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439.xml"/>
  <Override ContentType="application/vnd.openxmlformats-officedocument.presentationml.slideLayout+xml" PartName="/ppt/slideLayouts/slideLayout447.xml"/>
  <Override ContentType="application/vnd.openxmlformats-officedocument.presentationml.slideLayout+xml" PartName="/ppt/slideLayouts/slideLayout366.xml"/>
  <Override ContentType="application/vnd.openxmlformats-officedocument.presentationml.slideLayout+xml" PartName="/ppt/slideLayouts/slideLayout455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358.xml"/>
  <Override ContentType="application/vnd.openxmlformats-officedocument.presentationml.slideLayout+xml" PartName="/ppt/slideLayouts/slideLayout269.xml"/>
  <Override ContentType="application/vnd.openxmlformats-officedocument.presentationml.slideLayout+xml" PartName="/ppt/slideLayouts/slideLayout285.xml"/>
  <Override ContentType="application/vnd.openxmlformats-officedocument.presentationml.slideLayout+xml" PartName="/ppt/slideLayouts/slideLayout110.xml"/>
  <Override ContentType="application/vnd.openxmlformats-officedocument.presentationml.slideLayout+xml" PartName="/ppt/slideLayouts/slideLayout382.xml"/>
  <Override ContentType="application/vnd.openxmlformats-officedocument.presentationml.slideLayout+xml" PartName="/ppt/slideLayouts/slideLayout277.xml"/>
  <Override ContentType="application/vnd.openxmlformats-officedocument.presentationml.slideLayout+xml" PartName="/ppt/slideLayouts/slideLayout196.xml"/>
  <Override ContentType="application/vnd.openxmlformats-officedocument.presentationml.slideLayout+xml" PartName="/ppt/slideLayouts/slideLayout102.xml"/>
  <Override ContentType="application/vnd.openxmlformats-officedocument.presentationml.slideLayout+xml" PartName="/ppt/slideLayouts/slideLayout188.xml"/>
  <Override ContentType="application/vnd.openxmlformats-officedocument.presentationml.slideLayout+xml" PartName="/ppt/slideLayouts/slideLayout374.xml"/>
  <Override ContentType="application/vnd.openxmlformats-officedocument.presentationml.slideLayout+xml" PartName="/ppt/slideLayouts/slideLayout165.xml"/>
  <Override ContentType="application/vnd.openxmlformats-officedocument.presentationml.slideLayout+xml" PartName="/ppt/slideLayouts/slideLayout343.xml"/>
  <Override ContentType="application/vnd.openxmlformats-officedocument.presentationml.slideLayout+xml" PartName="/ppt/slideLayouts/slideLayout262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390.xml"/>
  <Override ContentType="application/vnd.openxmlformats-officedocument.presentationml.slideLayout+xml" PartName="/ppt/slideLayouts/slideLayout293.xml"/>
  <Override ContentType="application/vnd.openxmlformats-officedocument.presentationml.slideLayout+xml" PartName="/ppt/slideLayouts/slideLayout440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319.xml"/>
  <Override ContentType="application/vnd.openxmlformats-officedocument.presentationml.slideLayout+xml" PartName="/ppt/slideLayouts/slideLayout117.xml"/>
  <Override ContentType="application/vnd.openxmlformats-officedocument.presentationml.slideLayout+xml" PartName="/ppt/slideLayouts/slideLayout18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31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14.xml"/>
  <Override ContentType="application/vnd.openxmlformats-officedocument.presentationml.slideLayout+xml" PartName="/ppt/slideLayouts/slideLayout150.xml"/>
  <Override ContentType="application/vnd.openxmlformats-officedocument.presentationml.slideLayout+xml" PartName="/ppt/slideLayouts/slideLayout133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14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8.xml"/>
  <Override ContentType="application/vnd.openxmlformats-officedocument.presentationml.slideLayout+xml" PartName="/ppt/slideLayouts/slideLayout424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415.xml"/>
  <Override ContentType="application/vnd.openxmlformats-officedocument.presentationml.slideLayout+xml" PartName="/ppt/slideLayouts/slideLayout351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57.xml"/>
  <Override ContentType="application/vnd.openxmlformats-officedocument.presentationml.slideLayout+xml" PartName="/ppt/slideLayouts/slideLayout407.xml"/>
  <Override ContentType="application/vnd.openxmlformats-officedocument.presentationml.slideLayout+xml" PartName="/ppt/slideLayouts/slideLayout432.xml"/>
  <Override ContentType="application/vnd.openxmlformats-officedocument.presentationml.slideLayout+xml" PartName="/ppt/slideLayouts/slideLayout304.xml"/>
  <Override ContentType="application/vnd.openxmlformats-officedocument.presentationml.slideLayout+xml" PartName="/ppt/slideLayouts/slideLayout334.xml"/>
  <Override ContentType="application/vnd.openxmlformats-officedocument.presentationml.slideLayout+xml" PartName="/ppt/slideLayouts/slideLayout172.xml"/>
  <Override ContentType="application/vnd.openxmlformats-officedocument.presentationml.slideLayout+xml" PartName="/ppt/slideLayouts/slideLayout206.xml"/>
  <Override ContentType="application/vnd.openxmlformats-officedocument.presentationml.slideLayout+xml" PartName="/ppt/slideLayouts/slideLayout223.xml"/>
  <Override ContentType="application/vnd.openxmlformats-officedocument.presentationml.slideLayout+xml" PartName="/ppt/slideLayouts/slideLayout142.xml"/>
  <Override ContentType="application/vnd.openxmlformats-officedocument.presentationml.slideLayout+xml" PartName="/ppt/slideLayouts/slideLayout12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270.xml"/>
  <Override ContentType="application/vnd.openxmlformats-officedocument.presentationml.slideLayout+xml" PartName="/ppt/slideLayouts/slideLayout253.xml"/>
  <Override ContentType="application/vnd.openxmlformats-officedocument.presentationml.slideLayout+xml" PartName="/ppt/slideLayouts/slideLayout400.xml"/>
  <Override ContentType="application/vnd.openxmlformats-officedocument.presentationml.slideLayout+xml" PartName="/ppt/slideLayouts/slideLayout189.xml"/>
  <Override ContentType="application/vnd.openxmlformats-officedocument.presentationml.slideLayout+xml" PartName="/ppt/slideLayouts/slideLayout278.xml"/>
  <Override ContentType="application/vnd.openxmlformats-officedocument.presentationml.slideLayout+xml" PartName="/ppt/slideLayouts/slideLayout367.xml"/>
  <Override ContentType="application/vnd.openxmlformats-officedocument.presentationml.slideLayout+xml" PartName="/ppt/slideLayouts/slideLayout103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446.xml"/>
  <Override ContentType="application/vnd.openxmlformats-officedocument.presentationml.slideLayout+xml" PartName="/ppt/slideLayouts/slideLayout357.xml"/>
  <Override ContentType="application/vnd.openxmlformats-officedocument.presentationml.slideLayout+xml" PartName="/ppt/slideLayouts/slideLayout180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391.xml"/>
  <Override ContentType="application/vnd.openxmlformats-officedocument.presentationml.slideLayout+xml" PartName="/ppt/slideLayouts/slideLayout268.xml"/>
  <Override ContentType="application/vnd.openxmlformats-officedocument.presentationml.slideLayout+xml" PartName="/ppt/slideLayouts/slideLayout294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318.xml"/>
  <Override ContentType="application/vnd.openxmlformats-officedocument.presentationml.slideLayout+xml" PartName="/ppt/slideLayouts/slideLayout118.xml"/>
  <Override ContentType="application/vnd.openxmlformats-officedocument.presentationml.slideLayout+xml" PartName="/ppt/slideLayouts/slideLayout195.xml"/>
  <Override ContentType="application/vnd.openxmlformats-officedocument.presentationml.slideLayout+xml" PartName="/ppt/slideLayouts/slideLayout245.xml"/>
  <Override ContentType="application/vnd.openxmlformats-officedocument.presentationml.slideLayout+xml" PartName="/ppt/slideLayouts/slideLayout373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34.xml"/>
  <Override ContentType="application/vnd.openxmlformats-officedocument.presentationml.slideLayout+xml" PartName="/ppt/slideLayouts/slideLayout231.xml"/>
  <Override ContentType="application/vnd.openxmlformats-officedocument.presentationml.slideLayout+xml" PartName="/ppt/slideLayouts/slideLayout342.xml"/>
  <Override ContentType="application/vnd.openxmlformats-officedocument.presentationml.slideLayout+xml" PartName="/ppt/slideLayouts/slideLayout230.xml"/>
  <Override ContentType="application/vnd.openxmlformats-officedocument.presentationml.slideLayout+xml" PartName="/ppt/slideLayouts/slideLayout141.xml"/>
  <Override ContentType="application/vnd.openxmlformats-officedocument.presentationml.slideLayout+xml" PartName="/ppt/slideLayouts/slideLayout239.xml"/>
  <Override ContentType="application/vnd.openxmlformats-officedocument.presentationml.slideLayout+xml" PartName="/ppt/slideLayouts/slideLayout425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299.xml"/>
  <Override ContentType="application/vnd.openxmlformats-officedocument.presentationml.slideLayout+xml" PartName="/ppt/slideLayouts/slideLayout124.xml"/>
  <Override ContentType="application/vnd.openxmlformats-officedocument.presentationml.slideLayout+xml" PartName="/ppt/slideLayouts/slideLayout21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63.xml"/>
  <Override ContentType="application/vnd.openxmlformats-officedocument.presentationml.slideLayout+xml" PartName="/ppt/slideLayouts/slideLayout352.xml"/>
  <Override ContentType="application/vnd.openxmlformats-officedocument.presentationml.slideLayout+xml" PartName="/ppt/slideLayouts/slideLayout335.xml"/>
  <Override ContentType="application/vnd.openxmlformats-officedocument.presentationml.slideLayout+xml" PartName="/ppt/slideLayouts/slideLayout246.xml"/>
  <Override ContentType="application/vnd.openxmlformats-officedocument.presentationml.slideLayout+xml" PartName="/ppt/slideLayouts/slideLayout229.xml"/>
  <Override ContentType="application/vnd.openxmlformats-officedocument.presentationml.slideLayout+xml" PartName="/ppt/slideLayouts/slideLayout190.xml"/>
  <Override ContentType="application/vnd.openxmlformats-officedocument.presentationml.slideLayout+xml" PartName="/ppt/slideLayouts/slideLayout224.xml"/>
  <Override ContentType="application/vnd.openxmlformats-officedocument.presentationml.slideLayout+xml" PartName="/ppt/slideLayouts/slideLayout284.xml"/>
  <Override ContentType="application/vnd.openxmlformats-officedocument.presentationml.slideLayout+xml" PartName="/ppt/slideLayouts/slideLayout207.xml"/>
  <Override ContentType="application/vnd.openxmlformats-officedocument.presentationml.slideLayout+xml" PartName="/ppt/slideLayouts/slideLayout431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414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139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303.xml"/>
  <Override ContentType="application/vnd.openxmlformats-officedocument.presentationml.slideLayout+xml" PartName="/ppt/slideLayouts/slideLayout156.xml"/>
  <Override ContentType="application/vnd.openxmlformats-officedocument.presentationml.slideLayout+xml" PartName="/ppt/slideLayouts/slideLayout408.xml"/>
  <Override ContentType="application/vnd.openxmlformats-officedocument.presentationml.slideLayout+xml" PartName="/ppt/slideLayouts/slideLayout173.xml"/>
  <Override ContentType="application/vnd.openxmlformats-officedocument.presentationml.slideLayout+xml" PartName="/ppt/slideLayouts/slideLayout389.xml"/>
  <Override ContentType="application/vnd.openxmlformats-officedocument.presentationml.slideLayout+xml" PartName="/ppt/slideLayouts/slideLayout320.xml"/>
  <Override ContentType="application/vnd.openxmlformats-officedocument.presentationml.slideLayout+xml" PartName="/ppt/slideLayouts/slideLayout260.xml"/>
  <Override ContentType="application/vnd.openxmlformats-officedocument.presentationml.slideLayout+xml" PartName="/ppt/slideLayouts/slideLayout198.xml"/>
  <Override ContentType="application/vnd.openxmlformats-officedocument.presentationml.slideLayout+xml" PartName="/ppt/slideLayouts/slideLayout252.xml"/>
  <Override ContentType="application/vnd.openxmlformats-officedocument.presentationml.slideLayout+xml" PartName="/ppt/slideLayouts/slideLayout384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95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19.xml"/>
  <Override ContentType="application/vnd.openxmlformats-officedocument.presentationml.slideLayout+xml" PartName="/ppt/slideLayouts/slideLayout406.xml"/>
  <Override ContentType="application/vnd.openxmlformats-officedocument.presentationml.slideLayout+xml" PartName="/ppt/slideLayouts/slideLayout305.xml"/>
  <Override ContentType="application/vnd.openxmlformats-officedocument.presentationml.slideLayout+xml" PartName="/ppt/slideLayouts/slideLayout348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399.xml"/>
  <Override ContentType="application/vnd.openxmlformats-officedocument.presentationml.slideLayout+xml" PartName="/ppt/slideLayouts/slideLayout356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10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232.xml"/>
  <Override ContentType="application/vnd.openxmlformats-officedocument.presentationml.slideLayout+xml" PartName="/ppt/slideLayouts/slideLayout313.xml"/>
  <Override ContentType="application/vnd.openxmlformats-officedocument.presentationml.slideLayout+xml" PartName="/ppt/slideLayouts/slideLayout275.xml"/>
  <Override ContentType="application/vnd.openxmlformats-officedocument.presentationml.slideLayout+xml" PartName="/ppt/slideLayouts/slideLayout449.xml"/>
  <Override ContentType="application/vnd.openxmlformats-officedocument.presentationml.slideLayout+xml" PartName="/ppt/slideLayouts/slideLayout42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228.xml"/>
  <Override ContentType="application/vnd.openxmlformats-officedocument.presentationml.slideLayout+xml" PartName="/ppt/slideLayouts/slideLayout280.xml"/>
  <Override ContentType="application/vnd.openxmlformats-officedocument.presentationml.slideLayout+xml" PartName="/ppt/slideLayouts/slideLayout453.xml"/>
  <Override ContentType="application/vnd.openxmlformats-officedocument.presentationml.slideLayout+xml" PartName="/ppt/slideLayouts/slideLayout104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147.xml"/>
  <Override ContentType="application/vnd.openxmlformats-officedocument.presentationml.slideLayout+xml" PartName="/ppt/slideLayouts/slideLayout325.xml"/>
  <Override ContentType="application/vnd.openxmlformats-officedocument.presentationml.slideLayout+xml" PartName="/ppt/slideLayouts/slideLayout341.xml"/>
  <Override ContentType="application/vnd.openxmlformats-officedocument.presentationml.slideLayout+xml" PartName="/ppt/slideLayouts/slideLayout368.xml"/>
  <Override ContentType="application/vnd.openxmlformats-officedocument.presentationml.slideLayout+xml" PartName="/ppt/slideLayouts/slideLayout328.xml"/>
  <Override ContentType="application/vnd.openxmlformats-officedocument.presentationml.slideLayout+xml" PartName="/ppt/slideLayouts/slideLayout353.xml"/>
  <Override ContentType="application/vnd.openxmlformats-officedocument.presentationml.slideLayout+xml" PartName="/ppt/slideLayouts/slideLayout434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310.xml"/>
  <Override ContentType="application/vnd.openxmlformats-officedocument.presentationml.slideLayout+xml" PartName="/ppt/slideLayouts/slideLayout204.xml"/>
  <Override ContentType="application/vnd.openxmlformats-officedocument.presentationml.slideLayout+xml" PartName="/ppt/slideLayouts/slideLayout212.xml"/>
  <Override ContentType="application/vnd.openxmlformats-officedocument.presentationml.slideLayout+xml" PartName="/ppt/slideLayouts/slideLayout183.xml"/>
  <Override ContentType="application/vnd.openxmlformats-officedocument.presentationml.slideLayout+xml" PartName="/ppt/slideLayouts/slideLayout441.xml"/>
  <Override ContentType="application/vnd.openxmlformats-officedocument.presentationml.slideLayout+xml" PartName="/ppt/slideLayouts/slideLayout298.xml"/>
  <Override ContentType="application/vnd.openxmlformats-officedocument.presentationml.slideLayout+xml" PartName="/ppt/slideLayouts/slideLayout247.xml"/>
  <Override ContentType="application/vnd.openxmlformats-officedocument.presentationml.slideLayout+xml" PartName="/ppt/slideLayouts/slideLayout140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396.xml"/>
  <Override ContentType="application/vnd.openxmlformats-officedocument.presentationml.slideLayout+xml" PartName="/ppt/slideLayouts/slideLayout255.xml"/>
  <Override ContentType="application/vnd.openxmlformats-officedocument.presentationml.slideLayout+xml" PartName="/ppt/slideLayouts/slideLayout381.xml"/>
  <Override ContentType="application/vnd.openxmlformats-officedocument.presentationml.slideLayout+xml" PartName="/ppt/slideLayouts/slideLayout127.xml"/>
  <Override ContentType="application/vnd.openxmlformats-officedocument.presentationml.slideLayout+xml" PartName="/ppt/slideLayouts/slideLayout174.xml"/>
  <Override ContentType="application/vnd.openxmlformats-officedocument.presentationml.slideLayout+xml" PartName="/ppt/slideLayouts/slideLayout131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155.xml"/>
  <Override ContentType="application/vnd.openxmlformats-officedocument.presentationml.slideLayout+xml" PartName="/ppt/slideLayouts/slideLayout240.xml"/>
  <Override ContentType="application/vnd.openxmlformats-officedocument.presentationml.slideLayout+xml" PartName="/ppt/slideLayouts/slideLayout413.xml"/>
  <Override ContentType="application/vnd.openxmlformats-officedocument.presentationml.slideLayout+xml" PartName="/ppt/slideLayouts/slideLayout283.xml"/>
  <Override ContentType="application/vnd.openxmlformats-officedocument.presentationml.slideLayout+xml" PartName="/ppt/slideLayouts/slideLayout456.xml"/>
  <Override ContentType="application/vnd.openxmlformats-officedocument.presentationml.slideLayout+xml" PartName="/ppt/slideLayouts/slideLayout112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26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375.xml"/>
  <Override ContentType="application/vnd.openxmlformats-officedocument.presentationml.slideLayout+xml" PartName="/ppt/slideLayouts/slideLayout332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111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54.xml"/>
  <Override ContentType="application/vnd.openxmlformats-officedocument.presentationml.slideLayout+xml" PartName="/ppt/slideLayouts/slideLayout197.xml"/>
  <Override ContentType="application/vnd.openxmlformats-officedocument.presentationml.slideLayout+xml" PartName="/ppt/slideLayouts/slideLayout340.xml"/>
  <Override ContentType="application/vnd.openxmlformats-officedocument.presentationml.slideLayout+xml" PartName="/ppt/slideLayouts/slideLayout306.xml"/>
  <Override ContentType="application/vnd.openxmlformats-officedocument.presentationml.slideLayout+xml" PartName="/ppt/slideLayouts/slideLayout349.xml"/>
  <Override ContentType="application/vnd.openxmlformats-officedocument.presentationml.slideLayout+xml" PartName="/ppt/slideLayouts/slideLayout411.xml"/>
  <Override ContentType="application/vnd.openxmlformats-officedocument.presentationml.slideLayout+xml" PartName="/ppt/slideLayouts/slideLayout233.xml"/>
  <Override ContentType="application/vnd.openxmlformats-officedocument.presentationml.slideLayout+xml" PartName="/ppt/slideLayouts/slideLayout383.xml"/>
  <Override ContentType="application/vnd.openxmlformats-officedocument.presentationml.slideLayout+xml" PartName="/ppt/slideLayouts/slideLayout454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326.xml"/>
  <Override ContentType="application/vnd.openxmlformats-officedocument.presentationml.slideLayout+xml" PartName="/ppt/slideLayouts/slideLayout105.xml"/>
  <Override ContentType="application/vnd.openxmlformats-officedocument.presentationml.slideLayout+xml" PartName="/ppt/slideLayouts/slideLayout182.xml"/>
  <Override ContentType="application/vnd.openxmlformats-officedocument.presentationml.slideLayout+xml" PartName="/ppt/slideLayouts/slideLayout369.xml"/>
  <Override ContentType="application/vnd.openxmlformats-officedocument.presentationml.slideLayout+xml" PartName="/ppt/slideLayouts/slideLayout276.xml"/>
  <Override ContentType="application/vnd.openxmlformats-officedocument.presentationml.slideLayout+xml" PartName="/ppt/slideLayouts/slideLayout148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360.xml"/>
  <Override ContentType="application/vnd.openxmlformats-officedocument.presentationml.slideLayout+xml" PartName="/ppt/slideLayouts/slideLayout261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398.xml"/>
  <Override ContentType="application/vnd.openxmlformats-officedocument.presentationml.slideLayout+xml" PartName="/ppt/slideLayouts/slideLayout355.xml"/>
  <Override ContentType="application/vnd.openxmlformats-officedocument.presentationml.slideLayout+xml" PartName="/ppt/slideLayouts/slideLayout405.xml"/>
  <Override ContentType="application/vnd.openxmlformats-officedocument.presentationml.slideLayout+xml" PartName="/ppt/slideLayouts/slideLayout312.xml"/>
  <Override ContentType="application/vnd.openxmlformats-officedocument.presentationml.slideLayout+xml" PartName="/ppt/slideLayouts/slideLayout448.xml"/>
  <Override ContentType="application/vnd.openxmlformats-officedocument.presentationml.slideLayout+xml" PartName="/ppt/slideLayouts/slideLayout227.xml"/>
  <Override ContentType="application/vnd.openxmlformats-officedocument.presentationml.slideLayout+xml" PartName="/ppt/slideLayouts/slideLayout248.xml"/>
  <Override ContentType="application/vnd.openxmlformats-officedocument.presentationml.slideLayout+xml" PartName="/ppt/slideLayouts/slideLayout205.xml"/>
  <Override ContentType="application/vnd.openxmlformats-officedocument.presentationml.slideLayout+xml" PartName="/ppt/slideLayouts/slideLayout354.xml"/>
  <Override ContentType="application/vnd.openxmlformats-officedocument.presentationml.slideLayout+xml" PartName="/ppt/slideLayouts/slideLayout282.xml"/>
  <Override ContentType="application/vnd.openxmlformats-officedocument.presentationml.slideLayout+xml" PartName="/ppt/slideLayouts/slideLayout397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327.xml"/>
  <Override ContentType="application/vnd.openxmlformats-officedocument.presentationml.slideLayout+xml" PartName="/ppt/slideLayouts/slideLayout433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132.xml"/>
  <Override ContentType="application/vnd.openxmlformats-officedocument.presentationml.slideLayout+xml" PartName="/ppt/slideLayouts/slideLayout361.xml"/>
  <Override ContentType="application/vnd.openxmlformats-officedocument.presentationml.slideLayout+xml" PartName="/ppt/slideLayouts/slideLayout175.xml"/>
  <Override ContentType="application/vnd.openxmlformats-officedocument.presentationml.slideLayout+xml" PartName="/ppt/slideLayouts/slideLayout297.xml"/>
  <Override ContentType="application/vnd.openxmlformats-officedocument.presentationml.slideLayout+xml" PartName="/ppt/slideLayouts/slideLayout211.xml"/>
  <Override ContentType="application/vnd.openxmlformats-officedocument.presentationml.slideLayout+xml" PartName="/ppt/slideLayouts/slideLayout126.xml"/>
  <Override ContentType="application/vnd.openxmlformats-officedocument.presentationml.slideLayout+xml" PartName="/ppt/slideLayouts/slideLayout254.xml"/>
  <Override ContentType="application/vnd.openxmlformats-officedocument.presentationml.slideLayout+xml" PartName="/ppt/slideLayouts/slideLayout427.xml"/>
  <Override ContentType="application/vnd.openxmlformats-officedocument.presentationml.slideLayout+xml" PartName="/ppt/slideLayouts/slideLayout169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376.xml"/>
  <Override ContentType="application/vnd.openxmlformats-officedocument.presentationml.slideLayout+xml" PartName="/ppt/slideLayouts/slideLayout160.xml"/>
  <Override ContentType="application/vnd.openxmlformats-officedocument.presentationml.slideLayout+xml" PartName="/ppt/slideLayouts/slideLayout333.xml"/>
  <Override ContentType="application/vnd.openxmlformats-officedocument.presentationml.slideLayout+xml" PartName="/ppt/slideLayouts/slideLayout218.xml"/>
  <Override ContentType="application/vnd.openxmlformats-officedocument.presentationml.slideLayout+xml" PartName="/ppt/slideLayouts/slideLayout30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404.xml"/>
  <Override ContentType="application/vnd.openxmlformats-officedocument.presentationml.slideLayout+xml" PartName="/ppt/slideLayouts/slideLayout129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315.xml"/>
  <Override ContentType="application/vnd.openxmlformats-officedocument.presentationml.slideLayout+xml" PartName="/ppt/slideLayouts/slideLayout137.xml"/>
  <Override ContentType="application/vnd.openxmlformats-officedocument.presentationml.slideLayout+xml" PartName="/ppt/slideLayouts/slideLayout323.xml"/>
  <Override ContentType="application/vnd.openxmlformats-officedocument.presentationml.slideLayout+xml" PartName="/ppt/slideLayouts/slideLayout226.xml"/>
  <Override ContentType="application/vnd.openxmlformats-officedocument.presentationml.slideLayout+xml" PartName="/ppt/slideLayouts/slideLayout412.xml"/>
  <Override ContentType="application/vnd.openxmlformats-officedocument.presentationml.slideLayout+xml" PartName="/ppt/slideLayouts/slideLayout153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250.xml"/>
  <Override ContentType="application/vnd.openxmlformats-officedocument.presentationml.slideLayout+xml" PartName="/ppt/slideLayouts/slideLayout145.xml"/>
  <Override ContentType="application/vnd.openxmlformats-officedocument.presentationml.slideLayout+xml" PartName="/ppt/slideLayouts/slideLayout234.xml"/>
  <Override ContentType="application/vnd.openxmlformats-officedocument.presentationml.slideLayout+xml" PartName="/ppt/slideLayouts/slideLayout420.xml"/>
  <Override ContentType="application/vnd.openxmlformats-officedocument.presentationml.slideLayout+xml" PartName="/ppt/slideLayouts/slideLayout331.xml"/>
  <Override ContentType="application/vnd.openxmlformats-officedocument.presentationml.slideLayout+xml" PartName="/ppt/slideLayouts/slideLayout242.xml"/>
  <Override ContentType="application/vnd.openxmlformats-officedocument.presentationml.slideLayout+xml" PartName="/ppt/slideLayouts/slideLayout289.xml"/>
  <Override ContentType="application/vnd.openxmlformats-officedocument.presentationml.slideLayout+xml" PartName="/ppt/slideLayouts/slideLayout300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86.xml"/>
  <Override ContentType="application/vnd.openxmlformats-officedocument.presentationml.slideLayout+xml" PartName="/ppt/slideLayouts/slideLayout122.xml"/>
  <Override ContentType="application/vnd.openxmlformats-officedocument.presentationml.slideLayout+xml" PartName="/ppt/slideLayouts/slideLayout338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435.xml"/>
  <Override ContentType="application/vnd.openxmlformats-officedocument.presentationml.slideLayout+xml" PartName="/ppt/slideLayouts/slideLayout257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370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193.xml"/>
  <Override ContentType="application/vnd.openxmlformats-officedocument.presentationml.slideLayout+xml" PartName="/ppt/slideLayouts/slideLayout185.xml"/>
  <Override ContentType="application/vnd.openxmlformats-officedocument.presentationml.slideLayout+xml" PartName="/ppt/slideLayouts/slideLayout362.xml"/>
  <Override ContentType="application/vnd.openxmlformats-officedocument.presentationml.slideLayout+xml" PartName="/ppt/slideLayouts/slideLayout451.xml"/>
  <Override ContentType="application/vnd.openxmlformats-officedocument.presentationml.slideLayout+xml" PartName="/ppt/slideLayouts/slideLayout176.xml"/>
  <Override ContentType="application/vnd.openxmlformats-officedocument.presentationml.slideLayout+xml" PartName="/ppt/slideLayouts/slideLayout10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28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28.xml"/>
  <Override ContentType="application/vnd.openxmlformats-officedocument.presentationml.slideLayout+xml" PartName="/ppt/slideLayouts/slideLayout458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14.xml"/>
  <Override ContentType="application/vnd.openxmlformats-officedocument.presentationml.slideLayout+xml" PartName="/ppt/slideLayouts/slideLayout39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347.xml"/>
  <Override ContentType="application/vnd.openxmlformats-officedocument.presentationml.slideLayout+xml" PartName="/ppt/slideLayouts/slideLayout377.xml"/>
  <Override ContentType="application/vnd.openxmlformats-officedocument.presentationml.slideLayout+xml" PartName="/ppt/slideLayouts/slideLayout161.xml"/>
  <Override ContentType="application/vnd.openxmlformats-officedocument.presentationml.slideLayout+xml" PartName="/ppt/slideLayouts/slideLayout266.xml"/>
  <Override ContentType="application/vnd.openxmlformats-officedocument.presentationml.slideLayout+xml" PartName="/ppt/slideLayouts/slideLayout249.xml"/>
  <Override ContentType="application/vnd.openxmlformats-officedocument.presentationml.slideLayout+xml" PartName="/ppt/slideLayouts/slideLayout168.xml"/>
  <Override ContentType="application/vnd.openxmlformats-officedocument.presentationml.slideLayout+xml" PartName="/ppt/slideLayouts/slideLayout210.xml"/>
  <Override ContentType="application/vnd.openxmlformats-officedocument.presentationml.slideLayout+xml" PartName="/ppt/slideLayouts/slideLayout443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296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146.xml"/>
  <Override ContentType="application/vnd.openxmlformats-officedocument.presentationml.slideLayout+xml" PartName="/ppt/slideLayouts/slideLayout421.xml"/>
  <Override ContentType="application/vnd.openxmlformats-officedocument.presentationml.slideLayout+xml" PartName="/ppt/slideLayouts/slideLayout235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1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17.xml"/>
  <Override ContentType="application/vnd.openxmlformats-officedocument.presentationml.slideLayout+xml" PartName="/ppt/slideLayouts/slideLayout308.xml"/>
  <Override ContentType="application/vnd.openxmlformats-officedocument.presentationml.slideLayout+xml" PartName="/ppt/slideLayouts/slideLayout314.xml"/>
  <Override ContentType="application/vnd.openxmlformats-officedocument.presentationml.slideLayout+xml" PartName="/ppt/slideLayouts/slideLayout128.xml"/>
  <Override ContentType="application/vnd.openxmlformats-officedocument.presentationml.slideLayout+xml" PartName="/ppt/slideLayouts/slideLayout403.xml"/>
  <Override ContentType="application/vnd.openxmlformats-officedocument.presentationml.slideLayout+xml" PartName="/ppt/slideLayouts/slideLayout22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162.xml"/>
  <Override ContentType="application/vnd.openxmlformats-officedocument.presentationml.slideLayout+xml" PartName="/ppt/slideLayouts/slideLayout251.xml"/>
  <Override ContentType="application/vnd.openxmlformats-officedocument.presentationml.slideLayout+xml" PartName="/ppt/slideLayouts/slideLayout99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152.xml"/>
  <Override ContentType="application/vnd.openxmlformats-officedocument.presentationml.slideLayout+xml" PartName="/ppt/slideLayouts/slideLayout339.xml"/>
  <Override ContentType="application/vnd.openxmlformats-officedocument.presentationml.slideLayout+xml" PartName="/ppt/slideLayouts/slideLayout436.xml"/>
  <Override ContentType="application/vnd.openxmlformats-officedocument.presentationml.slideLayout+xml" PartName="/ppt/slideLayouts/slideLayout288.xml"/>
  <Override ContentType="application/vnd.openxmlformats-officedocument.presentationml.slideLayout+xml" PartName="/ppt/slideLayouts/slideLayout330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202.xml"/>
  <Override ContentType="application/vnd.openxmlformats-officedocument.presentationml.slideLayout+xml" PartName="/ppt/slideLayouts/slideLayout177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274.xml"/>
  <Override ContentType="application/vnd.openxmlformats-officedocument.presentationml.slideLayout+xml" PartName="/ppt/slideLayouts/slideLayout385.xml"/>
  <Override ContentType="application/vnd.openxmlformats-officedocument.presentationml.slideLayout+xml" PartName="/ppt/slideLayouts/slideLayout324.xml"/>
  <Override ContentType="application/vnd.openxmlformats-officedocument.presentationml.slideLayout+xml" PartName="/ppt/slideLayouts/slideLayout452.xml"/>
  <Override ContentType="application/vnd.openxmlformats-officedocument.presentationml.slideLayout+xml" PartName="/ppt/slideLayouts/slideLayout273.xml"/>
  <Override ContentType="application/vnd.openxmlformats-officedocument.presentationml.slideLayout+xml" PartName="/ppt/slideLayouts/slideLayout184.xml"/>
  <Override ContentType="application/vnd.openxmlformats-officedocument.presentationml.slideLayout+xml" PartName="/ppt/slideLayouts/slideLayout329.xml"/>
  <Override ContentType="application/vnd.openxmlformats-officedocument.presentationml.slideLayout+xml" PartName="/ppt/slideLayouts/slideLayout167.xml"/>
  <Override ContentType="application/vnd.openxmlformats-officedocument.presentationml.slideLayout+xml" PartName="/ppt/slideLayouts/slideLayout107.xml"/>
  <Override ContentType="application/vnd.openxmlformats-officedocument.presentationml.slideLayout+xml" PartName="/ppt/slideLayouts/slideLayout256.xml"/>
  <Override ContentType="application/vnd.openxmlformats-officedocument.presentationml.slideLayout+xml" PartName="/ppt/slideLayouts/slideLayout4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220.xml"/>
  <Override ContentType="application/vnd.openxmlformats-officedocument.presentationml.slideLayout+xml" PartName="/ppt/slideLayouts/slideLayout395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203.xml"/>
  <Override ContentType="application/vnd.openxmlformats-officedocument.presentationml.slideLayout+xml" PartName="/ppt/slideLayouts/slideLayout419.xml"/>
  <Override ContentType="application/vnd.openxmlformats-officedocument.presentationml.slideLayout+xml" PartName="/ppt/slideLayouts/slideLayout290.xml"/>
  <Override ContentType="application/vnd.openxmlformats-officedocument.presentationml.slideLayout+xml" PartName="/ppt/slideLayouts/slideLayout378.xml"/>
  <Override ContentType="application/vnd.openxmlformats-officedocument.presentationml.slideLayout+xml" PartName="/ppt/slideLayouts/slideLayout267.xml"/>
  <Override ContentType="application/vnd.openxmlformats-officedocument.presentationml.slideLayout+xml" PartName="/ppt/slideLayouts/slideLayout130.xml"/>
  <Override ContentType="application/vnd.openxmlformats-officedocument.presentationml.slideLayout+xml" PartName="/ppt/slideLayouts/slideLayout113.xml"/>
  <Override ContentType="application/vnd.openxmlformats-officedocument.presentationml.slideLayout+xml" PartName="/ppt/slideLayouts/slideLayout457.xml"/>
  <Override ContentType="application/vnd.openxmlformats-officedocument.presentationml.slideLayout+xml" PartName="/ppt/slideLayouts/slideLayout241.xml"/>
  <Override ContentType="application/vnd.openxmlformats-officedocument.presentationml.slideLayout+xml" PartName="/ppt/slideLayouts/slideLayout363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380.xml"/>
  <Override ContentType="application/vnd.openxmlformats-officedocument.presentationml.slideLayout+xml" PartName="/ppt/slideLayouts/slideLayout199.xml"/>
  <Override ContentType="application/vnd.openxmlformats-officedocument.presentationml.slideLayout+xml" PartName="/ppt/slideLayouts/slideLayout346.xml"/>
  <Override ContentType="application/vnd.openxmlformats-officedocument.presentationml.slideLayout+xml" PartName="/ppt/slideLayouts/slideLayout171.xml"/>
  <Override ContentType="application/vnd.openxmlformats-officedocument.presentationml.slideLayout+xml" PartName="/ppt/slideLayouts/slideLayout392.xml"/>
  <Override ContentType="application/vnd.openxmlformats-officedocument.presentationml.slideLayout+xml" PartName="/ppt/slideLayouts/slideLayout120.xml"/>
  <Override ContentType="application/vnd.openxmlformats-officedocument.presentationml.slideLayout+xml" PartName="/ppt/slideLayouts/slideLayout163.xml"/>
  <Override ContentType="application/vnd.openxmlformats-officedocument.presentationml.slideLayout+xml" PartName="/ppt/slideLayouts/slideLayout437.xml"/>
  <Override ContentType="application/vnd.openxmlformats-officedocument.presentationml.slideLayout+xml" PartName="/ppt/slideLayouts/slideLayout402.xml"/>
  <Override ContentType="application/vnd.openxmlformats-officedocument.presentationml.slideLayout+xml" PartName="/ppt/slideLayouts/slideLayout216.xml"/>
  <Override ContentType="application/vnd.openxmlformats-officedocument.presentationml.slideLayout+xml" PartName="/ppt/slideLayouts/slideLayout309.xml"/>
  <Override ContentType="application/vnd.openxmlformats-officedocument.presentationml.slideLayout+xml" PartName="/ppt/slideLayouts/slideLayout259.xml"/>
  <Override ContentType="application/vnd.openxmlformats-officedocument.presentationml.slideLayout+xml" PartName="/ppt/slideLayouts/slideLayout208.xml"/>
  <Override ContentType="application/vnd.openxmlformats-officedocument.presentationml.slideLayout+xml" PartName="/ppt/slideLayouts/slideLayout178.xml"/>
  <Override ContentType="application/vnd.openxmlformats-officedocument.presentationml.slideLayout+xml" PartName="/ppt/slideLayouts/slideLayout135.xml"/>
  <Override ContentType="application/vnd.openxmlformats-officedocument.presentationml.slideLayout+xml" PartName="/ppt/slideLayouts/slideLayout422.xml"/>
  <Override ContentType="application/vnd.openxmlformats-officedocument.presentationml.slideLayout+xml" PartName="/ppt/slideLayouts/slideLayout291.xml"/>
  <Override ContentType="application/vnd.openxmlformats-officedocument.presentationml.slideLayout+xml" PartName="/ppt/slideLayouts/slideLayout194.xml"/>
  <Override ContentType="application/vnd.openxmlformats-officedocument.presentationml.slideLayout+xml" PartName="/ppt/slideLayouts/slideLayout287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372.xml"/>
  <Override ContentType="application/vnd.openxmlformats-officedocument.presentationml.slideLayout+xml" PartName="/ppt/slideLayouts/slideLayout151.xml"/>
  <Override ContentType="application/vnd.openxmlformats-officedocument.presentationml.slideLayout+xml" PartName="/ppt/slideLayouts/slideLayout244.xml"/>
  <Override ContentType="application/vnd.openxmlformats-officedocument.presentationml.slideLayout+xml" PartName="/ppt/slideLayouts/slideLayout201.xml"/>
  <Override ContentType="application/vnd.openxmlformats-officedocument.presentationml.slideLayout+xml" PartName="/ppt/slideLayouts/slideLayout302.xml"/>
  <Override ContentType="application/vnd.openxmlformats-officedocument.presentationml.slideLayout+xml" PartName="/ppt/slideLayouts/slideLayout409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59.xml"/>
  <Override ContentType="application/vnd.openxmlformats-officedocument.presentationml.slideLayout+xml" PartName="/ppt/slideLayouts/slideLayout345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116.xml"/>
  <Override ContentType="application/vnd.openxmlformats-officedocument.presentationml.slideLayout+xml" PartName="/ppt/slideLayouts/slideLayout221.xml"/>
  <Override ContentType="application/vnd.openxmlformats-officedocument.presentationml.slideLayout+xml" PartName="/ppt/slideLayouts/slideLayout418.xml"/>
  <Override ContentType="application/vnd.openxmlformats-officedocument.presentationml.slideLayout+xml" PartName="/ppt/slideLayouts/slideLayout336.xml"/>
  <Override ContentType="application/vnd.openxmlformats-officedocument.presentationml.slideLayout+xml" PartName="/ppt/slideLayouts/slideLayout388.xml"/>
  <Override ContentType="application/vnd.openxmlformats-officedocument.presentationml.slideLayout+xml" PartName="/ppt/slideLayouts/slideLayout166.xml"/>
  <Override ContentType="application/vnd.openxmlformats-officedocument.presentationml.slideLayout+xml" PartName="/ppt/slideLayouts/slideLayout379.xml"/>
  <Override ContentType="application/vnd.openxmlformats-officedocument.presentationml.slideLayout+xml" PartName="/ppt/slideLayouts/slideLayout272.xml"/>
  <Override ContentType="application/vnd.openxmlformats-officedocument.presentationml.slideLayout+xml" PartName="/ppt/slideLayouts/slideLayout264.xml"/>
  <Override ContentType="application/vnd.openxmlformats-officedocument.presentationml.slideLayout+xml" PartName="/ppt/slideLayouts/slideLayout12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364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445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144.xml"/>
  <Override ContentType="application/vnd.openxmlformats-officedocument.presentationml.slideLayout+xml" PartName="/ppt/slideLayouts/slideLayout317.xml"/>
  <Override ContentType="application/vnd.openxmlformats-officedocument.presentationml.slideLayout+xml" PartName="/ppt/slideLayouts/slideLayout187.xml"/>
  <Override ContentType="application/vnd.openxmlformats-officedocument.presentationml.slideLayout+xml" PartName="/ppt/slideLayouts/slideLayout321.xml"/>
  <Override ContentType="application/vnd.openxmlformats-officedocument.presentationml.slideLayout+xml" PartName="/ppt/slideLayouts/slideLayout236.xml"/>
  <Override ContentType="application/vnd.openxmlformats-officedocument.presentationml.slideLayout+xml" PartName="/ppt/slideLayouts/slideLayout191.xml"/>
  <Override ContentType="application/vnd.openxmlformats-officedocument.presentationml.slideLayout+xml" PartName="/ppt/slideLayouts/slideLayout279.xml"/>
  <Override ContentType="application/vnd.openxmlformats-officedocument.presentationml.slideLayout+xml" PartName="/ppt/slideLayouts/slideLayout430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108.xml"/>
  <Override ContentType="application/vnd.openxmlformats-officedocument.presentationml.slideLayout+xml" PartName="/ppt/slideLayouts/slideLayout138.xml"/>
  <Override ContentType="application/vnd.openxmlformats-officedocument.presentationml.slideLayout+xml" PartName="/ppt/slideLayouts/slideLayout200.xml"/>
  <Override ContentType="application/vnd.openxmlformats-officedocument.presentationml.slideLayout+xml" PartName="/ppt/slideLayouts/slideLayout243.xml"/>
  <Override ContentType="application/vnd.openxmlformats-officedocument.presentationml.slideLayout+xml" PartName="/ppt/slideLayouts/slideLayout286.xml"/>
  <Override ContentType="application/vnd.openxmlformats-officedocument.presentationml.slideLayout+xml" PartName="/ppt/slideLayouts/slideLayout438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170.xml"/>
  <Override ContentType="application/vnd.openxmlformats-officedocument.presentationml.slideLayout+xml" PartName="/ppt/slideLayouts/slideLayout101.xml"/>
  <Override ContentType="application/vnd.openxmlformats-officedocument.presentationml.slideLayout+xml" PartName="/ppt/slideLayouts/slideLayout179.xml"/>
  <Override ContentType="application/vnd.openxmlformats-officedocument.presentationml.slideLayout+xml" PartName="/ppt/slideLayouts/slideLayout365.xml"/>
  <Override ContentType="application/vnd.openxmlformats-officedocument.presentationml.slideLayout+xml" PartName="/ppt/slideLayouts/slideLayout322.xml"/>
  <Override ContentType="application/vnd.openxmlformats-officedocument.presentationml.slideLayout+xml" PartName="/ppt/slideLayouts/slideLayout136.xml"/>
  <Override ContentType="application/vnd.openxmlformats-officedocument.presentationml.slideLayout+xml" PartName="/ppt/slideLayouts/slideLayout292.xml"/>
  <Override ContentType="application/vnd.openxmlformats-officedocument.presentationml.slideLayout+xml" PartName="/ppt/slideLayouts/slideLayout423.xml"/>
  <Override ContentType="application/vnd.openxmlformats-officedocument.presentationml.slideLayout+xml" PartName="/ppt/slideLayouts/slideLayout215.xml"/>
  <Override ContentType="application/vnd.openxmlformats-officedocument.presentationml.slideLayout+xml" PartName="/ppt/slideLayouts/slideLayout25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16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209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121.xml"/>
  <Override ContentType="application/vnd.openxmlformats-officedocument.presentationml.slideLayout+xml" PartName="/ppt/slideLayouts/slideLayout417.xml"/>
  <Override ContentType="application/vnd.openxmlformats-officedocument.presentationml.slideLayout+xml" PartName="/ppt/slideLayouts/slideLayout337.xml"/>
  <Override ContentType="application/vnd.openxmlformats-officedocument.presentationml.slideLayout+xml" PartName="/ppt/slideLayouts/slideLayout222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65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71.xml"/>
  <Override ContentType="application/vnd.openxmlformats-officedocument.presentationml.slideLayout+xml" PartName="/ppt/slideLayouts/slideLayout387.xml"/>
  <Override ContentType="application/vnd.openxmlformats-officedocument.presentationml.slideLayout+xml" PartName="/ppt/slideLayouts/slideLayout109.xml"/>
  <Override ContentType="application/vnd.openxmlformats-officedocument.presentationml.slideLayout+xml" PartName="/ppt/slideLayouts/slideLayout158.xml"/>
  <Override ContentType="application/vnd.openxmlformats-officedocument.presentationml.slideLayout+xml" PartName="/ppt/slideLayouts/slideLayout416.xml"/>
  <Override ContentType="application/vnd.openxmlformats-officedocument.presentationml.slideLayout+xml" PartName="/ppt/slideLayouts/slideLayout459.xml"/>
  <Override ContentType="application/vnd.openxmlformats-officedocument.presentationml.slideLayout+xml" PartName="/ppt/slideLayouts/slideLayout344.xml"/>
  <Override ContentType="application/vnd.openxmlformats-officedocument.presentationml.slideLayout+xml" PartName="/ppt/slideLayouts/slideLayout115.xml"/>
  <Override ContentType="application/vnd.openxmlformats-officedocument.presentationml.slideLayout+xml" PartName="/ppt/slideLayouts/slideLayout301.xml"/>
  <Override ContentType="application/vnd.openxmlformats-officedocument.presentationml.slideLayout+xml" PartName="/ppt/slideLayouts/slideLayout450.xml"/>
  <Override ContentType="application/vnd.openxmlformats-officedocument.presentationml.slideLayout+xml" PartName="/ppt/slideLayouts/slideLayout192.xml"/>
  <Override ContentType="application/vnd.openxmlformats-officedocument.presentationml.slideLayout+xml" PartName="/ppt/slideLayouts/slideLayout100.xml"/>
  <Override ContentType="application/vnd.openxmlformats-officedocument.presentationml.slideLayout+xml" PartName="/ppt/slideLayouts/slideLayout237.xml"/>
  <Override ContentType="application/vnd.openxmlformats-officedocument.presentationml.slideLayout+xml" PartName="/ppt/slideLayouts/slideLayout143.xml"/>
  <Override ContentType="application/vnd.openxmlformats-officedocument.presentationml.slideLayout+xml" PartName="/ppt/slideLayouts/slideLayout401.xml"/>
  <Override ContentType="application/vnd.openxmlformats-officedocument.presentationml.slideLayout+xml" PartName="/ppt/slideLayouts/slideLayout271.xml"/>
  <Override ContentType="application/vnd.openxmlformats-officedocument.presentationml.slideLayout+xml" PartName="/ppt/slideLayouts/slideLayout444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350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316.xml"/>
  <Override ContentType="application/vnd.openxmlformats-officedocument.presentationml.slideLayout+xml" PartName="/ppt/slideLayouts/slideLayout393.xml"/>
  <Override ContentType="application/vnd.openxmlformats-officedocument.presentationml.slideLayout+xml" PartName="/ppt/slideLayouts/slideLayout186.xml"/>
  <Override ContentType="application/vnd.openxmlformats-officedocument.presentationml.slideLayout+xml" PartName="/ppt/slideLayouts/slideLayout35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3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5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5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14.xml"/>
  <Override ContentType="application/vnd.openxmlformats-officedocument.presentationml.slideMaster+xml" PartName="/ppt/slideMasters/slideMaster12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14.xml"/>
  <Override ContentType="application/vnd.openxmlformats-officedocument.theme+xml" PartName="/ppt/theme/theme6.xml"/>
  <Override ContentType="application/vnd.openxmlformats-officedocument.theme+xml" PartName="/ppt/theme/theme3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15.xml"/>
  <Override ContentType="application/vnd.openxmlformats-officedocument.theme+xml" PartName="/ppt/theme/theme9.xml"/>
  <Override ContentType="application/vnd.openxmlformats-officedocument.theme+xml" PartName="/ppt/theme/theme13.xml"/>
  <Override ContentType="application/vnd.openxmlformats-officedocument.theme+xml" PartName="/ppt/theme/theme7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6.xml"/>
  <Override ContentType="application/vnd.openxmlformats-officedocument.theme+xml" PartName="/ppt/theme/theme1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4107" r:id="rId5"/>
    <p:sldMasterId id="2147484108" r:id="rId6"/>
    <p:sldMasterId id="2147484109" r:id="rId7"/>
    <p:sldMasterId id="2147484110" r:id="rId8"/>
    <p:sldMasterId id="2147484111" r:id="rId9"/>
    <p:sldMasterId id="2147484112" r:id="rId10"/>
    <p:sldMasterId id="2147484113" r:id="rId11"/>
    <p:sldMasterId id="2147484114" r:id="rId12"/>
    <p:sldMasterId id="2147484115" r:id="rId13"/>
    <p:sldMasterId id="2147484116" r:id="rId14"/>
    <p:sldMasterId id="2147484117" r:id="rId15"/>
    <p:sldMasterId id="2147484118" r:id="rId16"/>
    <p:sldMasterId id="2147484119" r:id="rId17"/>
    <p:sldMasterId id="2147484120" r:id="rId18"/>
    <p:sldMasterId id="2147484121" r:id="rId19"/>
  </p:sldMasterIdLst>
  <p:notesMasterIdLst>
    <p:notesMasterId r:id="rId20"/>
  </p:notesMasterIdLst>
  <p:sldIdLst>
    <p:sldId id="256" r:id="rId21"/>
    <p:sldId id="257" r:id="rId22"/>
    <p:sldId id="258" r:id="rId23"/>
    <p:sldId id="259" r:id="rId24"/>
    <p:sldId id="260" r:id="rId25"/>
    <p:sldId id="261" r:id="rId26"/>
    <p:sldId id="262" r:id="rId27"/>
    <p:sldId id="263" r:id="rId28"/>
    <p:sldId id="264" r:id="rId29"/>
    <p:sldId id="265" r:id="rId30"/>
    <p:sldId id="266" r:id="rId31"/>
    <p:sldId id="267" r:id="rId32"/>
    <p:sldId id="268" r:id="rId33"/>
    <p:sldId id="269" r:id="rId34"/>
    <p:sldId id="270" r:id="rId35"/>
    <p:sldId id="271" r:id="rId36"/>
    <p:sldId id="272" r:id="rId37"/>
    <p:sldId id="273" r:id="rId38"/>
    <p:sldId id="274" r:id="rId39"/>
    <p:sldId id="275" r:id="rId40"/>
    <p:sldId id="276" r:id="rId41"/>
  </p:sldIdLst>
  <p:sldSz cy="5143500" cx="9144000"/>
  <p:notesSz cx="6858000" cy="9144000"/>
  <p:embeddedFontLst>
    <p:embeddedFont>
      <p:font typeface="Darker Grotesque"/>
      <p:regular r:id="rId42"/>
      <p:bold r:id="rId43"/>
    </p:embeddedFont>
    <p:embeddedFont>
      <p:font typeface="Commissioner"/>
      <p:regular r:id="rId44"/>
      <p:bold r:id="rId45"/>
    </p:embeddedFont>
    <p:embeddedFont>
      <p:font typeface="Quicksand"/>
      <p:regular r:id="rId46"/>
      <p:bold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6CB92BB-5088-447F-9E4C-6F16C403C6BA}">
  <a:tblStyle styleId="{56CB92BB-5088-447F-9E4C-6F16C403C6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20.xml"/><Relationship Id="rId20" Type="http://schemas.openxmlformats.org/officeDocument/2006/relationships/notesMaster" Target="notesMasters/notesMaster1.xml"/><Relationship Id="rId42" Type="http://schemas.openxmlformats.org/officeDocument/2006/relationships/font" Target="fonts/DarkerGrotesque-regular.fntdata"/><Relationship Id="rId41" Type="http://schemas.openxmlformats.org/officeDocument/2006/relationships/slide" Target="slides/slide21.xml"/><Relationship Id="rId22" Type="http://schemas.openxmlformats.org/officeDocument/2006/relationships/slide" Target="slides/slide2.xml"/><Relationship Id="rId44" Type="http://schemas.openxmlformats.org/officeDocument/2006/relationships/font" Target="fonts/Commissioner-regular.fntdata"/><Relationship Id="rId21" Type="http://schemas.openxmlformats.org/officeDocument/2006/relationships/slide" Target="slides/slide1.xml"/><Relationship Id="rId43" Type="http://schemas.openxmlformats.org/officeDocument/2006/relationships/font" Target="fonts/DarkerGrotesque-bold.fntdata"/><Relationship Id="rId24" Type="http://schemas.openxmlformats.org/officeDocument/2006/relationships/slide" Target="slides/slide4.xml"/><Relationship Id="rId46" Type="http://schemas.openxmlformats.org/officeDocument/2006/relationships/font" Target="fonts/Quicksand-regular.fntdata"/><Relationship Id="rId23" Type="http://schemas.openxmlformats.org/officeDocument/2006/relationships/slide" Target="slides/slide3.xml"/><Relationship Id="rId45" Type="http://schemas.openxmlformats.org/officeDocument/2006/relationships/font" Target="fonts/Commissioner-bold.fntdata"/><Relationship Id="rId1" Type="http://schemas.openxmlformats.org/officeDocument/2006/relationships/theme" Target="theme/theme8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Master" Target="slideMasters/slideMaster5.xml"/><Relationship Id="rId26" Type="http://schemas.openxmlformats.org/officeDocument/2006/relationships/slide" Target="slides/slide6.xml"/><Relationship Id="rId25" Type="http://schemas.openxmlformats.org/officeDocument/2006/relationships/slide" Target="slides/slide5.xml"/><Relationship Id="rId47" Type="http://schemas.openxmlformats.org/officeDocument/2006/relationships/font" Target="fonts/Quicksand-bold.fntdata"/><Relationship Id="rId28" Type="http://schemas.openxmlformats.org/officeDocument/2006/relationships/slide" Target="slides/slide8.xml"/><Relationship Id="rId27" Type="http://schemas.openxmlformats.org/officeDocument/2006/relationships/slide" Target="slides/slide7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9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31" Type="http://schemas.openxmlformats.org/officeDocument/2006/relationships/slide" Target="slides/slide11.xml"/><Relationship Id="rId30" Type="http://schemas.openxmlformats.org/officeDocument/2006/relationships/slide" Target="slides/slide10.xml"/><Relationship Id="rId11" Type="http://schemas.openxmlformats.org/officeDocument/2006/relationships/slideMaster" Target="slideMasters/slideMaster7.xml"/><Relationship Id="rId33" Type="http://schemas.openxmlformats.org/officeDocument/2006/relationships/slide" Target="slides/slide13.xml"/><Relationship Id="rId10" Type="http://schemas.openxmlformats.org/officeDocument/2006/relationships/slideMaster" Target="slideMasters/slideMaster6.xml"/><Relationship Id="rId32" Type="http://schemas.openxmlformats.org/officeDocument/2006/relationships/slide" Target="slides/slide12.xml"/><Relationship Id="rId13" Type="http://schemas.openxmlformats.org/officeDocument/2006/relationships/slideMaster" Target="slideMasters/slideMaster9.xml"/><Relationship Id="rId35" Type="http://schemas.openxmlformats.org/officeDocument/2006/relationships/slide" Target="slides/slide15.xml"/><Relationship Id="rId12" Type="http://schemas.openxmlformats.org/officeDocument/2006/relationships/slideMaster" Target="slideMasters/slideMaster8.xml"/><Relationship Id="rId34" Type="http://schemas.openxmlformats.org/officeDocument/2006/relationships/slide" Target="slides/slide14.xml"/><Relationship Id="rId15" Type="http://schemas.openxmlformats.org/officeDocument/2006/relationships/slideMaster" Target="slideMasters/slideMaster11.xml"/><Relationship Id="rId37" Type="http://schemas.openxmlformats.org/officeDocument/2006/relationships/slide" Target="slides/slide17.xml"/><Relationship Id="rId14" Type="http://schemas.openxmlformats.org/officeDocument/2006/relationships/slideMaster" Target="slideMasters/slideMaster10.xml"/><Relationship Id="rId36" Type="http://schemas.openxmlformats.org/officeDocument/2006/relationships/slide" Target="slides/slide16.xml"/><Relationship Id="rId17" Type="http://schemas.openxmlformats.org/officeDocument/2006/relationships/slideMaster" Target="slideMasters/slideMaster13.xml"/><Relationship Id="rId39" Type="http://schemas.openxmlformats.org/officeDocument/2006/relationships/slide" Target="slides/slide19.xml"/><Relationship Id="rId16" Type="http://schemas.openxmlformats.org/officeDocument/2006/relationships/slideMaster" Target="slideMasters/slideMaster12.xml"/><Relationship Id="rId38" Type="http://schemas.openxmlformats.org/officeDocument/2006/relationships/slide" Target="slides/slide18.xml"/><Relationship Id="rId19" Type="http://schemas.openxmlformats.org/officeDocument/2006/relationships/slideMaster" Target="slideMasters/slideMaster15.xml"/><Relationship Id="rId18" Type="http://schemas.openxmlformats.org/officeDocument/2006/relationships/slideMaster" Target="slideMasters/slideMaster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4" name="Shape 3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" name="Google Shape;3635;g258b441a35a_1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6" name="Google Shape;3636;g258b441a35a_1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7" name="Shape 3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" name="Google Shape;3788;g258b441a35a_1_50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9" name="Google Shape;3789;g258b441a35a_1_50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4" name="Shape 3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5" name="Google Shape;3805;g258b441a35a_1_50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6" name="Google Shape;3806;g258b441a35a_1_50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8" name="Shape 3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" name="Google Shape;3819;g258b441a35a_1_50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0" name="Google Shape;3820;g258b441a35a_1_50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1" name="Shape 3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2" name="Google Shape;3832;g258b441a35a_1_5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3" name="Google Shape;3833;g258b441a35a_1_5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4" name="Shape 3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5" name="Google Shape;3865;g258b441a35a_1_57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6" name="Google Shape;3866;g258b441a35a_1_57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9" name="Shape 3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0" name="Google Shape;3890;g258b441a35a_1_58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1" name="Google Shape;3891;g258b441a35a_1_58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5" name="Shape 3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6" name="Google Shape;3926;g258b441a35a_1_58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7" name="Google Shape;3927;g258b441a35a_1_58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8" name="Shape 3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9" name="Google Shape;3959;g258b441a35a_1_6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0" name="Google Shape;3960;g258b441a35a_1_6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6" name="Shape 3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7" name="Google Shape;3967;g258b441a35a_1_7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8" name="Google Shape;3968;g258b441a35a_1_7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3" name="Shape 3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4" name="Google Shape;3974;g258b441a35a_1_70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5" name="Google Shape;3975;g258b441a35a_1_70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1" name="Shape 3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2" name="Google Shape;3642;g258b441a35a_1_8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3" name="Google Shape;3643;g258b441a35a_1_8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6" name="Shape 4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7" name="Google Shape;4007;g258b441a35a_1_76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8" name="Google Shape;4008;g258b441a35a_1_7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9" name="Shape 4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0" name="Google Shape;4040;g258b441a35a_1_88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1" name="Google Shape;4041;g258b441a35a_1_88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1" name="Shape 3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2" name="Google Shape;3682;g258b441a35a_1_19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3" name="Google Shape;3683;g258b441a35a_1_19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7" name="Shape 3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8" name="Google Shape;3688;g258b441a35a_1_1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9" name="Google Shape;3689;g258b441a35a_1_1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6" name="Shape 3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7" name="Google Shape;3707;g258b441a35a_1_2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8" name="Google Shape;3708;g258b441a35a_1_2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6" name="Shape 3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" name="Google Shape;3727;g258b441a35a_1_30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8" name="Google Shape;3728;g258b441a35a_1_30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3" name="Shape 3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4" name="Google Shape;3734;g258b441a35a_1_3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5" name="Google Shape;3735;g258b441a35a_1_3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4" name="Shape 3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5" name="Google Shape;3765;g258b441a35a_1_4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6" name="Google Shape;3766;g258b441a35a_1_4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2" name="Shape 3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3" name="Google Shape;3773;g258b441a35a_1_47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4" name="Google Shape;3774;g258b441a35a_1_47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0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0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0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0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4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4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4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4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4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4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4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40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40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4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4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4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4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4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4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4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4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4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4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4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4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4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4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4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4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4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4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4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4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4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4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4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4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4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4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4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4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4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4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4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4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4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4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4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4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4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4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4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4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4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5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4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4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4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104"/>
          <p:cNvSpPr txBox="1"/>
          <p:nvPr>
            <p:ph type="title"/>
          </p:nvPr>
        </p:nvSpPr>
        <p:spPr>
          <a:xfrm>
            <a:off x="941739" y="2955625"/>
            <a:ext cx="2175300" cy="37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0" name="Google Shape;750;p104"/>
          <p:cNvSpPr txBox="1"/>
          <p:nvPr>
            <p:ph idx="1" type="subTitle"/>
          </p:nvPr>
        </p:nvSpPr>
        <p:spPr>
          <a:xfrm>
            <a:off x="941739" y="3494225"/>
            <a:ext cx="21753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751" name="Google Shape;751;p104"/>
          <p:cNvSpPr txBox="1"/>
          <p:nvPr>
            <p:ph idx="2" type="title"/>
          </p:nvPr>
        </p:nvSpPr>
        <p:spPr>
          <a:xfrm>
            <a:off x="3481926" y="2955625"/>
            <a:ext cx="2175300" cy="37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2" name="Google Shape;752;p104"/>
          <p:cNvSpPr txBox="1"/>
          <p:nvPr>
            <p:ph idx="3" type="subTitle"/>
          </p:nvPr>
        </p:nvSpPr>
        <p:spPr>
          <a:xfrm>
            <a:off x="3481926" y="3494225"/>
            <a:ext cx="21753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753" name="Google Shape;753;p104"/>
          <p:cNvSpPr txBox="1"/>
          <p:nvPr>
            <p:ph idx="4" type="title"/>
          </p:nvPr>
        </p:nvSpPr>
        <p:spPr>
          <a:xfrm>
            <a:off x="6022114" y="2955625"/>
            <a:ext cx="2175300" cy="37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4" name="Google Shape;754;p104"/>
          <p:cNvSpPr txBox="1"/>
          <p:nvPr>
            <p:ph idx="5" type="subTitle"/>
          </p:nvPr>
        </p:nvSpPr>
        <p:spPr>
          <a:xfrm>
            <a:off x="6022114" y="3494225"/>
            <a:ext cx="21753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755" name="Google Shape;755;p104"/>
          <p:cNvSpPr txBox="1"/>
          <p:nvPr>
            <p:ph idx="6"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6" name="Google Shape;756;p104"/>
          <p:cNvSpPr/>
          <p:nvPr/>
        </p:nvSpPr>
        <p:spPr>
          <a:xfrm>
            <a:off x="-828844" y="-450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104"/>
          <p:cNvSpPr/>
          <p:nvPr/>
        </p:nvSpPr>
        <p:spPr>
          <a:xfrm>
            <a:off x="848386" y="-450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105"/>
          <p:cNvSpPr txBox="1"/>
          <p:nvPr>
            <p:ph type="title"/>
          </p:nvPr>
        </p:nvSpPr>
        <p:spPr>
          <a:xfrm>
            <a:off x="1840673" y="1719500"/>
            <a:ext cx="2411100" cy="3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60" name="Google Shape;760;p105"/>
          <p:cNvSpPr txBox="1"/>
          <p:nvPr>
            <p:ph idx="1" type="subTitle"/>
          </p:nvPr>
        </p:nvSpPr>
        <p:spPr>
          <a:xfrm>
            <a:off x="1840673" y="2241300"/>
            <a:ext cx="2411100" cy="6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761" name="Google Shape;761;p105"/>
          <p:cNvSpPr txBox="1"/>
          <p:nvPr>
            <p:ph idx="2" type="title"/>
          </p:nvPr>
        </p:nvSpPr>
        <p:spPr>
          <a:xfrm>
            <a:off x="4892227" y="1719500"/>
            <a:ext cx="2411100" cy="3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62" name="Google Shape;762;p105"/>
          <p:cNvSpPr txBox="1"/>
          <p:nvPr>
            <p:ph idx="3" type="subTitle"/>
          </p:nvPr>
        </p:nvSpPr>
        <p:spPr>
          <a:xfrm>
            <a:off x="4892224" y="2241300"/>
            <a:ext cx="2411100" cy="6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763" name="Google Shape;763;p105"/>
          <p:cNvSpPr txBox="1"/>
          <p:nvPr>
            <p:ph idx="4" type="title"/>
          </p:nvPr>
        </p:nvSpPr>
        <p:spPr>
          <a:xfrm>
            <a:off x="1840673" y="3381375"/>
            <a:ext cx="2411100" cy="3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64" name="Google Shape;764;p105"/>
          <p:cNvSpPr txBox="1"/>
          <p:nvPr>
            <p:ph idx="5" type="subTitle"/>
          </p:nvPr>
        </p:nvSpPr>
        <p:spPr>
          <a:xfrm>
            <a:off x="1840673" y="3903200"/>
            <a:ext cx="2411100" cy="6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765" name="Google Shape;765;p105"/>
          <p:cNvSpPr txBox="1"/>
          <p:nvPr>
            <p:ph idx="6" type="title"/>
          </p:nvPr>
        </p:nvSpPr>
        <p:spPr>
          <a:xfrm>
            <a:off x="4892227" y="3381375"/>
            <a:ext cx="2411100" cy="3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66" name="Google Shape;766;p105"/>
          <p:cNvSpPr txBox="1"/>
          <p:nvPr>
            <p:ph idx="7" type="subTitle"/>
          </p:nvPr>
        </p:nvSpPr>
        <p:spPr>
          <a:xfrm>
            <a:off x="4892224" y="3903200"/>
            <a:ext cx="2411100" cy="6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767" name="Google Shape;767;p105"/>
          <p:cNvSpPr/>
          <p:nvPr/>
        </p:nvSpPr>
        <p:spPr>
          <a:xfrm>
            <a:off x="6193415" y="36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105"/>
          <p:cNvSpPr/>
          <p:nvPr/>
        </p:nvSpPr>
        <p:spPr>
          <a:xfrm>
            <a:off x="7876955" y="-5826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105"/>
          <p:cNvSpPr txBox="1"/>
          <p:nvPr>
            <p:ph idx="8"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106"/>
          <p:cNvSpPr/>
          <p:nvPr/>
        </p:nvSpPr>
        <p:spPr>
          <a:xfrm flipH="1">
            <a:off x="860297" y="-15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106"/>
          <p:cNvSpPr/>
          <p:nvPr/>
        </p:nvSpPr>
        <p:spPr>
          <a:xfrm flipH="1">
            <a:off x="-819805" y="-15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106"/>
          <p:cNvSpPr/>
          <p:nvPr/>
        </p:nvSpPr>
        <p:spPr>
          <a:xfrm flipH="1">
            <a:off x="-829331" y="7619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106"/>
          <p:cNvSpPr txBox="1"/>
          <p:nvPr>
            <p:ph type="title"/>
          </p:nvPr>
        </p:nvSpPr>
        <p:spPr>
          <a:xfrm>
            <a:off x="979147" y="2000250"/>
            <a:ext cx="2057100" cy="3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75" name="Google Shape;775;p106"/>
          <p:cNvSpPr txBox="1"/>
          <p:nvPr>
            <p:ph idx="1" type="subTitle"/>
          </p:nvPr>
        </p:nvSpPr>
        <p:spPr>
          <a:xfrm>
            <a:off x="979147" y="2440825"/>
            <a:ext cx="205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776" name="Google Shape;776;p106"/>
          <p:cNvSpPr txBox="1"/>
          <p:nvPr>
            <p:ph idx="2" type="title"/>
          </p:nvPr>
        </p:nvSpPr>
        <p:spPr>
          <a:xfrm>
            <a:off x="3543451" y="2000250"/>
            <a:ext cx="2057100" cy="3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77" name="Google Shape;777;p106"/>
          <p:cNvSpPr txBox="1"/>
          <p:nvPr>
            <p:ph idx="3" type="subTitle"/>
          </p:nvPr>
        </p:nvSpPr>
        <p:spPr>
          <a:xfrm>
            <a:off x="3543451" y="2440825"/>
            <a:ext cx="205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778" name="Google Shape;778;p106"/>
          <p:cNvSpPr txBox="1"/>
          <p:nvPr>
            <p:ph idx="4" type="title"/>
          </p:nvPr>
        </p:nvSpPr>
        <p:spPr>
          <a:xfrm>
            <a:off x="979147" y="3709650"/>
            <a:ext cx="2057100" cy="3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79" name="Google Shape;779;p106"/>
          <p:cNvSpPr txBox="1"/>
          <p:nvPr>
            <p:ph idx="5" type="subTitle"/>
          </p:nvPr>
        </p:nvSpPr>
        <p:spPr>
          <a:xfrm>
            <a:off x="979147" y="4150450"/>
            <a:ext cx="205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780" name="Google Shape;780;p106"/>
          <p:cNvSpPr txBox="1"/>
          <p:nvPr>
            <p:ph idx="6" type="title"/>
          </p:nvPr>
        </p:nvSpPr>
        <p:spPr>
          <a:xfrm>
            <a:off x="3543451" y="3709650"/>
            <a:ext cx="2057100" cy="3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81" name="Google Shape;781;p106"/>
          <p:cNvSpPr txBox="1"/>
          <p:nvPr>
            <p:ph idx="7" type="subTitle"/>
          </p:nvPr>
        </p:nvSpPr>
        <p:spPr>
          <a:xfrm>
            <a:off x="3543451" y="4150450"/>
            <a:ext cx="205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782" name="Google Shape;782;p106"/>
          <p:cNvSpPr txBox="1"/>
          <p:nvPr>
            <p:ph idx="8" type="title"/>
          </p:nvPr>
        </p:nvSpPr>
        <p:spPr>
          <a:xfrm>
            <a:off x="6107753" y="2000250"/>
            <a:ext cx="2057100" cy="3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83" name="Google Shape;783;p106"/>
          <p:cNvSpPr txBox="1"/>
          <p:nvPr>
            <p:ph idx="9" type="subTitle"/>
          </p:nvPr>
        </p:nvSpPr>
        <p:spPr>
          <a:xfrm>
            <a:off x="6107753" y="2440825"/>
            <a:ext cx="205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784" name="Google Shape;784;p106"/>
          <p:cNvSpPr txBox="1"/>
          <p:nvPr>
            <p:ph idx="13" type="title"/>
          </p:nvPr>
        </p:nvSpPr>
        <p:spPr>
          <a:xfrm>
            <a:off x="6107753" y="3709650"/>
            <a:ext cx="2057100" cy="3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85" name="Google Shape;785;p106"/>
          <p:cNvSpPr txBox="1"/>
          <p:nvPr>
            <p:ph idx="14" type="subTitle"/>
          </p:nvPr>
        </p:nvSpPr>
        <p:spPr>
          <a:xfrm>
            <a:off x="6107753" y="4150450"/>
            <a:ext cx="205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786" name="Google Shape;786;p106"/>
          <p:cNvSpPr txBox="1"/>
          <p:nvPr>
            <p:ph idx="15"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"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107"/>
          <p:cNvSpPr/>
          <p:nvPr/>
        </p:nvSpPr>
        <p:spPr>
          <a:xfrm>
            <a:off x="5984087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107"/>
          <p:cNvSpPr/>
          <p:nvPr/>
        </p:nvSpPr>
        <p:spPr>
          <a:xfrm>
            <a:off x="7664189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107"/>
          <p:cNvSpPr/>
          <p:nvPr/>
        </p:nvSpPr>
        <p:spPr>
          <a:xfrm>
            <a:off x="-2092710" y="-1226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107"/>
          <p:cNvSpPr/>
          <p:nvPr/>
        </p:nvSpPr>
        <p:spPr>
          <a:xfrm>
            <a:off x="-409170" y="-1226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107"/>
          <p:cNvSpPr/>
          <p:nvPr/>
        </p:nvSpPr>
        <p:spPr>
          <a:xfrm>
            <a:off x="1270497" y="-74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107"/>
          <p:cNvSpPr txBox="1"/>
          <p:nvPr>
            <p:ph type="ctrTitle"/>
          </p:nvPr>
        </p:nvSpPr>
        <p:spPr>
          <a:xfrm>
            <a:off x="2724600" y="606626"/>
            <a:ext cx="3694800" cy="7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1" sz="60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94" name="Google Shape;794;p107"/>
          <p:cNvSpPr txBox="1"/>
          <p:nvPr>
            <p:ph idx="1" type="subTitle"/>
          </p:nvPr>
        </p:nvSpPr>
        <p:spPr>
          <a:xfrm>
            <a:off x="2724600" y="1621772"/>
            <a:ext cx="3694800" cy="145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95" name="Google Shape;795;p107"/>
          <p:cNvSpPr txBox="1"/>
          <p:nvPr/>
        </p:nvSpPr>
        <p:spPr>
          <a:xfrm>
            <a:off x="2717850" y="3172721"/>
            <a:ext cx="370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CRÉDITOS: este modelo de apresentação foi criado pelo </a:t>
            </a:r>
            <a:r>
              <a:rPr b="1" lang="pt-BR" sz="1200">
                <a:solidFill>
                  <a:schemeClr val="dk1"/>
                </a:solidFill>
                <a:uFill>
                  <a:noFill/>
                </a:uFill>
                <a:latin typeface="Commissioner"/>
                <a:ea typeface="Commissioner"/>
                <a:cs typeface="Commissioner"/>
                <a:sym typeface="Commissioner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pt-BR"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, e inclui ícones da </a:t>
            </a:r>
            <a:r>
              <a:rPr b="1" lang="pt-BR" sz="1200">
                <a:solidFill>
                  <a:schemeClr val="dk1"/>
                </a:solidFill>
                <a:uFill>
                  <a:noFill/>
                </a:uFill>
                <a:latin typeface="Commissioner"/>
                <a:ea typeface="Commissioner"/>
                <a:cs typeface="Commissioner"/>
                <a:sym typeface="Commission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pt-BR"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 e infográficos e imagens da </a:t>
            </a:r>
            <a:r>
              <a:rPr b="1" lang="pt-BR" sz="1200">
                <a:solidFill>
                  <a:schemeClr val="dk1"/>
                </a:solidFill>
                <a:uFill>
                  <a:noFill/>
                </a:uFill>
                <a:latin typeface="Commissioner"/>
                <a:ea typeface="Commissioner"/>
                <a:cs typeface="Commissioner"/>
                <a:sym typeface="Commissione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108"/>
          <p:cNvSpPr/>
          <p:nvPr/>
        </p:nvSpPr>
        <p:spPr>
          <a:xfrm flipH="1" rot="10800000">
            <a:off x="5984087" y="-1226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108"/>
          <p:cNvSpPr/>
          <p:nvPr/>
        </p:nvSpPr>
        <p:spPr>
          <a:xfrm flipH="1" rot="10800000">
            <a:off x="7664189" y="-1226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108"/>
          <p:cNvSpPr/>
          <p:nvPr/>
        </p:nvSpPr>
        <p:spPr>
          <a:xfrm flipH="1" rot="10800000">
            <a:off x="-1264035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108"/>
          <p:cNvSpPr/>
          <p:nvPr/>
        </p:nvSpPr>
        <p:spPr>
          <a:xfrm flipH="1" rot="10800000">
            <a:off x="419505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108"/>
          <p:cNvSpPr/>
          <p:nvPr/>
        </p:nvSpPr>
        <p:spPr>
          <a:xfrm flipH="1" rot="10800000">
            <a:off x="2099172" y="4309846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109"/>
          <p:cNvSpPr/>
          <p:nvPr/>
        </p:nvSpPr>
        <p:spPr>
          <a:xfrm flipH="1">
            <a:off x="8324630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109"/>
          <p:cNvSpPr/>
          <p:nvPr/>
        </p:nvSpPr>
        <p:spPr>
          <a:xfrm flipH="1">
            <a:off x="6647400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109"/>
          <p:cNvSpPr/>
          <p:nvPr/>
        </p:nvSpPr>
        <p:spPr>
          <a:xfrm flipH="1">
            <a:off x="7476956" y="35579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109"/>
          <p:cNvSpPr/>
          <p:nvPr/>
        </p:nvSpPr>
        <p:spPr>
          <a:xfrm flipH="1">
            <a:off x="435596" y="36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109"/>
          <p:cNvSpPr/>
          <p:nvPr/>
        </p:nvSpPr>
        <p:spPr>
          <a:xfrm flipH="1">
            <a:off x="-1247944" y="36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0_1_1"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110"/>
          <p:cNvSpPr/>
          <p:nvPr/>
        </p:nvSpPr>
        <p:spPr>
          <a:xfrm flipH="1">
            <a:off x="7886480" y="74797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110"/>
          <p:cNvSpPr/>
          <p:nvPr/>
        </p:nvSpPr>
        <p:spPr>
          <a:xfrm flipH="1">
            <a:off x="6209250" y="74797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110"/>
          <p:cNvSpPr/>
          <p:nvPr/>
        </p:nvSpPr>
        <p:spPr>
          <a:xfrm flipH="1">
            <a:off x="7038806" y="-4351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10_1_1_1"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111"/>
          <p:cNvSpPr/>
          <p:nvPr/>
        </p:nvSpPr>
        <p:spPr>
          <a:xfrm>
            <a:off x="5069687" y="-450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111"/>
          <p:cNvSpPr/>
          <p:nvPr/>
        </p:nvSpPr>
        <p:spPr>
          <a:xfrm>
            <a:off x="6749789" y="-450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111"/>
          <p:cNvSpPr/>
          <p:nvPr/>
        </p:nvSpPr>
        <p:spPr>
          <a:xfrm>
            <a:off x="8429456" y="-450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111"/>
          <p:cNvSpPr/>
          <p:nvPr/>
        </p:nvSpPr>
        <p:spPr>
          <a:xfrm>
            <a:off x="-562144" y="-450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111"/>
          <p:cNvSpPr/>
          <p:nvPr/>
        </p:nvSpPr>
        <p:spPr>
          <a:xfrm>
            <a:off x="1115086" y="-450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rgbClr val="F393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113"/>
          <p:cNvSpPr txBox="1"/>
          <p:nvPr>
            <p:ph type="ctrTitle"/>
          </p:nvPr>
        </p:nvSpPr>
        <p:spPr>
          <a:xfrm>
            <a:off x="733425" y="1205675"/>
            <a:ext cx="7706100" cy="15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1" sz="60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24" name="Google Shape;824;p113"/>
          <p:cNvSpPr txBox="1"/>
          <p:nvPr>
            <p:ph idx="1" type="subTitle"/>
          </p:nvPr>
        </p:nvSpPr>
        <p:spPr>
          <a:xfrm>
            <a:off x="877125" y="3209350"/>
            <a:ext cx="3551100" cy="36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25" name="Google Shape;825;p113"/>
          <p:cNvSpPr/>
          <p:nvPr/>
        </p:nvSpPr>
        <p:spPr>
          <a:xfrm>
            <a:off x="3621887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113"/>
          <p:cNvSpPr/>
          <p:nvPr/>
        </p:nvSpPr>
        <p:spPr>
          <a:xfrm>
            <a:off x="5301989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113"/>
          <p:cNvSpPr/>
          <p:nvPr/>
        </p:nvSpPr>
        <p:spPr>
          <a:xfrm>
            <a:off x="698165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113"/>
          <p:cNvSpPr/>
          <p:nvPr/>
        </p:nvSpPr>
        <p:spPr>
          <a:xfrm>
            <a:off x="865888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113"/>
          <p:cNvSpPr/>
          <p:nvPr/>
        </p:nvSpPr>
        <p:spPr>
          <a:xfrm>
            <a:off x="6145790" y="35579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113"/>
          <p:cNvSpPr/>
          <p:nvPr/>
        </p:nvSpPr>
        <p:spPr>
          <a:xfrm>
            <a:off x="7829330" y="35579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113"/>
          <p:cNvSpPr/>
          <p:nvPr/>
        </p:nvSpPr>
        <p:spPr>
          <a:xfrm>
            <a:off x="-1247245" y="-597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113"/>
          <p:cNvSpPr/>
          <p:nvPr/>
        </p:nvSpPr>
        <p:spPr>
          <a:xfrm>
            <a:off x="432422" y="-5500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114"/>
          <p:cNvSpPr txBox="1"/>
          <p:nvPr>
            <p:ph type="title"/>
          </p:nvPr>
        </p:nvSpPr>
        <p:spPr>
          <a:xfrm>
            <a:off x="2472600" y="2560425"/>
            <a:ext cx="5937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35" name="Google Shape;835;p114"/>
          <p:cNvSpPr txBox="1"/>
          <p:nvPr>
            <p:ph hasCustomPrompt="1" idx="2" type="title"/>
          </p:nvPr>
        </p:nvSpPr>
        <p:spPr>
          <a:xfrm>
            <a:off x="6743700" y="1133325"/>
            <a:ext cx="1533600" cy="128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36" name="Google Shape;836;p114"/>
          <p:cNvSpPr txBox="1"/>
          <p:nvPr>
            <p:ph idx="1" type="subTitle"/>
          </p:nvPr>
        </p:nvSpPr>
        <p:spPr>
          <a:xfrm>
            <a:off x="2472600" y="3678100"/>
            <a:ext cx="5937900" cy="3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7" name="Google Shape;837;p114"/>
          <p:cNvSpPr/>
          <p:nvPr/>
        </p:nvSpPr>
        <p:spPr>
          <a:xfrm flipH="1">
            <a:off x="850994" y="-1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114"/>
          <p:cNvSpPr/>
          <p:nvPr/>
        </p:nvSpPr>
        <p:spPr>
          <a:xfrm flipH="1">
            <a:off x="-832546" y="-1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114"/>
          <p:cNvSpPr/>
          <p:nvPr/>
        </p:nvSpPr>
        <p:spPr>
          <a:xfrm>
            <a:off x="-1247245" y="4301997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114"/>
          <p:cNvSpPr/>
          <p:nvPr/>
        </p:nvSpPr>
        <p:spPr>
          <a:xfrm>
            <a:off x="432422" y="4302475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115"/>
          <p:cNvSpPr txBox="1"/>
          <p:nvPr>
            <p:ph idx="1" type="body"/>
          </p:nvPr>
        </p:nvSpPr>
        <p:spPr>
          <a:xfrm>
            <a:off x="713225" y="1152475"/>
            <a:ext cx="7708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43" name="Google Shape;843;p115"/>
          <p:cNvSpPr txBox="1"/>
          <p:nvPr>
            <p:ph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4" name="Google Shape;844;p115"/>
          <p:cNvSpPr/>
          <p:nvPr/>
        </p:nvSpPr>
        <p:spPr>
          <a:xfrm>
            <a:off x="4902047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115"/>
          <p:cNvSpPr/>
          <p:nvPr/>
        </p:nvSpPr>
        <p:spPr>
          <a:xfrm>
            <a:off x="6582149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115"/>
          <p:cNvSpPr/>
          <p:nvPr/>
        </p:nvSpPr>
        <p:spPr>
          <a:xfrm>
            <a:off x="826181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116"/>
          <p:cNvSpPr txBox="1"/>
          <p:nvPr>
            <p:ph type="title"/>
          </p:nvPr>
        </p:nvSpPr>
        <p:spPr>
          <a:xfrm>
            <a:off x="1485119" y="2600325"/>
            <a:ext cx="2645400" cy="31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9pPr>
          </a:lstStyle>
          <a:p/>
        </p:txBody>
      </p:sp>
      <p:sp>
        <p:nvSpPr>
          <p:cNvPr id="849" name="Google Shape;849;p116"/>
          <p:cNvSpPr txBox="1"/>
          <p:nvPr>
            <p:ph idx="2" type="title"/>
          </p:nvPr>
        </p:nvSpPr>
        <p:spPr>
          <a:xfrm>
            <a:off x="5013481" y="2600325"/>
            <a:ext cx="2645400" cy="31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9pPr>
          </a:lstStyle>
          <a:p/>
        </p:txBody>
      </p:sp>
      <p:sp>
        <p:nvSpPr>
          <p:cNvPr id="850" name="Google Shape;850;p116"/>
          <p:cNvSpPr txBox="1"/>
          <p:nvPr>
            <p:ph idx="1" type="subTitle"/>
          </p:nvPr>
        </p:nvSpPr>
        <p:spPr>
          <a:xfrm>
            <a:off x="5013481" y="3180850"/>
            <a:ext cx="26454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sp>
        <p:nvSpPr>
          <p:cNvPr id="851" name="Google Shape;851;p116"/>
          <p:cNvSpPr txBox="1"/>
          <p:nvPr>
            <p:ph idx="3" type="subTitle"/>
          </p:nvPr>
        </p:nvSpPr>
        <p:spPr>
          <a:xfrm>
            <a:off x="1485119" y="3180850"/>
            <a:ext cx="26454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sp>
        <p:nvSpPr>
          <p:cNvPr id="852" name="Google Shape;852;p116"/>
          <p:cNvSpPr txBox="1"/>
          <p:nvPr>
            <p:ph idx="4"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3" name="Google Shape;853;p116"/>
          <p:cNvSpPr/>
          <p:nvPr/>
        </p:nvSpPr>
        <p:spPr>
          <a:xfrm>
            <a:off x="-847894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116"/>
          <p:cNvSpPr/>
          <p:nvPr/>
        </p:nvSpPr>
        <p:spPr>
          <a:xfrm>
            <a:off x="82933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116"/>
          <p:cNvSpPr/>
          <p:nvPr/>
        </p:nvSpPr>
        <p:spPr>
          <a:xfrm>
            <a:off x="6203162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116"/>
          <p:cNvSpPr/>
          <p:nvPr/>
        </p:nvSpPr>
        <p:spPr>
          <a:xfrm>
            <a:off x="7883264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17"/>
          <p:cNvSpPr txBox="1"/>
          <p:nvPr>
            <p:ph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118"/>
          <p:cNvSpPr txBox="1"/>
          <p:nvPr>
            <p:ph idx="1" type="body"/>
          </p:nvPr>
        </p:nvSpPr>
        <p:spPr>
          <a:xfrm>
            <a:off x="698250" y="1767050"/>
            <a:ext cx="3937500" cy="25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  <a:defRPr sz="1500"/>
            </a:lvl1pPr>
            <a:lvl2pPr indent="-3238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/>
            </a:lvl2pPr>
            <a:lvl3pPr indent="-3238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Open Sans"/>
              <a:buChar char="■"/>
              <a:defRPr sz="1500"/>
            </a:lvl3pPr>
            <a:lvl4pPr indent="-3238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Open Sans"/>
              <a:buChar char="●"/>
              <a:defRPr sz="1500"/>
            </a:lvl4pPr>
            <a:lvl5pPr indent="-3238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Open Sans"/>
              <a:buChar char="○"/>
              <a:defRPr sz="1500"/>
            </a:lvl5pPr>
            <a:lvl6pPr indent="-3238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Open Sans"/>
              <a:buChar char="■"/>
              <a:defRPr sz="1500"/>
            </a:lvl6pPr>
            <a:lvl7pPr indent="-3238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Open Sans"/>
              <a:buChar char="●"/>
              <a:defRPr sz="1500"/>
            </a:lvl7pPr>
            <a:lvl8pPr indent="-3238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Open Sans"/>
              <a:buChar char="○"/>
              <a:defRPr sz="1500"/>
            </a:lvl8pPr>
            <a:lvl9pPr indent="-3238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Font typeface="Open Sans"/>
              <a:buChar char="■"/>
              <a:defRPr sz="1500"/>
            </a:lvl9pPr>
          </a:lstStyle>
          <a:p/>
        </p:txBody>
      </p:sp>
      <p:sp>
        <p:nvSpPr>
          <p:cNvPr id="861" name="Google Shape;861;p118"/>
          <p:cNvSpPr txBox="1"/>
          <p:nvPr>
            <p:ph type="title"/>
          </p:nvPr>
        </p:nvSpPr>
        <p:spPr>
          <a:xfrm>
            <a:off x="713225" y="401645"/>
            <a:ext cx="4363500" cy="11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62" name="Google Shape;862;p118"/>
          <p:cNvSpPr/>
          <p:nvPr/>
        </p:nvSpPr>
        <p:spPr>
          <a:xfrm flipH="1">
            <a:off x="8925586" y="430079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118"/>
          <p:cNvSpPr/>
          <p:nvPr/>
        </p:nvSpPr>
        <p:spPr>
          <a:xfrm flipH="1">
            <a:off x="7245919" y="430079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118"/>
          <p:cNvSpPr/>
          <p:nvPr/>
        </p:nvSpPr>
        <p:spPr>
          <a:xfrm flipH="1">
            <a:off x="5568689" y="430079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118"/>
          <p:cNvSpPr/>
          <p:nvPr/>
        </p:nvSpPr>
        <p:spPr>
          <a:xfrm flipH="1">
            <a:off x="8081785" y="3548474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119"/>
          <p:cNvSpPr txBox="1"/>
          <p:nvPr>
            <p:ph type="title"/>
          </p:nvPr>
        </p:nvSpPr>
        <p:spPr>
          <a:xfrm>
            <a:off x="741000" y="671475"/>
            <a:ext cx="5566200" cy="26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68" name="Google Shape;868;p119"/>
          <p:cNvSpPr/>
          <p:nvPr/>
        </p:nvSpPr>
        <p:spPr>
          <a:xfrm rot="10800000">
            <a:off x="301868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119"/>
          <p:cNvSpPr/>
          <p:nvPr/>
        </p:nvSpPr>
        <p:spPr>
          <a:xfrm rot="10800000">
            <a:off x="1335145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119"/>
          <p:cNvSpPr/>
          <p:nvPr/>
        </p:nvSpPr>
        <p:spPr>
          <a:xfrm rot="10800000">
            <a:off x="-344521" y="4309846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120"/>
          <p:cNvSpPr txBox="1"/>
          <p:nvPr>
            <p:ph type="title"/>
          </p:nvPr>
        </p:nvSpPr>
        <p:spPr>
          <a:xfrm>
            <a:off x="962025" y="2294700"/>
            <a:ext cx="5600700" cy="5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3" name="Google Shape;873;p120"/>
          <p:cNvSpPr txBox="1"/>
          <p:nvPr>
            <p:ph idx="1" type="subTitle"/>
          </p:nvPr>
        </p:nvSpPr>
        <p:spPr>
          <a:xfrm>
            <a:off x="973025" y="3108750"/>
            <a:ext cx="5646900" cy="11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74" name="Google Shape;874;p120"/>
          <p:cNvSpPr/>
          <p:nvPr/>
        </p:nvSpPr>
        <p:spPr>
          <a:xfrm>
            <a:off x="4098415" y="-764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120"/>
          <p:cNvSpPr/>
          <p:nvPr/>
        </p:nvSpPr>
        <p:spPr>
          <a:xfrm>
            <a:off x="5781955" y="-764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120"/>
          <p:cNvSpPr/>
          <p:nvPr/>
        </p:nvSpPr>
        <p:spPr>
          <a:xfrm>
            <a:off x="7461622" y="-7170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121"/>
          <p:cNvSpPr txBox="1"/>
          <p:nvPr>
            <p:ph type="title"/>
          </p:nvPr>
        </p:nvSpPr>
        <p:spPr>
          <a:xfrm>
            <a:off x="5267325" y="714375"/>
            <a:ext cx="2850000" cy="241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79" name="Google Shape;879;p121"/>
          <p:cNvSpPr/>
          <p:nvPr/>
        </p:nvSpPr>
        <p:spPr>
          <a:xfrm>
            <a:off x="5069687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121"/>
          <p:cNvSpPr/>
          <p:nvPr/>
        </p:nvSpPr>
        <p:spPr>
          <a:xfrm>
            <a:off x="6749789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121"/>
          <p:cNvSpPr/>
          <p:nvPr/>
        </p:nvSpPr>
        <p:spPr>
          <a:xfrm>
            <a:off x="842945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121"/>
          <p:cNvSpPr/>
          <p:nvPr/>
        </p:nvSpPr>
        <p:spPr>
          <a:xfrm>
            <a:off x="-562144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121"/>
          <p:cNvSpPr/>
          <p:nvPr/>
        </p:nvSpPr>
        <p:spPr>
          <a:xfrm>
            <a:off x="111508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122"/>
          <p:cNvSpPr txBox="1"/>
          <p:nvPr>
            <p:ph hasCustomPrompt="1" type="title"/>
          </p:nvPr>
        </p:nvSpPr>
        <p:spPr>
          <a:xfrm>
            <a:off x="1284000" y="1825450"/>
            <a:ext cx="6576000" cy="17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4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86" name="Google Shape;886;p122"/>
          <p:cNvSpPr txBox="1"/>
          <p:nvPr>
            <p:ph idx="1" type="subTitle"/>
          </p:nvPr>
        </p:nvSpPr>
        <p:spPr>
          <a:xfrm>
            <a:off x="1284000" y="3630475"/>
            <a:ext cx="6576000" cy="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887" name="Google Shape;887;p122"/>
          <p:cNvSpPr/>
          <p:nvPr/>
        </p:nvSpPr>
        <p:spPr>
          <a:xfrm rot="10800000">
            <a:off x="833536" y="-4351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122"/>
          <p:cNvSpPr/>
          <p:nvPr/>
        </p:nvSpPr>
        <p:spPr>
          <a:xfrm rot="10800000">
            <a:off x="-846130" y="-4351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122"/>
          <p:cNvSpPr/>
          <p:nvPr/>
        </p:nvSpPr>
        <p:spPr>
          <a:xfrm>
            <a:off x="6165340" y="4302477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122"/>
          <p:cNvSpPr/>
          <p:nvPr/>
        </p:nvSpPr>
        <p:spPr>
          <a:xfrm>
            <a:off x="7848880" y="4302477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1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3"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124"/>
          <p:cNvSpPr/>
          <p:nvPr/>
        </p:nvSpPr>
        <p:spPr>
          <a:xfrm>
            <a:off x="-654560" y="-764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124"/>
          <p:cNvSpPr/>
          <p:nvPr/>
        </p:nvSpPr>
        <p:spPr>
          <a:xfrm>
            <a:off x="1028980" y="-764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124"/>
          <p:cNvSpPr txBox="1"/>
          <p:nvPr>
            <p:ph idx="1" type="subTitle"/>
          </p:nvPr>
        </p:nvSpPr>
        <p:spPr>
          <a:xfrm>
            <a:off x="1263100" y="1290375"/>
            <a:ext cx="30906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arker Grotesque"/>
              <a:buNone/>
              <a:defRPr b="1" sz="3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897" name="Google Shape;897;p124"/>
          <p:cNvSpPr txBox="1"/>
          <p:nvPr>
            <p:ph idx="2" type="subTitle"/>
          </p:nvPr>
        </p:nvSpPr>
        <p:spPr>
          <a:xfrm>
            <a:off x="4337375" y="1289325"/>
            <a:ext cx="4160400" cy="4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898" name="Google Shape;898;p124"/>
          <p:cNvSpPr txBox="1"/>
          <p:nvPr>
            <p:ph hasCustomPrompt="1" type="title"/>
          </p:nvPr>
        </p:nvSpPr>
        <p:spPr>
          <a:xfrm>
            <a:off x="661563" y="1290375"/>
            <a:ext cx="6681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899" name="Google Shape;899;p124"/>
          <p:cNvSpPr txBox="1"/>
          <p:nvPr>
            <p:ph idx="3" type="subTitle"/>
          </p:nvPr>
        </p:nvSpPr>
        <p:spPr>
          <a:xfrm>
            <a:off x="1263100" y="1860165"/>
            <a:ext cx="3090600" cy="3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arker Grotesque"/>
              <a:buNone/>
              <a:defRPr b="1" sz="3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900" name="Google Shape;900;p124"/>
          <p:cNvSpPr txBox="1"/>
          <p:nvPr>
            <p:ph idx="4" type="subTitle"/>
          </p:nvPr>
        </p:nvSpPr>
        <p:spPr>
          <a:xfrm>
            <a:off x="4337375" y="1859115"/>
            <a:ext cx="41604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901" name="Google Shape;901;p124"/>
          <p:cNvSpPr txBox="1"/>
          <p:nvPr>
            <p:ph hasCustomPrompt="1" idx="5" type="title"/>
          </p:nvPr>
        </p:nvSpPr>
        <p:spPr>
          <a:xfrm>
            <a:off x="671088" y="1860165"/>
            <a:ext cx="668100" cy="3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902" name="Google Shape;902;p124"/>
          <p:cNvSpPr txBox="1"/>
          <p:nvPr>
            <p:ph idx="6" type="subTitle"/>
          </p:nvPr>
        </p:nvSpPr>
        <p:spPr>
          <a:xfrm>
            <a:off x="1263102" y="2427855"/>
            <a:ext cx="30906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arker Grotesque"/>
              <a:buNone/>
              <a:defRPr b="1" sz="3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903" name="Google Shape;903;p124"/>
          <p:cNvSpPr txBox="1"/>
          <p:nvPr>
            <p:ph idx="7" type="subTitle"/>
          </p:nvPr>
        </p:nvSpPr>
        <p:spPr>
          <a:xfrm>
            <a:off x="4337394" y="2426805"/>
            <a:ext cx="4160400" cy="4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904" name="Google Shape;904;p124"/>
          <p:cNvSpPr txBox="1"/>
          <p:nvPr>
            <p:ph hasCustomPrompt="1" idx="8" type="title"/>
          </p:nvPr>
        </p:nvSpPr>
        <p:spPr>
          <a:xfrm>
            <a:off x="661563" y="2427855"/>
            <a:ext cx="6681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905" name="Google Shape;905;p124"/>
          <p:cNvSpPr txBox="1"/>
          <p:nvPr>
            <p:ph idx="9" type="subTitle"/>
          </p:nvPr>
        </p:nvSpPr>
        <p:spPr>
          <a:xfrm>
            <a:off x="1263102" y="2997645"/>
            <a:ext cx="3090600" cy="3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arker Grotesque"/>
              <a:buNone/>
              <a:defRPr b="1" sz="3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906" name="Google Shape;906;p124"/>
          <p:cNvSpPr txBox="1"/>
          <p:nvPr>
            <p:ph idx="13" type="subTitle"/>
          </p:nvPr>
        </p:nvSpPr>
        <p:spPr>
          <a:xfrm>
            <a:off x="4337392" y="2996595"/>
            <a:ext cx="4160400" cy="3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907" name="Google Shape;907;p124"/>
          <p:cNvSpPr txBox="1"/>
          <p:nvPr>
            <p:ph hasCustomPrompt="1" idx="14" type="title"/>
          </p:nvPr>
        </p:nvSpPr>
        <p:spPr>
          <a:xfrm>
            <a:off x="661563" y="2997645"/>
            <a:ext cx="668100" cy="3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908" name="Google Shape;908;p124"/>
          <p:cNvSpPr txBox="1"/>
          <p:nvPr>
            <p:ph idx="15" type="subTitle"/>
          </p:nvPr>
        </p:nvSpPr>
        <p:spPr>
          <a:xfrm>
            <a:off x="1263100" y="3563235"/>
            <a:ext cx="3090600" cy="3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arker Grotesque"/>
              <a:buNone/>
              <a:defRPr b="1" sz="3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909" name="Google Shape;909;p124"/>
          <p:cNvSpPr txBox="1"/>
          <p:nvPr>
            <p:ph idx="16" type="subTitle"/>
          </p:nvPr>
        </p:nvSpPr>
        <p:spPr>
          <a:xfrm>
            <a:off x="4337375" y="3562185"/>
            <a:ext cx="4160400" cy="3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910" name="Google Shape;910;p124"/>
          <p:cNvSpPr txBox="1"/>
          <p:nvPr>
            <p:ph hasCustomPrompt="1" idx="17" type="title"/>
          </p:nvPr>
        </p:nvSpPr>
        <p:spPr>
          <a:xfrm>
            <a:off x="661563" y="3563235"/>
            <a:ext cx="668100" cy="3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911" name="Google Shape;911;p124"/>
          <p:cNvSpPr txBox="1"/>
          <p:nvPr>
            <p:ph idx="18" type="subTitle"/>
          </p:nvPr>
        </p:nvSpPr>
        <p:spPr>
          <a:xfrm>
            <a:off x="1263100" y="4128825"/>
            <a:ext cx="30906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arker Grotesque"/>
              <a:buNone/>
              <a:defRPr b="1" sz="3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912" name="Google Shape;912;p124"/>
          <p:cNvSpPr txBox="1"/>
          <p:nvPr>
            <p:ph idx="19" type="subTitle"/>
          </p:nvPr>
        </p:nvSpPr>
        <p:spPr>
          <a:xfrm>
            <a:off x="4337375" y="4127775"/>
            <a:ext cx="4160400" cy="4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913" name="Google Shape;913;p124"/>
          <p:cNvSpPr txBox="1"/>
          <p:nvPr>
            <p:ph hasCustomPrompt="1" idx="20" type="title"/>
          </p:nvPr>
        </p:nvSpPr>
        <p:spPr>
          <a:xfrm>
            <a:off x="661563" y="4128825"/>
            <a:ext cx="6681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914" name="Google Shape;914;p124"/>
          <p:cNvSpPr txBox="1"/>
          <p:nvPr>
            <p:ph idx="21"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733425" y="1205675"/>
            <a:ext cx="7706100" cy="15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1" sz="60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877125" y="3209350"/>
            <a:ext cx="3551100" cy="36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/>
          <p:nvPr/>
        </p:nvSpPr>
        <p:spPr>
          <a:xfrm>
            <a:off x="3621887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5301989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698165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865888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6145790" y="35579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7829330" y="35579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-1247245" y="-597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432422" y="-5500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125"/>
          <p:cNvSpPr txBox="1"/>
          <p:nvPr>
            <p:ph hasCustomPrompt="1" type="title"/>
          </p:nvPr>
        </p:nvSpPr>
        <p:spPr>
          <a:xfrm>
            <a:off x="7250025" y="2750242"/>
            <a:ext cx="11727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t>xx%</a:t>
            </a:r>
          </a:p>
        </p:txBody>
      </p:sp>
      <p:sp>
        <p:nvSpPr>
          <p:cNvPr id="917" name="Google Shape;917;p125"/>
          <p:cNvSpPr txBox="1"/>
          <p:nvPr>
            <p:ph idx="1" type="subTitle"/>
          </p:nvPr>
        </p:nvSpPr>
        <p:spPr>
          <a:xfrm>
            <a:off x="697375" y="1646784"/>
            <a:ext cx="27954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918" name="Google Shape;918;p125"/>
          <p:cNvSpPr txBox="1"/>
          <p:nvPr>
            <p:ph hasCustomPrompt="1" idx="2" type="title"/>
          </p:nvPr>
        </p:nvSpPr>
        <p:spPr>
          <a:xfrm>
            <a:off x="7248525" y="1649034"/>
            <a:ext cx="11757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t>xx%</a:t>
            </a:r>
          </a:p>
        </p:txBody>
      </p:sp>
      <p:sp>
        <p:nvSpPr>
          <p:cNvPr id="919" name="Google Shape;919;p125"/>
          <p:cNvSpPr txBox="1"/>
          <p:nvPr>
            <p:ph idx="3" type="subTitle"/>
          </p:nvPr>
        </p:nvSpPr>
        <p:spPr>
          <a:xfrm>
            <a:off x="697375" y="2750242"/>
            <a:ext cx="2798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920" name="Google Shape;920;p125"/>
          <p:cNvSpPr txBox="1"/>
          <p:nvPr>
            <p:ph hasCustomPrompt="1" idx="4" type="title"/>
          </p:nvPr>
        </p:nvSpPr>
        <p:spPr>
          <a:xfrm>
            <a:off x="7250025" y="3856368"/>
            <a:ext cx="11727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t>xx%</a:t>
            </a:r>
          </a:p>
        </p:txBody>
      </p:sp>
      <p:sp>
        <p:nvSpPr>
          <p:cNvPr id="921" name="Google Shape;921;p125"/>
          <p:cNvSpPr txBox="1"/>
          <p:nvPr>
            <p:ph idx="5" type="subTitle"/>
          </p:nvPr>
        </p:nvSpPr>
        <p:spPr>
          <a:xfrm>
            <a:off x="697375" y="3858618"/>
            <a:ext cx="2798100" cy="57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922" name="Google Shape;922;p125"/>
          <p:cNvSpPr txBox="1"/>
          <p:nvPr>
            <p:ph idx="6" type="title"/>
          </p:nvPr>
        </p:nvSpPr>
        <p:spPr>
          <a:xfrm>
            <a:off x="3592975" y="1225576"/>
            <a:ext cx="27954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923" name="Google Shape;923;p125"/>
          <p:cNvSpPr txBox="1"/>
          <p:nvPr>
            <p:ph idx="7" type="title"/>
          </p:nvPr>
        </p:nvSpPr>
        <p:spPr>
          <a:xfrm>
            <a:off x="3592975" y="2328951"/>
            <a:ext cx="27981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924" name="Google Shape;924;p125"/>
          <p:cNvSpPr txBox="1"/>
          <p:nvPr>
            <p:ph idx="8" type="title"/>
          </p:nvPr>
        </p:nvSpPr>
        <p:spPr>
          <a:xfrm>
            <a:off x="3592975" y="3432326"/>
            <a:ext cx="27981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925" name="Google Shape;925;p125"/>
          <p:cNvSpPr txBox="1"/>
          <p:nvPr>
            <p:ph idx="9"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126"/>
          <p:cNvSpPr/>
          <p:nvPr/>
        </p:nvSpPr>
        <p:spPr>
          <a:xfrm flipH="1">
            <a:off x="-827273" y="-15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126"/>
          <p:cNvSpPr/>
          <p:nvPr/>
        </p:nvSpPr>
        <p:spPr>
          <a:xfrm>
            <a:off x="7869488" y="36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126"/>
          <p:cNvSpPr txBox="1"/>
          <p:nvPr>
            <p:ph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0" name="Google Shape;930;p126"/>
          <p:cNvSpPr txBox="1"/>
          <p:nvPr>
            <p:ph idx="1" type="subTitle"/>
          </p:nvPr>
        </p:nvSpPr>
        <p:spPr>
          <a:xfrm>
            <a:off x="796875" y="4180125"/>
            <a:ext cx="3447300" cy="4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931" name="Google Shape;931;p126"/>
          <p:cNvSpPr txBox="1"/>
          <p:nvPr>
            <p:ph idx="2" type="subTitle"/>
          </p:nvPr>
        </p:nvSpPr>
        <p:spPr>
          <a:xfrm>
            <a:off x="4892375" y="4180125"/>
            <a:ext cx="3447300" cy="4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932" name="Google Shape;932;p126"/>
          <p:cNvSpPr txBox="1"/>
          <p:nvPr>
            <p:ph hasCustomPrompt="1" idx="3" type="title"/>
          </p:nvPr>
        </p:nvSpPr>
        <p:spPr>
          <a:xfrm>
            <a:off x="4892375" y="3586806"/>
            <a:ext cx="34473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933" name="Google Shape;933;p126"/>
          <p:cNvSpPr txBox="1"/>
          <p:nvPr>
            <p:ph hasCustomPrompt="1" idx="4" type="title"/>
          </p:nvPr>
        </p:nvSpPr>
        <p:spPr>
          <a:xfrm>
            <a:off x="796875" y="3586806"/>
            <a:ext cx="34473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934" name="Google Shape;934;p126"/>
          <p:cNvSpPr txBox="1"/>
          <p:nvPr>
            <p:ph idx="5" type="subTitle"/>
          </p:nvPr>
        </p:nvSpPr>
        <p:spPr>
          <a:xfrm>
            <a:off x="796875" y="2369635"/>
            <a:ext cx="3447300" cy="4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935" name="Google Shape;935;p126"/>
          <p:cNvSpPr txBox="1"/>
          <p:nvPr>
            <p:ph idx="6" type="subTitle"/>
          </p:nvPr>
        </p:nvSpPr>
        <p:spPr>
          <a:xfrm>
            <a:off x="4892375" y="2369635"/>
            <a:ext cx="3447300" cy="4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936" name="Google Shape;936;p126"/>
          <p:cNvSpPr txBox="1"/>
          <p:nvPr>
            <p:ph hasCustomPrompt="1" idx="7" type="title"/>
          </p:nvPr>
        </p:nvSpPr>
        <p:spPr>
          <a:xfrm>
            <a:off x="4892375" y="1776541"/>
            <a:ext cx="34473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937" name="Google Shape;937;p126"/>
          <p:cNvSpPr txBox="1"/>
          <p:nvPr>
            <p:ph hasCustomPrompt="1" idx="8" type="title"/>
          </p:nvPr>
        </p:nvSpPr>
        <p:spPr>
          <a:xfrm>
            <a:off x="796875" y="1776541"/>
            <a:ext cx="34473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7"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127"/>
          <p:cNvSpPr txBox="1"/>
          <p:nvPr>
            <p:ph type="title"/>
          </p:nvPr>
        </p:nvSpPr>
        <p:spPr>
          <a:xfrm>
            <a:off x="3557400" y="2843113"/>
            <a:ext cx="43602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40" name="Google Shape;940;p127"/>
          <p:cNvSpPr txBox="1"/>
          <p:nvPr>
            <p:ph idx="1" type="subTitle"/>
          </p:nvPr>
        </p:nvSpPr>
        <p:spPr>
          <a:xfrm>
            <a:off x="1226400" y="1254138"/>
            <a:ext cx="66912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41" name="Google Shape;941;p127"/>
          <p:cNvSpPr/>
          <p:nvPr/>
        </p:nvSpPr>
        <p:spPr>
          <a:xfrm>
            <a:off x="6193915" y="1877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127"/>
          <p:cNvSpPr/>
          <p:nvPr/>
        </p:nvSpPr>
        <p:spPr>
          <a:xfrm>
            <a:off x="7877455" y="1877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127"/>
          <p:cNvSpPr/>
          <p:nvPr/>
        </p:nvSpPr>
        <p:spPr>
          <a:xfrm>
            <a:off x="-2248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127"/>
          <p:cNvSpPr/>
          <p:nvPr/>
        </p:nvSpPr>
        <p:spPr>
          <a:xfrm>
            <a:off x="1657181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127"/>
          <p:cNvSpPr/>
          <p:nvPr/>
        </p:nvSpPr>
        <p:spPr>
          <a:xfrm>
            <a:off x="3334411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"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128"/>
          <p:cNvSpPr txBox="1"/>
          <p:nvPr>
            <p:ph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48" name="Google Shape;948;p128"/>
          <p:cNvSpPr/>
          <p:nvPr/>
        </p:nvSpPr>
        <p:spPr>
          <a:xfrm>
            <a:off x="4945862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128"/>
          <p:cNvSpPr/>
          <p:nvPr/>
        </p:nvSpPr>
        <p:spPr>
          <a:xfrm>
            <a:off x="6625964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128"/>
          <p:cNvSpPr/>
          <p:nvPr/>
        </p:nvSpPr>
        <p:spPr>
          <a:xfrm>
            <a:off x="8305631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_1"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129"/>
          <p:cNvSpPr txBox="1"/>
          <p:nvPr>
            <p:ph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53" name="Google Shape;953;p129"/>
          <p:cNvSpPr/>
          <p:nvPr/>
        </p:nvSpPr>
        <p:spPr>
          <a:xfrm>
            <a:off x="6871690" y="-9176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4" name="Google Shape;954;p129"/>
          <p:cNvSpPr/>
          <p:nvPr/>
        </p:nvSpPr>
        <p:spPr>
          <a:xfrm>
            <a:off x="8555230" y="-9176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130"/>
          <p:cNvSpPr txBox="1"/>
          <p:nvPr>
            <p:ph type="title"/>
          </p:nvPr>
        </p:nvSpPr>
        <p:spPr>
          <a:xfrm>
            <a:off x="4876725" y="1153420"/>
            <a:ext cx="3346200" cy="15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57" name="Google Shape;957;p130"/>
          <p:cNvSpPr txBox="1"/>
          <p:nvPr>
            <p:ph idx="1" type="subTitle"/>
          </p:nvPr>
        </p:nvSpPr>
        <p:spPr>
          <a:xfrm>
            <a:off x="4876725" y="2903620"/>
            <a:ext cx="3346200" cy="10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958" name="Google Shape;958;p130"/>
          <p:cNvSpPr/>
          <p:nvPr/>
        </p:nvSpPr>
        <p:spPr>
          <a:xfrm>
            <a:off x="-1324144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130"/>
          <p:cNvSpPr/>
          <p:nvPr/>
        </p:nvSpPr>
        <p:spPr>
          <a:xfrm>
            <a:off x="35308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p130"/>
          <p:cNvSpPr/>
          <p:nvPr/>
        </p:nvSpPr>
        <p:spPr>
          <a:xfrm>
            <a:off x="7022090" y="36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130"/>
          <p:cNvSpPr/>
          <p:nvPr/>
        </p:nvSpPr>
        <p:spPr>
          <a:xfrm>
            <a:off x="8705630" y="36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_1"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131"/>
          <p:cNvSpPr/>
          <p:nvPr/>
        </p:nvSpPr>
        <p:spPr>
          <a:xfrm>
            <a:off x="-568835" y="-4574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131"/>
          <p:cNvSpPr/>
          <p:nvPr/>
        </p:nvSpPr>
        <p:spPr>
          <a:xfrm>
            <a:off x="1114705" y="-4574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131"/>
          <p:cNvSpPr/>
          <p:nvPr/>
        </p:nvSpPr>
        <p:spPr>
          <a:xfrm>
            <a:off x="2794372" y="-45270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131"/>
          <p:cNvSpPr/>
          <p:nvPr/>
        </p:nvSpPr>
        <p:spPr>
          <a:xfrm>
            <a:off x="4231487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131"/>
          <p:cNvSpPr/>
          <p:nvPr/>
        </p:nvSpPr>
        <p:spPr>
          <a:xfrm>
            <a:off x="5911589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131"/>
          <p:cNvSpPr/>
          <p:nvPr/>
        </p:nvSpPr>
        <p:spPr>
          <a:xfrm>
            <a:off x="759125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131"/>
          <p:cNvSpPr txBox="1"/>
          <p:nvPr>
            <p:ph type="title"/>
          </p:nvPr>
        </p:nvSpPr>
        <p:spPr>
          <a:xfrm>
            <a:off x="2051675" y="1285875"/>
            <a:ext cx="5040600" cy="149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0" name="Google Shape;970;p131"/>
          <p:cNvSpPr txBox="1"/>
          <p:nvPr>
            <p:ph idx="1" type="subTitle"/>
          </p:nvPr>
        </p:nvSpPr>
        <p:spPr>
          <a:xfrm>
            <a:off x="2051726" y="2934425"/>
            <a:ext cx="5040600" cy="80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1_1"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132"/>
          <p:cNvSpPr txBox="1"/>
          <p:nvPr>
            <p:ph type="title"/>
          </p:nvPr>
        </p:nvSpPr>
        <p:spPr>
          <a:xfrm>
            <a:off x="5001448" y="2028775"/>
            <a:ext cx="2688300" cy="11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3" name="Google Shape;973;p132"/>
          <p:cNvSpPr txBox="1"/>
          <p:nvPr>
            <p:ph idx="1" type="subTitle"/>
          </p:nvPr>
        </p:nvSpPr>
        <p:spPr>
          <a:xfrm>
            <a:off x="5001450" y="3241038"/>
            <a:ext cx="3184500" cy="10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974" name="Google Shape;974;p132"/>
          <p:cNvSpPr/>
          <p:nvPr/>
        </p:nvSpPr>
        <p:spPr>
          <a:xfrm>
            <a:off x="-427161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p132"/>
          <p:cNvSpPr/>
          <p:nvPr/>
        </p:nvSpPr>
        <p:spPr>
          <a:xfrm>
            <a:off x="1250069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132"/>
          <p:cNvSpPr/>
          <p:nvPr/>
        </p:nvSpPr>
        <p:spPr>
          <a:xfrm>
            <a:off x="7022090" y="36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132"/>
          <p:cNvSpPr/>
          <p:nvPr/>
        </p:nvSpPr>
        <p:spPr>
          <a:xfrm>
            <a:off x="8705630" y="36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_1_1_1"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133"/>
          <p:cNvSpPr txBox="1"/>
          <p:nvPr>
            <p:ph type="title"/>
          </p:nvPr>
        </p:nvSpPr>
        <p:spPr>
          <a:xfrm>
            <a:off x="1638975" y="821550"/>
            <a:ext cx="2688300" cy="11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80" name="Google Shape;980;p133"/>
          <p:cNvSpPr txBox="1"/>
          <p:nvPr>
            <p:ph idx="1" type="subTitle"/>
          </p:nvPr>
        </p:nvSpPr>
        <p:spPr>
          <a:xfrm>
            <a:off x="1145175" y="2031819"/>
            <a:ext cx="3182100" cy="10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981" name="Google Shape;981;p133"/>
          <p:cNvSpPr/>
          <p:nvPr/>
        </p:nvSpPr>
        <p:spPr>
          <a:xfrm>
            <a:off x="-1662039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133"/>
          <p:cNvSpPr/>
          <p:nvPr/>
        </p:nvSpPr>
        <p:spPr>
          <a:xfrm>
            <a:off x="18063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Google Shape;983;p133"/>
          <p:cNvSpPr/>
          <p:nvPr/>
        </p:nvSpPr>
        <p:spPr>
          <a:xfrm>
            <a:off x="1697730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_1_1_1_1"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134"/>
          <p:cNvSpPr txBox="1"/>
          <p:nvPr>
            <p:ph type="title"/>
          </p:nvPr>
        </p:nvSpPr>
        <p:spPr>
          <a:xfrm>
            <a:off x="4620441" y="783450"/>
            <a:ext cx="2688300" cy="11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86" name="Google Shape;986;p134"/>
          <p:cNvSpPr txBox="1"/>
          <p:nvPr>
            <p:ph idx="1" type="subTitle"/>
          </p:nvPr>
        </p:nvSpPr>
        <p:spPr>
          <a:xfrm>
            <a:off x="4620441" y="1993719"/>
            <a:ext cx="3182400" cy="10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987" name="Google Shape;987;p134"/>
          <p:cNvSpPr/>
          <p:nvPr/>
        </p:nvSpPr>
        <p:spPr>
          <a:xfrm>
            <a:off x="3682847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134"/>
          <p:cNvSpPr/>
          <p:nvPr/>
        </p:nvSpPr>
        <p:spPr>
          <a:xfrm>
            <a:off x="5362949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134"/>
          <p:cNvSpPr/>
          <p:nvPr/>
        </p:nvSpPr>
        <p:spPr>
          <a:xfrm>
            <a:off x="704261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2472600" y="2560425"/>
            <a:ext cx="5937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7" name="Google Shape;67;p15"/>
          <p:cNvSpPr txBox="1"/>
          <p:nvPr>
            <p:ph hasCustomPrompt="1" idx="2" type="title"/>
          </p:nvPr>
        </p:nvSpPr>
        <p:spPr>
          <a:xfrm>
            <a:off x="6743700" y="1133325"/>
            <a:ext cx="1533600" cy="128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2472600" y="3678100"/>
            <a:ext cx="5937900" cy="3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/>
          <p:nvPr/>
        </p:nvSpPr>
        <p:spPr>
          <a:xfrm flipH="1">
            <a:off x="850994" y="-1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 flipH="1">
            <a:off x="-832546" y="-1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-1247245" y="4301997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432422" y="4302475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9"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135"/>
          <p:cNvSpPr txBox="1"/>
          <p:nvPr>
            <p:ph type="title"/>
          </p:nvPr>
        </p:nvSpPr>
        <p:spPr>
          <a:xfrm>
            <a:off x="1568075" y="3326636"/>
            <a:ext cx="2380500" cy="44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92" name="Google Shape;992;p135"/>
          <p:cNvSpPr txBox="1"/>
          <p:nvPr>
            <p:ph idx="1" type="subTitle"/>
          </p:nvPr>
        </p:nvSpPr>
        <p:spPr>
          <a:xfrm>
            <a:off x="1568075" y="3883094"/>
            <a:ext cx="2380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993" name="Google Shape;993;p135"/>
          <p:cNvSpPr txBox="1"/>
          <p:nvPr>
            <p:ph idx="2" type="title"/>
          </p:nvPr>
        </p:nvSpPr>
        <p:spPr>
          <a:xfrm>
            <a:off x="5206074" y="1421636"/>
            <a:ext cx="2377500" cy="44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94" name="Google Shape;994;p135"/>
          <p:cNvSpPr txBox="1"/>
          <p:nvPr>
            <p:ph idx="3" type="subTitle"/>
          </p:nvPr>
        </p:nvSpPr>
        <p:spPr>
          <a:xfrm>
            <a:off x="5206074" y="1978094"/>
            <a:ext cx="2377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995" name="Google Shape;995;p135"/>
          <p:cNvSpPr txBox="1"/>
          <p:nvPr>
            <p:ph idx="4"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6" name="Google Shape;996;p135"/>
          <p:cNvSpPr/>
          <p:nvPr/>
        </p:nvSpPr>
        <p:spPr>
          <a:xfrm rot="10800000">
            <a:off x="-846130" y="-4351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135"/>
          <p:cNvSpPr/>
          <p:nvPr/>
        </p:nvSpPr>
        <p:spPr>
          <a:xfrm>
            <a:off x="7848880" y="4302477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9_1"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136"/>
          <p:cNvSpPr/>
          <p:nvPr/>
        </p:nvSpPr>
        <p:spPr>
          <a:xfrm>
            <a:off x="5829756" y="-1090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136"/>
          <p:cNvSpPr/>
          <p:nvPr/>
        </p:nvSpPr>
        <p:spPr>
          <a:xfrm>
            <a:off x="7506986" y="-1090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" name="Google Shape;1001;p136"/>
          <p:cNvSpPr txBox="1"/>
          <p:nvPr>
            <p:ph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2" name="Google Shape;1002;p136"/>
          <p:cNvSpPr txBox="1"/>
          <p:nvPr>
            <p:ph idx="1" type="body"/>
          </p:nvPr>
        </p:nvSpPr>
        <p:spPr>
          <a:xfrm>
            <a:off x="4716000" y="1666976"/>
            <a:ext cx="3712500" cy="29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3" name="Google Shape;1003;p136"/>
          <p:cNvSpPr txBox="1"/>
          <p:nvPr>
            <p:ph idx="2" type="body"/>
          </p:nvPr>
        </p:nvSpPr>
        <p:spPr>
          <a:xfrm>
            <a:off x="715500" y="1666874"/>
            <a:ext cx="3710700" cy="29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137"/>
          <p:cNvSpPr txBox="1"/>
          <p:nvPr>
            <p:ph type="title"/>
          </p:nvPr>
        </p:nvSpPr>
        <p:spPr>
          <a:xfrm>
            <a:off x="941739" y="2955625"/>
            <a:ext cx="2175300" cy="37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6" name="Google Shape;1006;p137"/>
          <p:cNvSpPr txBox="1"/>
          <p:nvPr>
            <p:ph idx="1" type="subTitle"/>
          </p:nvPr>
        </p:nvSpPr>
        <p:spPr>
          <a:xfrm>
            <a:off x="941739" y="3494225"/>
            <a:ext cx="21753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007" name="Google Shape;1007;p137"/>
          <p:cNvSpPr txBox="1"/>
          <p:nvPr>
            <p:ph idx="2" type="title"/>
          </p:nvPr>
        </p:nvSpPr>
        <p:spPr>
          <a:xfrm>
            <a:off x="3481926" y="2955625"/>
            <a:ext cx="2175300" cy="37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8" name="Google Shape;1008;p137"/>
          <p:cNvSpPr txBox="1"/>
          <p:nvPr>
            <p:ph idx="3" type="subTitle"/>
          </p:nvPr>
        </p:nvSpPr>
        <p:spPr>
          <a:xfrm>
            <a:off x="3481926" y="3494225"/>
            <a:ext cx="21753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009" name="Google Shape;1009;p137"/>
          <p:cNvSpPr txBox="1"/>
          <p:nvPr>
            <p:ph idx="4" type="title"/>
          </p:nvPr>
        </p:nvSpPr>
        <p:spPr>
          <a:xfrm>
            <a:off x="6022114" y="2955625"/>
            <a:ext cx="2175300" cy="37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10" name="Google Shape;1010;p137"/>
          <p:cNvSpPr txBox="1"/>
          <p:nvPr>
            <p:ph idx="5" type="subTitle"/>
          </p:nvPr>
        </p:nvSpPr>
        <p:spPr>
          <a:xfrm>
            <a:off x="6022114" y="3494225"/>
            <a:ext cx="21753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011" name="Google Shape;1011;p137"/>
          <p:cNvSpPr txBox="1"/>
          <p:nvPr>
            <p:ph idx="6"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2" name="Google Shape;1012;p137"/>
          <p:cNvSpPr/>
          <p:nvPr/>
        </p:nvSpPr>
        <p:spPr>
          <a:xfrm>
            <a:off x="-828844" y="-450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137"/>
          <p:cNvSpPr/>
          <p:nvPr/>
        </p:nvSpPr>
        <p:spPr>
          <a:xfrm>
            <a:off x="848386" y="-450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138"/>
          <p:cNvSpPr txBox="1"/>
          <p:nvPr>
            <p:ph type="title"/>
          </p:nvPr>
        </p:nvSpPr>
        <p:spPr>
          <a:xfrm>
            <a:off x="1840673" y="1719500"/>
            <a:ext cx="2411100" cy="3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16" name="Google Shape;1016;p138"/>
          <p:cNvSpPr txBox="1"/>
          <p:nvPr>
            <p:ph idx="1" type="subTitle"/>
          </p:nvPr>
        </p:nvSpPr>
        <p:spPr>
          <a:xfrm>
            <a:off x="1840673" y="2241300"/>
            <a:ext cx="2411100" cy="6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017" name="Google Shape;1017;p138"/>
          <p:cNvSpPr txBox="1"/>
          <p:nvPr>
            <p:ph idx="2" type="title"/>
          </p:nvPr>
        </p:nvSpPr>
        <p:spPr>
          <a:xfrm>
            <a:off x="4892227" y="1719500"/>
            <a:ext cx="2411100" cy="3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18" name="Google Shape;1018;p138"/>
          <p:cNvSpPr txBox="1"/>
          <p:nvPr>
            <p:ph idx="3" type="subTitle"/>
          </p:nvPr>
        </p:nvSpPr>
        <p:spPr>
          <a:xfrm>
            <a:off x="4892224" y="2241300"/>
            <a:ext cx="2411100" cy="6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019" name="Google Shape;1019;p138"/>
          <p:cNvSpPr txBox="1"/>
          <p:nvPr>
            <p:ph idx="4" type="title"/>
          </p:nvPr>
        </p:nvSpPr>
        <p:spPr>
          <a:xfrm>
            <a:off x="1840673" y="3381375"/>
            <a:ext cx="2411100" cy="3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20" name="Google Shape;1020;p138"/>
          <p:cNvSpPr txBox="1"/>
          <p:nvPr>
            <p:ph idx="5" type="subTitle"/>
          </p:nvPr>
        </p:nvSpPr>
        <p:spPr>
          <a:xfrm>
            <a:off x="1840673" y="3903200"/>
            <a:ext cx="2411100" cy="6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021" name="Google Shape;1021;p138"/>
          <p:cNvSpPr txBox="1"/>
          <p:nvPr>
            <p:ph idx="6" type="title"/>
          </p:nvPr>
        </p:nvSpPr>
        <p:spPr>
          <a:xfrm>
            <a:off x="4892227" y="3381375"/>
            <a:ext cx="2411100" cy="3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22" name="Google Shape;1022;p138"/>
          <p:cNvSpPr txBox="1"/>
          <p:nvPr>
            <p:ph idx="7" type="subTitle"/>
          </p:nvPr>
        </p:nvSpPr>
        <p:spPr>
          <a:xfrm>
            <a:off x="4892224" y="3903200"/>
            <a:ext cx="2411100" cy="6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023" name="Google Shape;1023;p138"/>
          <p:cNvSpPr/>
          <p:nvPr/>
        </p:nvSpPr>
        <p:spPr>
          <a:xfrm>
            <a:off x="6193415" y="36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138"/>
          <p:cNvSpPr/>
          <p:nvPr/>
        </p:nvSpPr>
        <p:spPr>
          <a:xfrm>
            <a:off x="7876955" y="-5826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" name="Google Shape;1025;p138"/>
          <p:cNvSpPr txBox="1"/>
          <p:nvPr>
            <p:ph idx="8"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139"/>
          <p:cNvSpPr/>
          <p:nvPr/>
        </p:nvSpPr>
        <p:spPr>
          <a:xfrm flipH="1">
            <a:off x="860297" y="-15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139"/>
          <p:cNvSpPr/>
          <p:nvPr/>
        </p:nvSpPr>
        <p:spPr>
          <a:xfrm flipH="1">
            <a:off x="-819805" y="-15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" name="Google Shape;1029;p139"/>
          <p:cNvSpPr/>
          <p:nvPr/>
        </p:nvSpPr>
        <p:spPr>
          <a:xfrm flipH="1">
            <a:off x="-829331" y="7619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0" name="Google Shape;1030;p139"/>
          <p:cNvSpPr txBox="1"/>
          <p:nvPr>
            <p:ph type="title"/>
          </p:nvPr>
        </p:nvSpPr>
        <p:spPr>
          <a:xfrm>
            <a:off x="979147" y="2000250"/>
            <a:ext cx="2057100" cy="3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31" name="Google Shape;1031;p139"/>
          <p:cNvSpPr txBox="1"/>
          <p:nvPr>
            <p:ph idx="1" type="subTitle"/>
          </p:nvPr>
        </p:nvSpPr>
        <p:spPr>
          <a:xfrm>
            <a:off x="979147" y="2440825"/>
            <a:ext cx="205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032" name="Google Shape;1032;p139"/>
          <p:cNvSpPr txBox="1"/>
          <p:nvPr>
            <p:ph idx="2" type="title"/>
          </p:nvPr>
        </p:nvSpPr>
        <p:spPr>
          <a:xfrm>
            <a:off x="3543451" y="2000250"/>
            <a:ext cx="2057100" cy="3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33" name="Google Shape;1033;p139"/>
          <p:cNvSpPr txBox="1"/>
          <p:nvPr>
            <p:ph idx="3" type="subTitle"/>
          </p:nvPr>
        </p:nvSpPr>
        <p:spPr>
          <a:xfrm>
            <a:off x="3543451" y="2440825"/>
            <a:ext cx="205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034" name="Google Shape;1034;p139"/>
          <p:cNvSpPr txBox="1"/>
          <p:nvPr>
            <p:ph idx="4" type="title"/>
          </p:nvPr>
        </p:nvSpPr>
        <p:spPr>
          <a:xfrm>
            <a:off x="979147" y="3709650"/>
            <a:ext cx="2057100" cy="3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35" name="Google Shape;1035;p139"/>
          <p:cNvSpPr txBox="1"/>
          <p:nvPr>
            <p:ph idx="5" type="subTitle"/>
          </p:nvPr>
        </p:nvSpPr>
        <p:spPr>
          <a:xfrm>
            <a:off x="979147" y="4150450"/>
            <a:ext cx="205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036" name="Google Shape;1036;p139"/>
          <p:cNvSpPr txBox="1"/>
          <p:nvPr>
            <p:ph idx="6" type="title"/>
          </p:nvPr>
        </p:nvSpPr>
        <p:spPr>
          <a:xfrm>
            <a:off x="3543451" y="3709650"/>
            <a:ext cx="2057100" cy="3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37" name="Google Shape;1037;p139"/>
          <p:cNvSpPr txBox="1"/>
          <p:nvPr>
            <p:ph idx="7" type="subTitle"/>
          </p:nvPr>
        </p:nvSpPr>
        <p:spPr>
          <a:xfrm>
            <a:off x="3543451" y="4150450"/>
            <a:ext cx="205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038" name="Google Shape;1038;p139"/>
          <p:cNvSpPr txBox="1"/>
          <p:nvPr>
            <p:ph idx="8" type="title"/>
          </p:nvPr>
        </p:nvSpPr>
        <p:spPr>
          <a:xfrm>
            <a:off x="6107753" y="2000250"/>
            <a:ext cx="2057100" cy="3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39" name="Google Shape;1039;p139"/>
          <p:cNvSpPr txBox="1"/>
          <p:nvPr>
            <p:ph idx="9" type="subTitle"/>
          </p:nvPr>
        </p:nvSpPr>
        <p:spPr>
          <a:xfrm>
            <a:off x="6107753" y="2440825"/>
            <a:ext cx="205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040" name="Google Shape;1040;p139"/>
          <p:cNvSpPr txBox="1"/>
          <p:nvPr>
            <p:ph idx="13" type="title"/>
          </p:nvPr>
        </p:nvSpPr>
        <p:spPr>
          <a:xfrm>
            <a:off x="6107753" y="3709650"/>
            <a:ext cx="2057100" cy="3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41" name="Google Shape;1041;p139"/>
          <p:cNvSpPr txBox="1"/>
          <p:nvPr>
            <p:ph idx="14" type="subTitle"/>
          </p:nvPr>
        </p:nvSpPr>
        <p:spPr>
          <a:xfrm>
            <a:off x="6107753" y="4150450"/>
            <a:ext cx="205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042" name="Google Shape;1042;p139"/>
          <p:cNvSpPr txBox="1"/>
          <p:nvPr>
            <p:ph idx="15"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"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140"/>
          <p:cNvSpPr/>
          <p:nvPr/>
        </p:nvSpPr>
        <p:spPr>
          <a:xfrm>
            <a:off x="5984087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140"/>
          <p:cNvSpPr/>
          <p:nvPr/>
        </p:nvSpPr>
        <p:spPr>
          <a:xfrm>
            <a:off x="7664189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140"/>
          <p:cNvSpPr/>
          <p:nvPr/>
        </p:nvSpPr>
        <p:spPr>
          <a:xfrm>
            <a:off x="-2092710" y="-1226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140"/>
          <p:cNvSpPr/>
          <p:nvPr/>
        </p:nvSpPr>
        <p:spPr>
          <a:xfrm>
            <a:off x="-409170" y="-1226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140"/>
          <p:cNvSpPr/>
          <p:nvPr/>
        </p:nvSpPr>
        <p:spPr>
          <a:xfrm>
            <a:off x="1270497" y="-74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140"/>
          <p:cNvSpPr txBox="1"/>
          <p:nvPr>
            <p:ph type="ctrTitle"/>
          </p:nvPr>
        </p:nvSpPr>
        <p:spPr>
          <a:xfrm>
            <a:off x="2724600" y="606626"/>
            <a:ext cx="3694800" cy="7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1" sz="60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50" name="Google Shape;1050;p140"/>
          <p:cNvSpPr txBox="1"/>
          <p:nvPr>
            <p:ph idx="1" type="subTitle"/>
          </p:nvPr>
        </p:nvSpPr>
        <p:spPr>
          <a:xfrm>
            <a:off x="2724600" y="1621772"/>
            <a:ext cx="3694800" cy="145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51" name="Google Shape;1051;p140"/>
          <p:cNvSpPr txBox="1"/>
          <p:nvPr/>
        </p:nvSpPr>
        <p:spPr>
          <a:xfrm>
            <a:off x="2717850" y="3172721"/>
            <a:ext cx="370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CRÉDITOS: este modelo de apresentação foi criado pelo </a:t>
            </a:r>
            <a:r>
              <a:rPr b="1" lang="pt-BR" sz="1200">
                <a:solidFill>
                  <a:schemeClr val="dk1"/>
                </a:solidFill>
                <a:uFill>
                  <a:noFill/>
                </a:uFill>
                <a:latin typeface="Commissioner"/>
                <a:ea typeface="Commissioner"/>
                <a:cs typeface="Commissioner"/>
                <a:sym typeface="Commissioner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pt-BR"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, e inclui ícones da </a:t>
            </a:r>
            <a:r>
              <a:rPr b="1" lang="pt-BR" sz="1200">
                <a:solidFill>
                  <a:schemeClr val="dk1"/>
                </a:solidFill>
                <a:uFill>
                  <a:noFill/>
                </a:uFill>
                <a:latin typeface="Commissioner"/>
                <a:ea typeface="Commissioner"/>
                <a:cs typeface="Commissioner"/>
                <a:sym typeface="Commission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pt-BR"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 e infográficos e imagens da </a:t>
            </a:r>
            <a:r>
              <a:rPr b="1" lang="pt-BR" sz="1200">
                <a:solidFill>
                  <a:schemeClr val="dk1"/>
                </a:solidFill>
                <a:uFill>
                  <a:noFill/>
                </a:uFill>
                <a:latin typeface="Commissioner"/>
                <a:ea typeface="Commissioner"/>
                <a:cs typeface="Commissioner"/>
                <a:sym typeface="Commissione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141"/>
          <p:cNvSpPr/>
          <p:nvPr/>
        </p:nvSpPr>
        <p:spPr>
          <a:xfrm flipH="1" rot="10800000">
            <a:off x="5984087" y="-1226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4" name="Google Shape;1054;p141"/>
          <p:cNvSpPr/>
          <p:nvPr/>
        </p:nvSpPr>
        <p:spPr>
          <a:xfrm flipH="1" rot="10800000">
            <a:off x="7664189" y="-1226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5" name="Google Shape;1055;p141"/>
          <p:cNvSpPr/>
          <p:nvPr/>
        </p:nvSpPr>
        <p:spPr>
          <a:xfrm flipH="1" rot="10800000">
            <a:off x="-1264035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" name="Google Shape;1056;p141"/>
          <p:cNvSpPr/>
          <p:nvPr/>
        </p:nvSpPr>
        <p:spPr>
          <a:xfrm flipH="1" rot="10800000">
            <a:off x="419505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7" name="Google Shape;1057;p141"/>
          <p:cNvSpPr/>
          <p:nvPr/>
        </p:nvSpPr>
        <p:spPr>
          <a:xfrm flipH="1" rot="10800000">
            <a:off x="2099172" y="4309846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142"/>
          <p:cNvSpPr/>
          <p:nvPr/>
        </p:nvSpPr>
        <p:spPr>
          <a:xfrm flipH="1">
            <a:off x="8324630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0" name="Google Shape;1060;p142"/>
          <p:cNvSpPr/>
          <p:nvPr/>
        </p:nvSpPr>
        <p:spPr>
          <a:xfrm flipH="1">
            <a:off x="6647400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p142"/>
          <p:cNvSpPr/>
          <p:nvPr/>
        </p:nvSpPr>
        <p:spPr>
          <a:xfrm flipH="1">
            <a:off x="7476956" y="35579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142"/>
          <p:cNvSpPr/>
          <p:nvPr/>
        </p:nvSpPr>
        <p:spPr>
          <a:xfrm flipH="1">
            <a:off x="435596" y="36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142"/>
          <p:cNvSpPr/>
          <p:nvPr/>
        </p:nvSpPr>
        <p:spPr>
          <a:xfrm flipH="1">
            <a:off x="-1247944" y="36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0_1_1"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143"/>
          <p:cNvSpPr/>
          <p:nvPr/>
        </p:nvSpPr>
        <p:spPr>
          <a:xfrm flipH="1">
            <a:off x="7886480" y="74797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p143"/>
          <p:cNvSpPr/>
          <p:nvPr/>
        </p:nvSpPr>
        <p:spPr>
          <a:xfrm flipH="1">
            <a:off x="6209250" y="74797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143"/>
          <p:cNvSpPr/>
          <p:nvPr/>
        </p:nvSpPr>
        <p:spPr>
          <a:xfrm flipH="1">
            <a:off x="7038806" y="-4351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10_1_1_1"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144"/>
          <p:cNvSpPr/>
          <p:nvPr/>
        </p:nvSpPr>
        <p:spPr>
          <a:xfrm>
            <a:off x="5069687" y="-450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" name="Google Shape;1070;p144"/>
          <p:cNvSpPr/>
          <p:nvPr/>
        </p:nvSpPr>
        <p:spPr>
          <a:xfrm>
            <a:off x="6749789" y="-450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p144"/>
          <p:cNvSpPr/>
          <p:nvPr/>
        </p:nvSpPr>
        <p:spPr>
          <a:xfrm>
            <a:off x="8429456" y="-450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144"/>
          <p:cNvSpPr/>
          <p:nvPr/>
        </p:nvSpPr>
        <p:spPr>
          <a:xfrm>
            <a:off x="-562144" y="-450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3" name="Google Shape;1073;p144"/>
          <p:cNvSpPr/>
          <p:nvPr/>
        </p:nvSpPr>
        <p:spPr>
          <a:xfrm>
            <a:off x="1115086" y="-450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rgbClr val="F393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713225" y="1152475"/>
            <a:ext cx="7708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6" name="Google Shape;76;p16"/>
          <p:cNvSpPr/>
          <p:nvPr/>
        </p:nvSpPr>
        <p:spPr>
          <a:xfrm>
            <a:off x="4902047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6582149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826181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146"/>
          <p:cNvSpPr txBox="1"/>
          <p:nvPr>
            <p:ph type="ctrTitle"/>
          </p:nvPr>
        </p:nvSpPr>
        <p:spPr>
          <a:xfrm>
            <a:off x="733425" y="1205675"/>
            <a:ext cx="7706100" cy="15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1" sz="60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80" name="Google Shape;1080;p146"/>
          <p:cNvSpPr txBox="1"/>
          <p:nvPr>
            <p:ph idx="1" type="subTitle"/>
          </p:nvPr>
        </p:nvSpPr>
        <p:spPr>
          <a:xfrm>
            <a:off x="877125" y="3209350"/>
            <a:ext cx="3551100" cy="36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81" name="Google Shape;1081;p146"/>
          <p:cNvSpPr/>
          <p:nvPr/>
        </p:nvSpPr>
        <p:spPr>
          <a:xfrm>
            <a:off x="3621887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146"/>
          <p:cNvSpPr/>
          <p:nvPr/>
        </p:nvSpPr>
        <p:spPr>
          <a:xfrm>
            <a:off x="5301989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146"/>
          <p:cNvSpPr/>
          <p:nvPr/>
        </p:nvSpPr>
        <p:spPr>
          <a:xfrm>
            <a:off x="698165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146"/>
          <p:cNvSpPr/>
          <p:nvPr/>
        </p:nvSpPr>
        <p:spPr>
          <a:xfrm>
            <a:off x="865888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146"/>
          <p:cNvSpPr/>
          <p:nvPr/>
        </p:nvSpPr>
        <p:spPr>
          <a:xfrm>
            <a:off x="6145790" y="35579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146"/>
          <p:cNvSpPr/>
          <p:nvPr/>
        </p:nvSpPr>
        <p:spPr>
          <a:xfrm>
            <a:off x="7829330" y="35579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7" name="Google Shape;1087;p146"/>
          <p:cNvSpPr/>
          <p:nvPr/>
        </p:nvSpPr>
        <p:spPr>
          <a:xfrm>
            <a:off x="-1247245" y="-597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8" name="Google Shape;1088;p146"/>
          <p:cNvSpPr/>
          <p:nvPr/>
        </p:nvSpPr>
        <p:spPr>
          <a:xfrm>
            <a:off x="432422" y="-5500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147"/>
          <p:cNvSpPr txBox="1"/>
          <p:nvPr>
            <p:ph type="title"/>
          </p:nvPr>
        </p:nvSpPr>
        <p:spPr>
          <a:xfrm>
            <a:off x="2472600" y="2560425"/>
            <a:ext cx="5937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91" name="Google Shape;1091;p147"/>
          <p:cNvSpPr txBox="1"/>
          <p:nvPr>
            <p:ph hasCustomPrompt="1" idx="2" type="title"/>
          </p:nvPr>
        </p:nvSpPr>
        <p:spPr>
          <a:xfrm>
            <a:off x="6743700" y="1133325"/>
            <a:ext cx="1533600" cy="128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92" name="Google Shape;1092;p147"/>
          <p:cNvSpPr txBox="1"/>
          <p:nvPr>
            <p:ph idx="1" type="subTitle"/>
          </p:nvPr>
        </p:nvSpPr>
        <p:spPr>
          <a:xfrm>
            <a:off x="2472600" y="3678100"/>
            <a:ext cx="5937900" cy="3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3" name="Google Shape;1093;p147"/>
          <p:cNvSpPr/>
          <p:nvPr/>
        </p:nvSpPr>
        <p:spPr>
          <a:xfrm flipH="1">
            <a:off x="850994" y="-1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4" name="Google Shape;1094;p147"/>
          <p:cNvSpPr/>
          <p:nvPr/>
        </p:nvSpPr>
        <p:spPr>
          <a:xfrm flipH="1">
            <a:off x="-832546" y="-1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5" name="Google Shape;1095;p147"/>
          <p:cNvSpPr/>
          <p:nvPr/>
        </p:nvSpPr>
        <p:spPr>
          <a:xfrm>
            <a:off x="-1247245" y="4301997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6" name="Google Shape;1096;p147"/>
          <p:cNvSpPr/>
          <p:nvPr/>
        </p:nvSpPr>
        <p:spPr>
          <a:xfrm>
            <a:off x="432422" y="4302475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148"/>
          <p:cNvSpPr txBox="1"/>
          <p:nvPr>
            <p:ph idx="1" type="body"/>
          </p:nvPr>
        </p:nvSpPr>
        <p:spPr>
          <a:xfrm>
            <a:off x="713225" y="1152475"/>
            <a:ext cx="7708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99" name="Google Shape;1099;p148"/>
          <p:cNvSpPr txBox="1"/>
          <p:nvPr>
            <p:ph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0" name="Google Shape;1100;p148"/>
          <p:cNvSpPr/>
          <p:nvPr/>
        </p:nvSpPr>
        <p:spPr>
          <a:xfrm>
            <a:off x="4902047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1" name="Google Shape;1101;p148"/>
          <p:cNvSpPr/>
          <p:nvPr/>
        </p:nvSpPr>
        <p:spPr>
          <a:xfrm>
            <a:off x="6582149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2" name="Google Shape;1102;p148"/>
          <p:cNvSpPr/>
          <p:nvPr/>
        </p:nvSpPr>
        <p:spPr>
          <a:xfrm>
            <a:off x="826181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149"/>
          <p:cNvSpPr txBox="1"/>
          <p:nvPr>
            <p:ph type="title"/>
          </p:nvPr>
        </p:nvSpPr>
        <p:spPr>
          <a:xfrm>
            <a:off x="1485119" y="2600325"/>
            <a:ext cx="2645400" cy="31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9pPr>
          </a:lstStyle>
          <a:p/>
        </p:txBody>
      </p:sp>
      <p:sp>
        <p:nvSpPr>
          <p:cNvPr id="1105" name="Google Shape;1105;p149"/>
          <p:cNvSpPr txBox="1"/>
          <p:nvPr>
            <p:ph idx="2" type="title"/>
          </p:nvPr>
        </p:nvSpPr>
        <p:spPr>
          <a:xfrm>
            <a:off x="5013481" y="2600325"/>
            <a:ext cx="2645400" cy="31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9pPr>
          </a:lstStyle>
          <a:p/>
        </p:txBody>
      </p:sp>
      <p:sp>
        <p:nvSpPr>
          <p:cNvPr id="1106" name="Google Shape;1106;p149"/>
          <p:cNvSpPr txBox="1"/>
          <p:nvPr>
            <p:ph idx="1" type="subTitle"/>
          </p:nvPr>
        </p:nvSpPr>
        <p:spPr>
          <a:xfrm>
            <a:off x="5013481" y="3180850"/>
            <a:ext cx="26454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sp>
        <p:nvSpPr>
          <p:cNvPr id="1107" name="Google Shape;1107;p149"/>
          <p:cNvSpPr txBox="1"/>
          <p:nvPr>
            <p:ph idx="3" type="subTitle"/>
          </p:nvPr>
        </p:nvSpPr>
        <p:spPr>
          <a:xfrm>
            <a:off x="1485119" y="3180850"/>
            <a:ext cx="26454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sp>
        <p:nvSpPr>
          <p:cNvPr id="1108" name="Google Shape;1108;p149"/>
          <p:cNvSpPr txBox="1"/>
          <p:nvPr>
            <p:ph idx="4"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9" name="Google Shape;1109;p149"/>
          <p:cNvSpPr/>
          <p:nvPr/>
        </p:nvSpPr>
        <p:spPr>
          <a:xfrm>
            <a:off x="-847894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" name="Google Shape;1110;p149"/>
          <p:cNvSpPr/>
          <p:nvPr/>
        </p:nvSpPr>
        <p:spPr>
          <a:xfrm>
            <a:off x="82933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1" name="Google Shape;1111;p149"/>
          <p:cNvSpPr/>
          <p:nvPr/>
        </p:nvSpPr>
        <p:spPr>
          <a:xfrm>
            <a:off x="6203162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2" name="Google Shape;1112;p149"/>
          <p:cNvSpPr/>
          <p:nvPr/>
        </p:nvSpPr>
        <p:spPr>
          <a:xfrm>
            <a:off x="7883264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150"/>
          <p:cNvSpPr txBox="1"/>
          <p:nvPr>
            <p:ph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151"/>
          <p:cNvSpPr txBox="1"/>
          <p:nvPr>
            <p:ph idx="1" type="body"/>
          </p:nvPr>
        </p:nvSpPr>
        <p:spPr>
          <a:xfrm>
            <a:off x="698250" y="1767050"/>
            <a:ext cx="3937500" cy="25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  <a:defRPr sz="1500"/>
            </a:lvl1pPr>
            <a:lvl2pPr indent="-3238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/>
            </a:lvl2pPr>
            <a:lvl3pPr indent="-3238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Open Sans"/>
              <a:buChar char="■"/>
              <a:defRPr sz="1500"/>
            </a:lvl3pPr>
            <a:lvl4pPr indent="-3238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Open Sans"/>
              <a:buChar char="●"/>
              <a:defRPr sz="1500"/>
            </a:lvl4pPr>
            <a:lvl5pPr indent="-3238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Open Sans"/>
              <a:buChar char="○"/>
              <a:defRPr sz="1500"/>
            </a:lvl5pPr>
            <a:lvl6pPr indent="-3238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Open Sans"/>
              <a:buChar char="■"/>
              <a:defRPr sz="1500"/>
            </a:lvl6pPr>
            <a:lvl7pPr indent="-3238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Open Sans"/>
              <a:buChar char="●"/>
              <a:defRPr sz="1500"/>
            </a:lvl7pPr>
            <a:lvl8pPr indent="-3238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Open Sans"/>
              <a:buChar char="○"/>
              <a:defRPr sz="1500"/>
            </a:lvl8pPr>
            <a:lvl9pPr indent="-3238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Font typeface="Open Sans"/>
              <a:buChar char="■"/>
              <a:defRPr sz="1500"/>
            </a:lvl9pPr>
          </a:lstStyle>
          <a:p/>
        </p:txBody>
      </p:sp>
      <p:sp>
        <p:nvSpPr>
          <p:cNvPr id="1117" name="Google Shape;1117;p151"/>
          <p:cNvSpPr txBox="1"/>
          <p:nvPr>
            <p:ph type="title"/>
          </p:nvPr>
        </p:nvSpPr>
        <p:spPr>
          <a:xfrm>
            <a:off x="713225" y="401645"/>
            <a:ext cx="4363500" cy="11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8" name="Google Shape;1118;p151"/>
          <p:cNvSpPr/>
          <p:nvPr/>
        </p:nvSpPr>
        <p:spPr>
          <a:xfrm flipH="1">
            <a:off x="8925586" y="430079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151"/>
          <p:cNvSpPr/>
          <p:nvPr/>
        </p:nvSpPr>
        <p:spPr>
          <a:xfrm flipH="1">
            <a:off x="7245919" y="430079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151"/>
          <p:cNvSpPr/>
          <p:nvPr/>
        </p:nvSpPr>
        <p:spPr>
          <a:xfrm flipH="1">
            <a:off x="5568689" y="430079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151"/>
          <p:cNvSpPr/>
          <p:nvPr/>
        </p:nvSpPr>
        <p:spPr>
          <a:xfrm flipH="1">
            <a:off x="8081785" y="3548474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152"/>
          <p:cNvSpPr txBox="1"/>
          <p:nvPr>
            <p:ph type="title"/>
          </p:nvPr>
        </p:nvSpPr>
        <p:spPr>
          <a:xfrm>
            <a:off x="741000" y="671475"/>
            <a:ext cx="5566200" cy="26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24" name="Google Shape;1124;p152"/>
          <p:cNvSpPr/>
          <p:nvPr/>
        </p:nvSpPr>
        <p:spPr>
          <a:xfrm rot="10800000">
            <a:off x="301868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Google Shape;1125;p152"/>
          <p:cNvSpPr/>
          <p:nvPr/>
        </p:nvSpPr>
        <p:spPr>
          <a:xfrm rot="10800000">
            <a:off x="1335145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6" name="Google Shape;1126;p152"/>
          <p:cNvSpPr/>
          <p:nvPr/>
        </p:nvSpPr>
        <p:spPr>
          <a:xfrm rot="10800000">
            <a:off x="-344521" y="4309846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p153"/>
          <p:cNvSpPr txBox="1"/>
          <p:nvPr>
            <p:ph type="title"/>
          </p:nvPr>
        </p:nvSpPr>
        <p:spPr>
          <a:xfrm>
            <a:off x="962025" y="2294700"/>
            <a:ext cx="5600700" cy="5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29" name="Google Shape;1129;p153"/>
          <p:cNvSpPr txBox="1"/>
          <p:nvPr>
            <p:ph idx="1" type="subTitle"/>
          </p:nvPr>
        </p:nvSpPr>
        <p:spPr>
          <a:xfrm>
            <a:off x="973025" y="3108750"/>
            <a:ext cx="5646900" cy="11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30" name="Google Shape;1130;p153"/>
          <p:cNvSpPr/>
          <p:nvPr/>
        </p:nvSpPr>
        <p:spPr>
          <a:xfrm>
            <a:off x="4098415" y="-764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1" name="Google Shape;1131;p153"/>
          <p:cNvSpPr/>
          <p:nvPr/>
        </p:nvSpPr>
        <p:spPr>
          <a:xfrm>
            <a:off x="5781955" y="-764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153"/>
          <p:cNvSpPr/>
          <p:nvPr/>
        </p:nvSpPr>
        <p:spPr>
          <a:xfrm>
            <a:off x="7461622" y="-7170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154"/>
          <p:cNvSpPr txBox="1"/>
          <p:nvPr>
            <p:ph type="title"/>
          </p:nvPr>
        </p:nvSpPr>
        <p:spPr>
          <a:xfrm>
            <a:off x="5267325" y="714375"/>
            <a:ext cx="2850000" cy="241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35" name="Google Shape;1135;p154"/>
          <p:cNvSpPr/>
          <p:nvPr/>
        </p:nvSpPr>
        <p:spPr>
          <a:xfrm>
            <a:off x="5069687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6" name="Google Shape;1136;p154"/>
          <p:cNvSpPr/>
          <p:nvPr/>
        </p:nvSpPr>
        <p:spPr>
          <a:xfrm>
            <a:off x="6749789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7" name="Google Shape;1137;p154"/>
          <p:cNvSpPr/>
          <p:nvPr/>
        </p:nvSpPr>
        <p:spPr>
          <a:xfrm>
            <a:off x="842945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8" name="Google Shape;1138;p154"/>
          <p:cNvSpPr/>
          <p:nvPr/>
        </p:nvSpPr>
        <p:spPr>
          <a:xfrm>
            <a:off x="-562144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9" name="Google Shape;1139;p154"/>
          <p:cNvSpPr/>
          <p:nvPr/>
        </p:nvSpPr>
        <p:spPr>
          <a:xfrm>
            <a:off x="111508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155"/>
          <p:cNvSpPr txBox="1"/>
          <p:nvPr>
            <p:ph hasCustomPrompt="1" type="title"/>
          </p:nvPr>
        </p:nvSpPr>
        <p:spPr>
          <a:xfrm>
            <a:off x="1284000" y="1825450"/>
            <a:ext cx="6576000" cy="17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4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42" name="Google Shape;1142;p155"/>
          <p:cNvSpPr txBox="1"/>
          <p:nvPr>
            <p:ph idx="1" type="subTitle"/>
          </p:nvPr>
        </p:nvSpPr>
        <p:spPr>
          <a:xfrm>
            <a:off x="1284000" y="3630475"/>
            <a:ext cx="6576000" cy="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143" name="Google Shape;1143;p155"/>
          <p:cNvSpPr/>
          <p:nvPr/>
        </p:nvSpPr>
        <p:spPr>
          <a:xfrm rot="10800000">
            <a:off x="833536" y="-4351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4" name="Google Shape;1144;p155"/>
          <p:cNvSpPr/>
          <p:nvPr/>
        </p:nvSpPr>
        <p:spPr>
          <a:xfrm rot="10800000">
            <a:off x="-846130" y="-4351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5" name="Google Shape;1145;p155"/>
          <p:cNvSpPr/>
          <p:nvPr/>
        </p:nvSpPr>
        <p:spPr>
          <a:xfrm>
            <a:off x="6165340" y="4302477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6" name="Google Shape;1146;p155"/>
          <p:cNvSpPr/>
          <p:nvPr/>
        </p:nvSpPr>
        <p:spPr>
          <a:xfrm>
            <a:off x="7848880" y="4302477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1485119" y="2600325"/>
            <a:ext cx="2645400" cy="31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9pPr>
          </a:lstStyle>
          <a:p/>
        </p:txBody>
      </p:sp>
      <p:sp>
        <p:nvSpPr>
          <p:cNvPr id="81" name="Google Shape;81;p17"/>
          <p:cNvSpPr txBox="1"/>
          <p:nvPr>
            <p:ph idx="2" type="title"/>
          </p:nvPr>
        </p:nvSpPr>
        <p:spPr>
          <a:xfrm>
            <a:off x="5013481" y="2600325"/>
            <a:ext cx="2645400" cy="31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9pPr>
          </a:lstStyle>
          <a:p/>
        </p:txBody>
      </p:sp>
      <p:sp>
        <p:nvSpPr>
          <p:cNvPr id="82" name="Google Shape;82;p17"/>
          <p:cNvSpPr txBox="1"/>
          <p:nvPr>
            <p:ph idx="1" type="subTitle"/>
          </p:nvPr>
        </p:nvSpPr>
        <p:spPr>
          <a:xfrm>
            <a:off x="5013481" y="3180850"/>
            <a:ext cx="26454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sp>
        <p:nvSpPr>
          <p:cNvPr id="83" name="Google Shape;83;p17"/>
          <p:cNvSpPr txBox="1"/>
          <p:nvPr>
            <p:ph idx="3" type="subTitle"/>
          </p:nvPr>
        </p:nvSpPr>
        <p:spPr>
          <a:xfrm>
            <a:off x="1485119" y="3180850"/>
            <a:ext cx="26454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sp>
        <p:nvSpPr>
          <p:cNvPr id="84" name="Google Shape;84;p17"/>
          <p:cNvSpPr txBox="1"/>
          <p:nvPr>
            <p:ph idx="4"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Google Shape;85;p17"/>
          <p:cNvSpPr/>
          <p:nvPr/>
        </p:nvSpPr>
        <p:spPr>
          <a:xfrm>
            <a:off x="-847894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82933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6203162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7883264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1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3"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157"/>
          <p:cNvSpPr/>
          <p:nvPr/>
        </p:nvSpPr>
        <p:spPr>
          <a:xfrm>
            <a:off x="-654560" y="-764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1" name="Google Shape;1151;p157"/>
          <p:cNvSpPr/>
          <p:nvPr/>
        </p:nvSpPr>
        <p:spPr>
          <a:xfrm>
            <a:off x="1028980" y="-764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2" name="Google Shape;1152;p157"/>
          <p:cNvSpPr txBox="1"/>
          <p:nvPr>
            <p:ph idx="1" type="subTitle"/>
          </p:nvPr>
        </p:nvSpPr>
        <p:spPr>
          <a:xfrm>
            <a:off x="1263100" y="1290375"/>
            <a:ext cx="30906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arker Grotesque"/>
              <a:buNone/>
              <a:defRPr b="1" sz="3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1153" name="Google Shape;1153;p157"/>
          <p:cNvSpPr txBox="1"/>
          <p:nvPr>
            <p:ph idx="2" type="subTitle"/>
          </p:nvPr>
        </p:nvSpPr>
        <p:spPr>
          <a:xfrm>
            <a:off x="4337375" y="1289325"/>
            <a:ext cx="4160400" cy="4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154" name="Google Shape;1154;p157"/>
          <p:cNvSpPr txBox="1"/>
          <p:nvPr>
            <p:ph hasCustomPrompt="1" type="title"/>
          </p:nvPr>
        </p:nvSpPr>
        <p:spPr>
          <a:xfrm>
            <a:off x="661563" y="1290375"/>
            <a:ext cx="6681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1155" name="Google Shape;1155;p157"/>
          <p:cNvSpPr txBox="1"/>
          <p:nvPr>
            <p:ph idx="3" type="subTitle"/>
          </p:nvPr>
        </p:nvSpPr>
        <p:spPr>
          <a:xfrm>
            <a:off x="1263100" y="1860165"/>
            <a:ext cx="3090600" cy="3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arker Grotesque"/>
              <a:buNone/>
              <a:defRPr b="1" sz="3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1156" name="Google Shape;1156;p157"/>
          <p:cNvSpPr txBox="1"/>
          <p:nvPr>
            <p:ph idx="4" type="subTitle"/>
          </p:nvPr>
        </p:nvSpPr>
        <p:spPr>
          <a:xfrm>
            <a:off x="4337375" y="1859115"/>
            <a:ext cx="41604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157" name="Google Shape;1157;p157"/>
          <p:cNvSpPr txBox="1"/>
          <p:nvPr>
            <p:ph hasCustomPrompt="1" idx="5" type="title"/>
          </p:nvPr>
        </p:nvSpPr>
        <p:spPr>
          <a:xfrm>
            <a:off x="671088" y="1860165"/>
            <a:ext cx="668100" cy="3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1158" name="Google Shape;1158;p157"/>
          <p:cNvSpPr txBox="1"/>
          <p:nvPr>
            <p:ph idx="6" type="subTitle"/>
          </p:nvPr>
        </p:nvSpPr>
        <p:spPr>
          <a:xfrm>
            <a:off x="1263102" y="2427855"/>
            <a:ext cx="30906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arker Grotesque"/>
              <a:buNone/>
              <a:defRPr b="1" sz="3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1159" name="Google Shape;1159;p157"/>
          <p:cNvSpPr txBox="1"/>
          <p:nvPr>
            <p:ph idx="7" type="subTitle"/>
          </p:nvPr>
        </p:nvSpPr>
        <p:spPr>
          <a:xfrm>
            <a:off x="4337394" y="2426805"/>
            <a:ext cx="4160400" cy="4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160" name="Google Shape;1160;p157"/>
          <p:cNvSpPr txBox="1"/>
          <p:nvPr>
            <p:ph hasCustomPrompt="1" idx="8" type="title"/>
          </p:nvPr>
        </p:nvSpPr>
        <p:spPr>
          <a:xfrm>
            <a:off x="661563" y="2427855"/>
            <a:ext cx="6681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1161" name="Google Shape;1161;p157"/>
          <p:cNvSpPr txBox="1"/>
          <p:nvPr>
            <p:ph idx="9" type="subTitle"/>
          </p:nvPr>
        </p:nvSpPr>
        <p:spPr>
          <a:xfrm>
            <a:off x="1263102" y="2997645"/>
            <a:ext cx="3090600" cy="3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arker Grotesque"/>
              <a:buNone/>
              <a:defRPr b="1" sz="3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1162" name="Google Shape;1162;p157"/>
          <p:cNvSpPr txBox="1"/>
          <p:nvPr>
            <p:ph idx="13" type="subTitle"/>
          </p:nvPr>
        </p:nvSpPr>
        <p:spPr>
          <a:xfrm>
            <a:off x="4337392" y="2996595"/>
            <a:ext cx="4160400" cy="3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163" name="Google Shape;1163;p157"/>
          <p:cNvSpPr txBox="1"/>
          <p:nvPr>
            <p:ph hasCustomPrompt="1" idx="14" type="title"/>
          </p:nvPr>
        </p:nvSpPr>
        <p:spPr>
          <a:xfrm>
            <a:off x="661563" y="2997645"/>
            <a:ext cx="668100" cy="3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1164" name="Google Shape;1164;p157"/>
          <p:cNvSpPr txBox="1"/>
          <p:nvPr>
            <p:ph idx="15" type="subTitle"/>
          </p:nvPr>
        </p:nvSpPr>
        <p:spPr>
          <a:xfrm>
            <a:off x="1263100" y="3563235"/>
            <a:ext cx="3090600" cy="3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arker Grotesque"/>
              <a:buNone/>
              <a:defRPr b="1" sz="3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1165" name="Google Shape;1165;p157"/>
          <p:cNvSpPr txBox="1"/>
          <p:nvPr>
            <p:ph idx="16" type="subTitle"/>
          </p:nvPr>
        </p:nvSpPr>
        <p:spPr>
          <a:xfrm>
            <a:off x="4337375" y="3562185"/>
            <a:ext cx="4160400" cy="3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166" name="Google Shape;1166;p157"/>
          <p:cNvSpPr txBox="1"/>
          <p:nvPr>
            <p:ph hasCustomPrompt="1" idx="17" type="title"/>
          </p:nvPr>
        </p:nvSpPr>
        <p:spPr>
          <a:xfrm>
            <a:off x="661563" y="3563235"/>
            <a:ext cx="668100" cy="3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1167" name="Google Shape;1167;p157"/>
          <p:cNvSpPr txBox="1"/>
          <p:nvPr>
            <p:ph idx="18" type="subTitle"/>
          </p:nvPr>
        </p:nvSpPr>
        <p:spPr>
          <a:xfrm>
            <a:off x="1263100" y="4128825"/>
            <a:ext cx="30906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arker Grotesque"/>
              <a:buNone/>
              <a:defRPr b="1" sz="3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1168" name="Google Shape;1168;p157"/>
          <p:cNvSpPr txBox="1"/>
          <p:nvPr>
            <p:ph idx="19" type="subTitle"/>
          </p:nvPr>
        </p:nvSpPr>
        <p:spPr>
          <a:xfrm>
            <a:off x="4337375" y="4127775"/>
            <a:ext cx="4160400" cy="4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169" name="Google Shape;1169;p157"/>
          <p:cNvSpPr txBox="1"/>
          <p:nvPr>
            <p:ph hasCustomPrompt="1" idx="20" type="title"/>
          </p:nvPr>
        </p:nvSpPr>
        <p:spPr>
          <a:xfrm>
            <a:off x="661563" y="4128825"/>
            <a:ext cx="6681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1170" name="Google Shape;1170;p157"/>
          <p:cNvSpPr txBox="1"/>
          <p:nvPr>
            <p:ph idx="21"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158"/>
          <p:cNvSpPr txBox="1"/>
          <p:nvPr>
            <p:ph hasCustomPrompt="1" type="title"/>
          </p:nvPr>
        </p:nvSpPr>
        <p:spPr>
          <a:xfrm>
            <a:off x="7250025" y="2750242"/>
            <a:ext cx="11727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t>xx%</a:t>
            </a:r>
          </a:p>
        </p:txBody>
      </p:sp>
      <p:sp>
        <p:nvSpPr>
          <p:cNvPr id="1173" name="Google Shape;1173;p158"/>
          <p:cNvSpPr txBox="1"/>
          <p:nvPr>
            <p:ph idx="1" type="subTitle"/>
          </p:nvPr>
        </p:nvSpPr>
        <p:spPr>
          <a:xfrm>
            <a:off x="697375" y="1646784"/>
            <a:ext cx="27954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174" name="Google Shape;1174;p158"/>
          <p:cNvSpPr txBox="1"/>
          <p:nvPr>
            <p:ph hasCustomPrompt="1" idx="2" type="title"/>
          </p:nvPr>
        </p:nvSpPr>
        <p:spPr>
          <a:xfrm>
            <a:off x="7248525" y="1649034"/>
            <a:ext cx="11757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t>xx%</a:t>
            </a:r>
          </a:p>
        </p:txBody>
      </p:sp>
      <p:sp>
        <p:nvSpPr>
          <p:cNvPr id="1175" name="Google Shape;1175;p158"/>
          <p:cNvSpPr txBox="1"/>
          <p:nvPr>
            <p:ph idx="3" type="subTitle"/>
          </p:nvPr>
        </p:nvSpPr>
        <p:spPr>
          <a:xfrm>
            <a:off x="697375" y="2750242"/>
            <a:ext cx="2798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176" name="Google Shape;1176;p158"/>
          <p:cNvSpPr txBox="1"/>
          <p:nvPr>
            <p:ph hasCustomPrompt="1" idx="4" type="title"/>
          </p:nvPr>
        </p:nvSpPr>
        <p:spPr>
          <a:xfrm>
            <a:off x="7250025" y="3856368"/>
            <a:ext cx="11727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t>xx%</a:t>
            </a:r>
          </a:p>
        </p:txBody>
      </p:sp>
      <p:sp>
        <p:nvSpPr>
          <p:cNvPr id="1177" name="Google Shape;1177;p158"/>
          <p:cNvSpPr txBox="1"/>
          <p:nvPr>
            <p:ph idx="5" type="subTitle"/>
          </p:nvPr>
        </p:nvSpPr>
        <p:spPr>
          <a:xfrm>
            <a:off x="697375" y="3858618"/>
            <a:ext cx="2798100" cy="57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178" name="Google Shape;1178;p158"/>
          <p:cNvSpPr txBox="1"/>
          <p:nvPr>
            <p:ph idx="6" type="title"/>
          </p:nvPr>
        </p:nvSpPr>
        <p:spPr>
          <a:xfrm>
            <a:off x="3592975" y="1225576"/>
            <a:ext cx="27954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1179" name="Google Shape;1179;p158"/>
          <p:cNvSpPr txBox="1"/>
          <p:nvPr>
            <p:ph idx="7" type="title"/>
          </p:nvPr>
        </p:nvSpPr>
        <p:spPr>
          <a:xfrm>
            <a:off x="3592975" y="2328951"/>
            <a:ext cx="27981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1180" name="Google Shape;1180;p158"/>
          <p:cNvSpPr txBox="1"/>
          <p:nvPr>
            <p:ph idx="8" type="title"/>
          </p:nvPr>
        </p:nvSpPr>
        <p:spPr>
          <a:xfrm>
            <a:off x="3592975" y="3432326"/>
            <a:ext cx="27981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1181" name="Google Shape;1181;p158"/>
          <p:cNvSpPr txBox="1"/>
          <p:nvPr>
            <p:ph idx="9"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159"/>
          <p:cNvSpPr/>
          <p:nvPr/>
        </p:nvSpPr>
        <p:spPr>
          <a:xfrm flipH="1">
            <a:off x="-827273" y="-15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4" name="Google Shape;1184;p159"/>
          <p:cNvSpPr/>
          <p:nvPr/>
        </p:nvSpPr>
        <p:spPr>
          <a:xfrm>
            <a:off x="7869488" y="36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5" name="Google Shape;1185;p159"/>
          <p:cNvSpPr txBox="1"/>
          <p:nvPr>
            <p:ph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86" name="Google Shape;1186;p159"/>
          <p:cNvSpPr txBox="1"/>
          <p:nvPr>
            <p:ph idx="1" type="subTitle"/>
          </p:nvPr>
        </p:nvSpPr>
        <p:spPr>
          <a:xfrm>
            <a:off x="796875" y="4180125"/>
            <a:ext cx="3447300" cy="4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187" name="Google Shape;1187;p159"/>
          <p:cNvSpPr txBox="1"/>
          <p:nvPr>
            <p:ph idx="2" type="subTitle"/>
          </p:nvPr>
        </p:nvSpPr>
        <p:spPr>
          <a:xfrm>
            <a:off x="4892375" y="4180125"/>
            <a:ext cx="3447300" cy="4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188" name="Google Shape;1188;p159"/>
          <p:cNvSpPr txBox="1"/>
          <p:nvPr>
            <p:ph hasCustomPrompt="1" idx="3" type="title"/>
          </p:nvPr>
        </p:nvSpPr>
        <p:spPr>
          <a:xfrm>
            <a:off x="4892375" y="3586806"/>
            <a:ext cx="34473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1189" name="Google Shape;1189;p159"/>
          <p:cNvSpPr txBox="1"/>
          <p:nvPr>
            <p:ph hasCustomPrompt="1" idx="4" type="title"/>
          </p:nvPr>
        </p:nvSpPr>
        <p:spPr>
          <a:xfrm>
            <a:off x="796875" y="3586806"/>
            <a:ext cx="34473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1190" name="Google Shape;1190;p159"/>
          <p:cNvSpPr txBox="1"/>
          <p:nvPr>
            <p:ph idx="5" type="subTitle"/>
          </p:nvPr>
        </p:nvSpPr>
        <p:spPr>
          <a:xfrm>
            <a:off x="796875" y="2369635"/>
            <a:ext cx="3447300" cy="4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191" name="Google Shape;1191;p159"/>
          <p:cNvSpPr txBox="1"/>
          <p:nvPr>
            <p:ph idx="6" type="subTitle"/>
          </p:nvPr>
        </p:nvSpPr>
        <p:spPr>
          <a:xfrm>
            <a:off x="4892375" y="2369635"/>
            <a:ext cx="3447300" cy="4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192" name="Google Shape;1192;p159"/>
          <p:cNvSpPr txBox="1"/>
          <p:nvPr>
            <p:ph hasCustomPrompt="1" idx="7" type="title"/>
          </p:nvPr>
        </p:nvSpPr>
        <p:spPr>
          <a:xfrm>
            <a:off x="4892375" y="1776541"/>
            <a:ext cx="34473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1193" name="Google Shape;1193;p159"/>
          <p:cNvSpPr txBox="1"/>
          <p:nvPr>
            <p:ph hasCustomPrompt="1" idx="8" type="title"/>
          </p:nvPr>
        </p:nvSpPr>
        <p:spPr>
          <a:xfrm>
            <a:off x="796875" y="1776541"/>
            <a:ext cx="34473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7"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160"/>
          <p:cNvSpPr txBox="1"/>
          <p:nvPr>
            <p:ph type="title"/>
          </p:nvPr>
        </p:nvSpPr>
        <p:spPr>
          <a:xfrm>
            <a:off x="3557400" y="2843113"/>
            <a:ext cx="43602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96" name="Google Shape;1196;p160"/>
          <p:cNvSpPr txBox="1"/>
          <p:nvPr>
            <p:ph idx="1" type="subTitle"/>
          </p:nvPr>
        </p:nvSpPr>
        <p:spPr>
          <a:xfrm>
            <a:off x="1226400" y="1254138"/>
            <a:ext cx="66912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97" name="Google Shape;1197;p160"/>
          <p:cNvSpPr/>
          <p:nvPr/>
        </p:nvSpPr>
        <p:spPr>
          <a:xfrm>
            <a:off x="6193915" y="1877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8" name="Google Shape;1198;p160"/>
          <p:cNvSpPr/>
          <p:nvPr/>
        </p:nvSpPr>
        <p:spPr>
          <a:xfrm>
            <a:off x="7877455" y="1877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160"/>
          <p:cNvSpPr/>
          <p:nvPr/>
        </p:nvSpPr>
        <p:spPr>
          <a:xfrm>
            <a:off x="-2248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160"/>
          <p:cNvSpPr/>
          <p:nvPr/>
        </p:nvSpPr>
        <p:spPr>
          <a:xfrm>
            <a:off x="1657181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" name="Google Shape;1201;p160"/>
          <p:cNvSpPr/>
          <p:nvPr/>
        </p:nvSpPr>
        <p:spPr>
          <a:xfrm>
            <a:off x="3334411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"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161"/>
          <p:cNvSpPr txBox="1"/>
          <p:nvPr>
            <p:ph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04" name="Google Shape;1204;p161"/>
          <p:cNvSpPr/>
          <p:nvPr/>
        </p:nvSpPr>
        <p:spPr>
          <a:xfrm>
            <a:off x="4945862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5" name="Google Shape;1205;p161"/>
          <p:cNvSpPr/>
          <p:nvPr/>
        </p:nvSpPr>
        <p:spPr>
          <a:xfrm>
            <a:off x="6625964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6" name="Google Shape;1206;p161"/>
          <p:cNvSpPr/>
          <p:nvPr/>
        </p:nvSpPr>
        <p:spPr>
          <a:xfrm>
            <a:off x="8305631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_1"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162"/>
          <p:cNvSpPr txBox="1"/>
          <p:nvPr>
            <p:ph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09" name="Google Shape;1209;p162"/>
          <p:cNvSpPr/>
          <p:nvPr/>
        </p:nvSpPr>
        <p:spPr>
          <a:xfrm>
            <a:off x="6871690" y="-9176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0" name="Google Shape;1210;p162"/>
          <p:cNvSpPr/>
          <p:nvPr/>
        </p:nvSpPr>
        <p:spPr>
          <a:xfrm>
            <a:off x="8555230" y="-9176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163"/>
          <p:cNvSpPr txBox="1"/>
          <p:nvPr>
            <p:ph type="title"/>
          </p:nvPr>
        </p:nvSpPr>
        <p:spPr>
          <a:xfrm>
            <a:off x="4876725" y="1153420"/>
            <a:ext cx="3346200" cy="15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13" name="Google Shape;1213;p163"/>
          <p:cNvSpPr txBox="1"/>
          <p:nvPr>
            <p:ph idx="1" type="subTitle"/>
          </p:nvPr>
        </p:nvSpPr>
        <p:spPr>
          <a:xfrm>
            <a:off x="4876725" y="2903620"/>
            <a:ext cx="3346200" cy="10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214" name="Google Shape;1214;p163"/>
          <p:cNvSpPr/>
          <p:nvPr/>
        </p:nvSpPr>
        <p:spPr>
          <a:xfrm>
            <a:off x="-1324144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5" name="Google Shape;1215;p163"/>
          <p:cNvSpPr/>
          <p:nvPr/>
        </p:nvSpPr>
        <p:spPr>
          <a:xfrm>
            <a:off x="35308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6" name="Google Shape;1216;p163"/>
          <p:cNvSpPr/>
          <p:nvPr/>
        </p:nvSpPr>
        <p:spPr>
          <a:xfrm>
            <a:off x="7022090" y="36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7" name="Google Shape;1217;p163"/>
          <p:cNvSpPr/>
          <p:nvPr/>
        </p:nvSpPr>
        <p:spPr>
          <a:xfrm>
            <a:off x="8705630" y="36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_1"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164"/>
          <p:cNvSpPr/>
          <p:nvPr/>
        </p:nvSpPr>
        <p:spPr>
          <a:xfrm>
            <a:off x="-568835" y="-4574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0" name="Google Shape;1220;p164"/>
          <p:cNvSpPr/>
          <p:nvPr/>
        </p:nvSpPr>
        <p:spPr>
          <a:xfrm>
            <a:off x="1114705" y="-4574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1" name="Google Shape;1221;p164"/>
          <p:cNvSpPr/>
          <p:nvPr/>
        </p:nvSpPr>
        <p:spPr>
          <a:xfrm>
            <a:off x="2794372" y="-45270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2" name="Google Shape;1222;p164"/>
          <p:cNvSpPr/>
          <p:nvPr/>
        </p:nvSpPr>
        <p:spPr>
          <a:xfrm>
            <a:off x="4231487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3" name="Google Shape;1223;p164"/>
          <p:cNvSpPr/>
          <p:nvPr/>
        </p:nvSpPr>
        <p:spPr>
          <a:xfrm>
            <a:off x="5911589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4" name="Google Shape;1224;p164"/>
          <p:cNvSpPr/>
          <p:nvPr/>
        </p:nvSpPr>
        <p:spPr>
          <a:xfrm>
            <a:off x="759125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5" name="Google Shape;1225;p164"/>
          <p:cNvSpPr txBox="1"/>
          <p:nvPr>
            <p:ph type="title"/>
          </p:nvPr>
        </p:nvSpPr>
        <p:spPr>
          <a:xfrm>
            <a:off x="2051675" y="1285875"/>
            <a:ext cx="5040600" cy="149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26" name="Google Shape;1226;p164"/>
          <p:cNvSpPr txBox="1"/>
          <p:nvPr>
            <p:ph idx="1" type="subTitle"/>
          </p:nvPr>
        </p:nvSpPr>
        <p:spPr>
          <a:xfrm>
            <a:off x="2051726" y="2934425"/>
            <a:ext cx="5040600" cy="80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1_1"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165"/>
          <p:cNvSpPr txBox="1"/>
          <p:nvPr>
            <p:ph type="title"/>
          </p:nvPr>
        </p:nvSpPr>
        <p:spPr>
          <a:xfrm>
            <a:off x="5001448" y="2028775"/>
            <a:ext cx="2688300" cy="11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29" name="Google Shape;1229;p165"/>
          <p:cNvSpPr txBox="1"/>
          <p:nvPr>
            <p:ph idx="1" type="subTitle"/>
          </p:nvPr>
        </p:nvSpPr>
        <p:spPr>
          <a:xfrm>
            <a:off x="5001450" y="3241038"/>
            <a:ext cx="3184500" cy="10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230" name="Google Shape;1230;p165"/>
          <p:cNvSpPr/>
          <p:nvPr/>
        </p:nvSpPr>
        <p:spPr>
          <a:xfrm>
            <a:off x="-427161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1" name="Google Shape;1231;p165"/>
          <p:cNvSpPr/>
          <p:nvPr/>
        </p:nvSpPr>
        <p:spPr>
          <a:xfrm>
            <a:off x="1250069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2" name="Google Shape;1232;p165"/>
          <p:cNvSpPr/>
          <p:nvPr/>
        </p:nvSpPr>
        <p:spPr>
          <a:xfrm>
            <a:off x="7022090" y="36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3" name="Google Shape;1233;p165"/>
          <p:cNvSpPr/>
          <p:nvPr/>
        </p:nvSpPr>
        <p:spPr>
          <a:xfrm>
            <a:off x="8705630" y="36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_1_1_1"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166"/>
          <p:cNvSpPr txBox="1"/>
          <p:nvPr>
            <p:ph type="title"/>
          </p:nvPr>
        </p:nvSpPr>
        <p:spPr>
          <a:xfrm>
            <a:off x="1638975" y="821550"/>
            <a:ext cx="2688300" cy="11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36" name="Google Shape;1236;p166"/>
          <p:cNvSpPr txBox="1"/>
          <p:nvPr>
            <p:ph idx="1" type="subTitle"/>
          </p:nvPr>
        </p:nvSpPr>
        <p:spPr>
          <a:xfrm>
            <a:off x="1145175" y="2031819"/>
            <a:ext cx="3182100" cy="10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237" name="Google Shape;1237;p166"/>
          <p:cNvSpPr/>
          <p:nvPr/>
        </p:nvSpPr>
        <p:spPr>
          <a:xfrm>
            <a:off x="-1662039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8" name="Google Shape;1238;p166"/>
          <p:cNvSpPr/>
          <p:nvPr/>
        </p:nvSpPr>
        <p:spPr>
          <a:xfrm>
            <a:off x="18063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9" name="Google Shape;1239;p166"/>
          <p:cNvSpPr/>
          <p:nvPr/>
        </p:nvSpPr>
        <p:spPr>
          <a:xfrm>
            <a:off x="1697730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_1_1_1_1"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167"/>
          <p:cNvSpPr txBox="1"/>
          <p:nvPr>
            <p:ph type="title"/>
          </p:nvPr>
        </p:nvSpPr>
        <p:spPr>
          <a:xfrm>
            <a:off x="4620441" y="783450"/>
            <a:ext cx="2688300" cy="11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42" name="Google Shape;1242;p167"/>
          <p:cNvSpPr txBox="1"/>
          <p:nvPr>
            <p:ph idx="1" type="subTitle"/>
          </p:nvPr>
        </p:nvSpPr>
        <p:spPr>
          <a:xfrm>
            <a:off x="4620441" y="1993719"/>
            <a:ext cx="3182400" cy="10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243" name="Google Shape;1243;p167"/>
          <p:cNvSpPr/>
          <p:nvPr/>
        </p:nvSpPr>
        <p:spPr>
          <a:xfrm>
            <a:off x="3682847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167"/>
          <p:cNvSpPr/>
          <p:nvPr/>
        </p:nvSpPr>
        <p:spPr>
          <a:xfrm>
            <a:off x="5362949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167"/>
          <p:cNvSpPr/>
          <p:nvPr/>
        </p:nvSpPr>
        <p:spPr>
          <a:xfrm>
            <a:off x="704261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9"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p168"/>
          <p:cNvSpPr txBox="1"/>
          <p:nvPr>
            <p:ph type="title"/>
          </p:nvPr>
        </p:nvSpPr>
        <p:spPr>
          <a:xfrm>
            <a:off x="1568075" y="3326636"/>
            <a:ext cx="2380500" cy="44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48" name="Google Shape;1248;p168"/>
          <p:cNvSpPr txBox="1"/>
          <p:nvPr>
            <p:ph idx="1" type="subTitle"/>
          </p:nvPr>
        </p:nvSpPr>
        <p:spPr>
          <a:xfrm>
            <a:off x="1568075" y="3883094"/>
            <a:ext cx="2380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249" name="Google Shape;1249;p168"/>
          <p:cNvSpPr txBox="1"/>
          <p:nvPr>
            <p:ph idx="2" type="title"/>
          </p:nvPr>
        </p:nvSpPr>
        <p:spPr>
          <a:xfrm>
            <a:off x="5206074" y="1421636"/>
            <a:ext cx="2377500" cy="44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50" name="Google Shape;1250;p168"/>
          <p:cNvSpPr txBox="1"/>
          <p:nvPr>
            <p:ph idx="3" type="subTitle"/>
          </p:nvPr>
        </p:nvSpPr>
        <p:spPr>
          <a:xfrm>
            <a:off x="5206074" y="1978094"/>
            <a:ext cx="2377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251" name="Google Shape;1251;p168"/>
          <p:cNvSpPr txBox="1"/>
          <p:nvPr>
            <p:ph idx="4"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52" name="Google Shape;1252;p168"/>
          <p:cNvSpPr/>
          <p:nvPr/>
        </p:nvSpPr>
        <p:spPr>
          <a:xfrm rot="10800000">
            <a:off x="-846130" y="-4351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3" name="Google Shape;1253;p168"/>
          <p:cNvSpPr/>
          <p:nvPr/>
        </p:nvSpPr>
        <p:spPr>
          <a:xfrm>
            <a:off x="7848880" y="4302477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9_1">
    <p:spTree>
      <p:nvGrpSpPr>
        <p:cNvPr id="1254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169"/>
          <p:cNvSpPr/>
          <p:nvPr/>
        </p:nvSpPr>
        <p:spPr>
          <a:xfrm>
            <a:off x="5829756" y="-1090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6" name="Google Shape;1256;p169"/>
          <p:cNvSpPr/>
          <p:nvPr/>
        </p:nvSpPr>
        <p:spPr>
          <a:xfrm>
            <a:off x="7506986" y="-1090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7" name="Google Shape;1257;p169"/>
          <p:cNvSpPr txBox="1"/>
          <p:nvPr>
            <p:ph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58" name="Google Shape;1258;p169"/>
          <p:cNvSpPr txBox="1"/>
          <p:nvPr>
            <p:ph idx="1" type="body"/>
          </p:nvPr>
        </p:nvSpPr>
        <p:spPr>
          <a:xfrm>
            <a:off x="4716000" y="1666976"/>
            <a:ext cx="3712500" cy="29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59" name="Google Shape;1259;p169"/>
          <p:cNvSpPr txBox="1"/>
          <p:nvPr>
            <p:ph idx="2" type="body"/>
          </p:nvPr>
        </p:nvSpPr>
        <p:spPr>
          <a:xfrm>
            <a:off x="715500" y="1666874"/>
            <a:ext cx="3710700" cy="29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170"/>
          <p:cNvSpPr txBox="1"/>
          <p:nvPr>
            <p:ph type="title"/>
          </p:nvPr>
        </p:nvSpPr>
        <p:spPr>
          <a:xfrm>
            <a:off x="941739" y="2955625"/>
            <a:ext cx="2175300" cy="37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62" name="Google Shape;1262;p170"/>
          <p:cNvSpPr txBox="1"/>
          <p:nvPr>
            <p:ph idx="1" type="subTitle"/>
          </p:nvPr>
        </p:nvSpPr>
        <p:spPr>
          <a:xfrm>
            <a:off x="941739" y="3494225"/>
            <a:ext cx="21753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263" name="Google Shape;1263;p170"/>
          <p:cNvSpPr txBox="1"/>
          <p:nvPr>
            <p:ph idx="2" type="title"/>
          </p:nvPr>
        </p:nvSpPr>
        <p:spPr>
          <a:xfrm>
            <a:off x="3481926" y="2955625"/>
            <a:ext cx="2175300" cy="37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64" name="Google Shape;1264;p170"/>
          <p:cNvSpPr txBox="1"/>
          <p:nvPr>
            <p:ph idx="3" type="subTitle"/>
          </p:nvPr>
        </p:nvSpPr>
        <p:spPr>
          <a:xfrm>
            <a:off x="3481926" y="3494225"/>
            <a:ext cx="21753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265" name="Google Shape;1265;p170"/>
          <p:cNvSpPr txBox="1"/>
          <p:nvPr>
            <p:ph idx="4" type="title"/>
          </p:nvPr>
        </p:nvSpPr>
        <p:spPr>
          <a:xfrm>
            <a:off x="6022114" y="2955625"/>
            <a:ext cx="2175300" cy="37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66" name="Google Shape;1266;p170"/>
          <p:cNvSpPr txBox="1"/>
          <p:nvPr>
            <p:ph idx="5" type="subTitle"/>
          </p:nvPr>
        </p:nvSpPr>
        <p:spPr>
          <a:xfrm>
            <a:off x="6022114" y="3494225"/>
            <a:ext cx="21753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267" name="Google Shape;1267;p170"/>
          <p:cNvSpPr txBox="1"/>
          <p:nvPr>
            <p:ph idx="6"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68" name="Google Shape;1268;p170"/>
          <p:cNvSpPr/>
          <p:nvPr/>
        </p:nvSpPr>
        <p:spPr>
          <a:xfrm>
            <a:off x="-828844" y="-450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9" name="Google Shape;1269;p170"/>
          <p:cNvSpPr/>
          <p:nvPr/>
        </p:nvSpPr>
        <p:spPr>
          <a:xfrm>
            <a:off x="848386" y="-450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p171"/>
          <p:cNvSpPr txBox="1"/>
          <p:nvPr>
            <p:ph type="title"/>
          </p:nvPr>
        </p:nvSpPr>
        <p:spPr>
          <a:xfrm>
            <a:off x="1840673" y="1719500"/>
            <a:ext cx="2411100" cy="3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72" name="Google Shape;1272;p171"/>
          <p:cNvSpPr txBox="1"/>
          <p:nvPr>
            <p:ph idx="1" type="subTitle"/>
          </p:nvPr>
        </p:nvSpPr>
        <p:spPr>
          <a:xfrm>
            <a:off x="1840673" y="2241300"/>
            <a:ext cx="2411100" cy="6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273" name="Google Shape;1273;p171"/>
          <p:cNvSpPr txBox="1"/>
          <p:nvPr>
            <p:ph idx="2" type="title"/>
          </p:nvPr>
        </p:nvSpPr>
        <p:spPr>
          <a:xfrm>
            <a:off x="4892227" y="1719500"/>
            <a:ext cx="2411100" cy="3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74" name="Google Shape;1274;p171"/>
          <p:cNvSpPr txBox="1"/>
          <p:nvPr>
            <p:ph idx="3" type="subTitle"/>
          </p:nvPr>
        </p:nvSpPr>
        <p:spPr>
          <a:xfrm>
            <a:off x="4892224" y="2241300"/>
            <a:ext cx="2411100" cy="6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275" name="Google Shape;1275;p171"/>
          <p:cNvSpPr txBox="1"/>
          <p:nvPr>
            <p:ph idx="4" type="title"/>
          </p:nvPr>
        </p:nvSpPr>
        <p:spPr>
          <a:xfrm>
            <a:off x="1840673" y="3381375"/>
            <a:ext cx="2411100" cy="3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76" name="Google Shape;1276;p171"/>
          <p:cNvSpPr txBox="1"/>
          <p:nvPr>
            <p:ph idx="5" type="subTitle"/>
          </p:nvPr>
        </p:nvSpPr>
        <p:spPr>
          <a:xfrm>
            <a:off x="1840673" y="3903200"/>
            <a:ext cx="2411100" cy="6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277" name="Google Shape;1277;p171"/>
          <p:cNvSpPr txBox="1"/>
          <p:nvPr>
            <p:ph idx="6" type="title"/>
          </p:nvPr>
        </p:nvSpPr>
        <p:spPr>
          <a:xfrm>
            <a:off x="4892227" y="3381375"/>
            <a:ext cx="2411100" cy="3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78" name="Google Shape;1278;p171"/>
          <p:cNvSpPr txBox="1"/>
          <p:nvPr>
            <p:ph idx="7" type="subTitle"/>
          </p:nvPr>
        </p:nvSpPr>
        <p:spPr>
          <a:xfrm>
            <a:off x="4892224" y="3903200"/>
            <a:ext cx="2411100" cy="6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279" name="Google Shape;1279;p171"/>
          <p:cNvSpPr/>
          <p:nvPr/>
        </p:nvSpPr>
        <p:spPr>
          <a:xfrm>
            <a:off x="6193415" y="36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0" name="Google Shape;1280;p171"/>
          <p:cNvSpPr/>
          <p:nvPr/>
        </p:nvSpPr>
        <p:spPr>
          <a:xfrm>
            <a:off x="7876955" y="-5826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1" name="Google Shape;1281;p171"/>
          <p:cNvSpPr txBox="1"/>
          <p:nvPr>
            <p:ph idx="8"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p172"/>
          <p:cNvSpPr/>
          <p:nvPr/>
        </p:nvSpPr>
        <p:spPr>
          <a:xfrm flipH="1">
            <a:off x="860297" y="-15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" name="Google Shape;1284;p172"/>
          <p:cNvSpPr/>
          <p:nvPr/>
        </p:nvSpPr>
        <p:spPr>
          <a:xfrm flipH="1">
            <a:off x="-819805" y="-15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5" name="Google Shape;1285;p172"/>
          <p:cNvSpPr/>
          <p:nvPr/>
        </p:nvSpPr>
        <p:spPr>
          <a:xfrm flipH="1">
            <a:off x="-829331" y="7619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6" name="Google Shape;1286;p172"/>
          <p:cNvSpPr txBox="1"/>
          <p:nvPr>
            <p:ph type="title"/>
          </p:nvPr>
        </p:nvSpPr>
        <p:spPr>
          <a:xfrm>
            <a:off x="979147" y="2000250"/>
            <a:ext cx="2057100" cy="3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87" name="Google Shape;1287;p172"/>
          <p:cNvSpPr txBox="1"/>
          <p:nvPr>
            <p:ph idx="1" type="subTitle"/>
          </p:nvPr>
        </p:nvSpPr>
        <p:spPr>
          <a:xfrm>
            <a:off x="979147" y="2440825"/>
            <a:ext cx="205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288" name="Google Shape;1288;p172"/>
          <p:cNvSpPr txBox="1"/>
          <p:nvPr>
            <p:ph idx="2" type="title"/>
          </p:nvPr>
        </p:nvSpPr>
        <p:spPr>
          <a:xfrm>
            <a:off x="3543451" y="2000250"/>
            <a:ext cx="2057100" cy="3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89" name="Google Shape;1289;p172"/>
          <p:cNvSpPr txBox="1"/>
          <p:nvPr>
            <p:ph idx="3" type="subTitle"/>
          </p:nvPr>
        </p:nvSpPr>
        <p:spPr>
          <a:xfrm>
            <a:off x="3543451" y="2440825"/>
            <a:ext cx="205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290" name="Google Shape;1290;p172"/>
          <p:cNvSpPr txBox="1"/>
          <p:nvPr>
            <p:ph idx="4" type="title"/>
          </p:nvPr>
        </p:nvSpPr>
        <p:spPr>
          <a:xfrm>
            <a:off x="979147" y="3709650"/>
            <a:ext cx="2057100" cy="3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91" name="Google Shape;1291;p172"/>
          <p:cNvSpPr txBox="1"/>
          <p:nvPr>
            <p:ph idx="5" type="subTitle"/>
          </p:nvPr>
        </p:nvSpPr>
        <p:spPr>
          <a:xfrm>
            <a:off x="979147" y="4150450"/>
            <a:ext cx="205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292" name="Google Shape;1292;p172"/>
          <p:cNvSpPr txBox="1"/>
          <p:nvPr>
            <p:ph idx="6" type="title"/>
          </p:nvPr>
        </p:nvSpPr>
        <p:spPr>
          <a:xfrm>
            <a:off x="3543451" y="3709650"/>
            <a:ext cx="2057100" cy="3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93" name="Google Shape;1293;p172"/>
          <p:cNvSpPr txBox="1"/>
          <p:nvPr>
            <p:ph idx="7" type="subTitle"/>
          </p:nvPr>
        </p:nvSpPr>
        <p:spPr>
          <a:xfrm>
            <a:off x="3543451" y="4150450"/>
            <a:ext cx="205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294" name="Google Shape;1294;p172"/>
          <p:cNvSpPr txBox="1"/>
          <p:nvPr>
            <p:ph idx="8" type="title"/>
          </p:nvPr>
        </p:nvSpPr>
        <p:spPr>
          <a:xfrm>
            <a:off x="6107753" y="2000250"/>
            <a:ext cx="2057100" cy="3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95" name="Google Shape;1295;p172"/>
          <p:cNvSpPr txBox="1"/>
          <p:nvPr>
            <p:ph idx="9" type="subTitle"/>
          </p:nvPr>
        </p:nvSpPr>
        <p:spPr>
          <a:xfrm>
            <a:off x="6107753" y="2440825"/>
            <a:ext cx="205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296" name="Google Shape;1296;p172"/>
          <p:cNvSpPr txBox="1"/>
          <p:nvPr>
            <p:ph idx="13" type="title"/>
          </p:nvPr>
        </p:nvSpPr>
        <p:spPr>
          <a:xfrm>
            <a:off x="6107753" y="3709650"/>
            <a:ext cx="2057100" cy="3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97" name="Google Shape;1297;p172"/>
          <p:cNvSpPr txBox="1"/>
          <p:nvPr>
            <p:ph idx="14" type="subTitle"/>
          </p:nvPr>
        </p:nvSpPr>
        <p:spPr>
          <a:xfrm>
            <a:off x="6107753" y="4150450"/>
            <a:ext cx="205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298" name="Google Shape;1298;p172"/>
          <p:cNvSpPr txBox="1"/>
          <p:nvPr>
            <p:ph idx="15"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"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173"/>
          <p:cNvSpPr/>
          <p:nvPr/>
        </p:nvSpPr>
        <p:spPr>
          <a:xfrm>
            <a:off x="5984087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1" name="Google Shape;1301;p173"/>
          <p:cNvSpPr/>
          <p:nvPr/>
        </p:nvSpPr>
        <p:spPr>
          <a:xfrm>
            <a:off x="7664189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2" name="Google Shape;1302;p173"/>
          <p:cNvSpPr/>
          <p:nvPr/>
        </p:nvSpPr>
        <p:spPr>
          <a:xfrm>
            <a:off x="-2092710" y="-1226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3" name="Google Shape;1303;p173"/>
          <p:cNvSpPr/>
          <p:nvPr/>
        </p:nvSpPr>
        <p:spPr>
          <a:xfrm>
            <a:off x="-409170" y="-1226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4" name="Google Shape;1304;p173"/>
          <p:cNvSpPr/>
          <p:nvPr/>
        </p:nvSpPr>
        <p:spPr>
          <a:xfrm>
            <a:off x="1270497" y="-74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5" name="Google Shape;1305;p173"/>
          <p:cNvSpPr txBox="1"/>
          <p:nvPr>
            <p:ph type="ctrTitle"/>
          </p:nvPr>
        </p:nvSpPr>
        <p:spPr>
          <a:xfrm>
            <a:off x="2724600" y="606626"/>
            <a:ext cx="3694800" cy="7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1" sz="60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06" name="Google Shape;1306;p173"/>
          <p:cNvSpPr txBox="1"/>
          <p:nvPr>
            <p:ph idx="1" type="subTitle"/>
          </p:nvPr>
        </p:nvSpPr>
        <p:spPr>
          <a:xfrm>
            <a:off x="2724600" y="1621772"/>
            <a:ext cx="3694800" cy="145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07" name="Google Shape;1307;p173"/>
          <p:cNvSpPr txBox="1"/>
          <p:nvPr/>
        </p:nvSpPr>
        <p:spPr>
          <a:xfrm>
            <a:off x="2717850" y="3172721"/>
            <a:ext cx="370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CRÉDITOS: este modelo de apresentação foi criado pelo </a:t>
            </a:r>
            <a:r>
              <a:rPr b="1" lang="pt-BR" sz="1200">
                <a:solidFill>
                  <a:schemeClr val="dk1"/>
                </a:solidFill>
                <a:uFill>
                  <a:noFill/>
                </a:uFill>
                <a:latin typeface="Commissioner"/>
                <a:ea typeface="Commissioner"/>
                <a:cs typeface="Commissioner"/>
                <a:sym typeface="Commissioner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pt-BR"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, e inclui ícones da </a:t>
            </a:r>
            <a:r>
              <a:rPr b="1" lang="pt-BR" sz="1200">
                <a:solidFill>
                  <a:schemeClr val="dk1"/>
                </a:solidFill>
                <a:uFill>
                  <a:noFill/>
                </a:uFill>
                <a:latin typeface="Commissioner"/>
                <a:ea typeface="Commissioner"/>
                <a:cs typeface="Commissioner"/>
                <a:sym typeface="Commission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pt-BR"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 e infográficos e imagens da </a:t>
            </a:r>
            <a:r>
              <a:rPr b="1" lang="pt-BR" sz="1200">
                <a:solidFill>
                  <a:schemeClr val="dk1"/>
                </a:solidFill>
                <a:uFill>
                  <a:noFill/>
                </a:uFill>
                <a:latin typeface="Commissioner"/>
                <a:ea typeface="Commissioner"/>
                <a:cs typeface="Commissioner"/>
                <a:sym typeface="Commissione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1308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174"/>
          <p:cNvSpPr/>
          <p:nvPr/>
        </p:nvSpPr>
        <p:spPr>
          <a:xfrm flipH="1" rot="10800000">
            <a:off x="5984087" y="-1226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0" name="Google Shape;1310;p174"/>
          <p:cNvSpPr/>
          <p:nvPr/>
        </p:nvSpPr>
        <p:spPr>
          <a:xfrm flipH="1" rot="10800000">
            <a:off x="7664189" y="-1226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1" name="Google Shape;1311;p174"/>
          <p:cNvSpPr/>
          <p:nvPr/>
        </p:nvSpPr>
        <p:spPr>
          <a:xfrm flipH="1" rot="10800000">
            <a:off x="-1264035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2" name="Google Shape;1312;p174"/>
          <p:cNvSpPr/>
          <p:nvPr/>
        </p:nvSpPr>
        <p:spPr>
          <a:xfrm flipH="1" rot="10800000">
            <a:off x="419505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3" name="Google Shape;1313;p174"/>
          <p:cNvSpPr/>
          <p:nvPr/>
        </p:nvSpPr>
        <p:spPr>
          <a:xfrm flipH="1" rot="10800000">
            <a:off x="2099172" y="4309846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1314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p175"/>
          <p:cNvSpPr/>
          <p:nvPr/>
        </p:nvSpPr>
        <p:spPr>
          <a:xfrm flipH="1">
            <a:off x="8324630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6" name="Google Shape;1316;p175"/>
          <p:cNvSpPr/>
          <p:nvPr/>
        </p:nvSpPr>
        <p:spPr>
          <a:xfrm flipH="1">
            <a:off x="6647400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7" name="Google Shape;1317;p175"/>
          <p:cNvSpPr/>
          <p:nvPr/>
        </p:nvSpPr>
        <p:spPr>
          <a:xfrm flipH="1">
            <a:off x="7476956" y="35579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8" name="Google Shape;1318;p175"/>
          <p:cNvSpPr/>
          <p:nvPr/>
        </p:nvSpPr>
        <p:spPr>
          <a:xfrm flipH="1">
            <a:off x="435596" y="36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9" name="Google Shape;1319;p175"/>
          <p:cNvSpPr/>
          <p:nvPr/>
        </p:nvSpPr>
        <p:spPr>
          <a:xfrm flipH="1">
            <a:off x="-1247944" y="36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698250" y="1767050"/>
            <a:ext cx="3937500" cy="25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  <a:defRPr sz="1500"/>
            </a:lvl1pPr>
            <a:lvl2pPr indent="-3238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/>
            </a:lvl2pPr>
            <a:lvl3pPr indent="-3238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Open Sans"/>
              <a:buChar char="■"/>
              <a:defRPr sz="1500"/>
            </a:lvl3pPr>
            <a:lvl4pPr indent="-3238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Open Sans"/>
              <a:buChar char="●"/>
              <a:defRPr sz="1500"/>
            </a:lvl4pPr>
            <a:lvl5pPr indent="-3238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Open Sans"/>
              <a:buChar char="○"/>
              <a:defRPr sz="1500"/>
            </a:lvl5pPr>
            <a:lvl6pPr indent="-3238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Open Sans"/>
              <a:buChar char="■"/>
              <a:defRPr sz="1500"/>
            </a:lvl6pPr>
            <a:lvl7pPr indent="-3238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Open Sans"/>
              <a:buChar char="●"/>
              <a:defRPr sz="1500"/>
            </a:lvl7pPr>
            <a:lvl8pPr indent="-3238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Open Sans"/>
              <a:buChar char="○"/>
              <a:defRPr sz="1500"/>
            </a:lvl8pPr>
            <a:lvl9pPr indent="-3238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Font typeface="Open Sans"/>
              <a:buChar char="■"/>
              <a:defRPr sz="1500"/>
            </a:lvl9pPr>
          </a:lstStyle>
          <a:p/>
        </p:txBody>
      </p:sp>
      <p:sp>
        <p:nvSpPr>
          <p:cNvPr id="93" name="Google Shape;93;p19"/>
          <p:cNvSpPr txBox="1"/>
          <p:nvPr>
            <p:ph type="title"/>
          </p:nvPr>
        </p:nvSpPr>
        <p:spPr>
          <a:xfrm>
            <a:off x="713225" y="401645"/>
            <a:ext cx="4363500" cy="11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4" name="Google Shape;94;p19"/>
          <p:cNvSpPr/>
          <p:nvPr/>
        </p:nvSpPr>
        <p:spPr>
          <a:xfrm flipH="1">
            <a:off x="8925586" y="430079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/>
          <p:nvPr/>
        </p:nvSpPr>
        <p:spPr>
          <a:xfrm flipH="1">
            <a:off x="7245919" y="430079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/>
          <p:nvPr/>
        </p:nvSpPr>
        <p:spPr>
          <a:xfrm flipH="1">
            <a:off x="5568689" y="430079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/>
          <p:nvPr/>
        </p:nvSpPr>
        <p:spPr>
          <a:xfrm flipH="1">
            <a:off x="8081785" y="3548474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0_1_1"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p176"/>
          <p:cNvSpPr/>
          <p:nvPr/>
        </p:nvSpPr>
        <p:spPr>
          <a:xfrm flipH="1">
            <a:off x="7886480" y="74797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2" name="Google Shape;1322;p176"/>
          <p:cNvSpPr/>
          <p:nvPr/>
        </p:nvSpPr>
        <p:spPr>
          <a:xfrm flipH="1">
            <a:off x="6209250" y="74797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3" name="Google Shape;1323;p176"/>
          <p:cNvSpPr/>
          <p:nvPr/>
        </p:nvSpPr>
        <p:spPr>
          <a:xfrm flipH="1">
            <a:off x="7038806" y="-4351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10_1_1_1">
    <p:spTree>
      <p:nvGrpSpPr>
        <p:cNvPr id="1324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p177"/>
          <p:cNvSpPr/>
          <p:nvPr/>
        </p:nvSpPr>
        <p:spPr>
          <a:xfrm>
            <a:off x="5069687" y="-450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6" name="Google Shape;1326;p177"/>
          <p:cNvSpPr/>
          <p:nvPr/>
        </p:nvSpPr>
        <p:spPr>
          <a:xfrm>
            <a:off x="6749789" y="-450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7" name="Google Shape;1327;p177"/>
          <p:cNvSpPr/>
          <p:nvPr/>
        </p:nvSpPr>
        <p:spPr>
          <a:xfrm>
            <a:off x="8429456" y="-450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8" name="Google Shape;1328;p177"/>
          <p:cNvSpPr/>
          <p:nvPr/>
        </p:nvSpPr>
        <p:spPr>
          <a:xfrm>
            <a:off x="-562144" y="-450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9" name="Google Shape;1329;p177"/>
          <p:cNvSpPr/>
          <p:nvPr/>
        </p:nvSpPr>
        <p:spPr>
          <a:xfrm>
            <a:off x="1115086" y="-450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rgbClr val="F393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34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p179"/>
          <p:cNvSpPr txBox="1"/>
          <p:nvPr>
            <p:ph type="ctrTitle"/>
          </p:nvPr>
        </p:nvSpPr>
        <p:spPr>
          <a:xfrm>
            <a:off x="733425" y="1205675"/>
            <a:ext cx="7706100" cy="15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1" sz="60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36" name="Google Shape;1336;p179"/>
          <p:cNvSpPr txBox="1"/>
          <p:nvPr>
            <p:ph idx="1" type="subTitle"/>
          </p:nvPr>
        </p:nvSpPr>
        <p:spPr>
          <a:xfrm>
            <a:off x="877125" y="3209350"/>
            <a:ext cx="3551100" cy="36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37" name="Google Shape;1337;p179"/>
          <p:cNvSpPr/>
          <p:nvPr/>
        </p:nvSpPr>
        <p:spPr>
          <a:xfrm>
            <a:off x="3621887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8" name="Google Shape;1338;p179"/>
          <p:cNvSpPr/>
          <p:nvPr/>
        </p:nvSpPr>
        <p:spPr>
          <a:xfrm>
            <a:off x="5301989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9" name="Google Shape;1339;p179"/>
          <p:cNvSpPr/>
          <p:nvPr/>
        </p:nvSpPr>
        <p:spPr>
          <a:xfrm>
            <a:off x="698165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0" name="Google Shape;1340;p179"/>
          <p:cNvSpPr/>
          <p:nvPr/>
        </p:nvSpPr>
        <p:spPr>
          <a:xfrm>
            <a:off x="865888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1" name="Google Shape;1341;p179"/>
          <p:cNvSpPr/>
          <p:nvPr/>
        </p:nvSpPr>
        <p:spPr>
          <a:xfrm>
            <a:off x="6145790" y="35579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2" name="Google Shape;1342;p179"/>
          <p:cNvSpPr/>
          <p:nvPr/>
        </p:nvSpPr>
        <p:spPr>
          <a:xfrm>
            <a:off x="7829330" y="35579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3" name="Google Shape;1343;p179"/>
          <p:cNvSpPr/>
          <p:nvPr/>
        </p:nvSpPr>
        <p:spPr>
          <a:xfrm>
            <a:off x="-1247245" y="-597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4" name="Google Shape;1344;p179"/>
          <p:cNvSpPr/>
          <p:nvPr/>
        </p:nvSpPr>
        <p:spPr>
          <a:xfrm>
            <a:off x="432422" y="-5500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45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180"/>
          <p:cNvSpPr txBox="1"/>
          <p:nvPr>
            <p:ph type="title"/>
          </p:nvPr>
        </p:nvSpPr>
        <p:spPr>
          <a:xfrm>
            <a:off x="2472600" y="2560425"/>
            <a:ext cx="5937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47" name="Google Shape;1347;p180"/>
          <p:cNvSpPr txBox="1"/>
          <p:nvPr>
            <p:ph hasCustomPrompt="1" idx="2" type="title"/>
          </p:nvPr>
        </p:nvSpPr>
        <p:spPr>
          <a:xfrm>
            <a:off x="6743700" y="1133325"/>
            <a:ext cx="1533600" cy="128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48" name="Google Shape;1348;p180"/>
          <p:cNvSpPr txBox="1"/>
          <p:nvPr>
            <p:ph idx="1" type="subTitle"/>
          </p:nvPr>
        </p:nvSpPr>
        <p:spPr>
          <a:xfrm>
            <a:off x="2472600" y="3678100"/>
            <a:ext cx="5937900" cy="3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9" name="Google Shape;1349;p180"/>
          <p:cNvSpPr/>
          <p:nvPr/>
        </p:nvSpPr>
        <p:spPr>
          <a:xfrm flipH="1">
            <a:off x="850994" y="-1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0" name="Google Shape;1350;p180"/>
          <p:cNvSpPr/>
          <p:nvPr/>
        </p:nvSpPr>
        <p:spPr>
          <a:xfrm flipH="1">
            <a:off x="-832546" y="-1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1" name="Google Shape;1351;p180"/>
          <p:cNvSpPr/>
          <p:nvPr/>
        </p:nvSpPr>
        <p:spPr>
          <a:xfrm>
            <a:off x="-1247245" y="4301997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2" name="Google Shape;1352;p180"/>
          <p:cNvSpPr/>
          <p:nvPr/>
        </p:nvSpPr>
        <p:spPr>
          <a:xfrm>
            <a:off x="432422" y="4302475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181"/>
          <p:cNvSpPr txBox="1"/>
          <p:nvPr>
            <p:ph idx="1" type="body"/>
          </p:nvPr>
        </p:nvSpPr>
        <p:spPr>
          <a:xfrm>
            <a:off x="713225" y="1152475"/>
            <a:ext cx="7708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55" name="Google Shape;1355;p181"/>
          <p:cNvSpPr txBox="1"/>
          <p:nvPr>
            <p:ph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6" name="Google Shape;1356;p181"/>
          <p:cNvSpPr/>
          <p:nvPr/>
        </p:nvSpPr>
        <p:spPr>
          <a:xfrm>
            <a:off x="4902047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7" name="Google Shape;1357;p181"/>
          <p:cNvSpPr/>
          <p:nvPr/>
        </p:nvSpPr>
        <p:spPr>
          <a:xfrm>
            <a:off x="6582149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8" name="Google Shape;1358;p181"/>
          <p:cNvSpPr/>
          <p:nvPr/>
        </p:nvSpPr>
        <p:spPr>
          <a:xfrm>
            <a:off x="826181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p182"/>
          <p:cNvSpPr txBox="1"/>
          <p:nvPr>
            <p:ph type="title"/>
          </p:nvPr>
        </p:nvSpPr>
        <p:spPr>
          <a:xfrm>
            <a:off x="1485119" y="2600325"/>
            <a:ext cx="2645400" cy="31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9pPr>
          </a:lstStyle>
          <a:p/>
        </p:txBody>
      </p:sp>
      <p:sp>
        <p:nvSpPr>
          <p:cNvPr id="1361" name="Google Shape;1361;p182"/>
          <p:cNvSpPr txBox="1"/>
          <p:nvPr>
            <p:ph idx="2" type="title"/>
          </p:nvPr>
        </p:nvSpPr>
        <p:spPr>
          <a:xfrm>
            <a:off x="5013481" y="2600325"/>
            <a:ext cx="2645400" cy="31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9pPr>
          </a:lstStyle>
          <a:p/>
        </p:txBody>
      </p:sp>
      <p:sp>
        <p:nvSpPr>
          <p:cNvPr id="1362" name="Google Shape;1362;p182"/>
          <p:cNvSpPr txBox="1"/>
          <p:nvPr>
            <p:ph idx="1" type="subTitle"/>
          </p:nvPr>
        </p:nvSpPr>
        <p:spPr>
          <a:xfrm>
            <a:off x="5013481" y="3180850"/>
            <a:ext cx="26454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sp>
        <p:nvSpPr>
          <p:cNvPr id="1363" name="Google Shape;1363;p182"/>
          <p:cNvSpPr txBox="1"/>
          <p:nvPr>
            <p:ph idx="3" type="subTitle"/>
          </p:nvPr>
        </p:nvSpPr>
        <p:spPr>
          <a:xfrm>
            <a:off x="1485119" y="3180850"/>
            <a:ext cx="26454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sp>
        <p:nvSpPr>
          <p:cNvPr id="1364" name="Google Shape;1364;p182"/>
          <p:cNvSpPr txBox="1"/>
          <p:nvPr>
            <p:ph idx="4"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5" name="Google Shape;1365;p182"/>
          <p:cNvSpPr/>
          <p:nvPr/>
        </p:nvSpPr>
        <p:spPr>
          <a:xfrm>
            <a:off x="-847894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6" name="Google Shape;1366;p182"/>
          <p:cNvSpPr/>
          <p:nvPr/>
        </p:nvSpPr>
        <p:spPr>
          <a:xfrm>
            <a:off x="82933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7" name="Google Shape;1367;p182"/>
          <p:cNvSpPr/>
          <p:nvPr/>
        </p:nvSpPr>
        <p:spPr>
          <a:xfrm>
            <a:off x="6203162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8" name="Google Shape;1368;p182"/>
          <p:cNvSpPr/>
          <p:nvPr/>
        </p:nvSpPr>
        <p:spPr>
          <a:xfrm>
            <a:off x="7883264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69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183"/>
          <p:cNvSpPr txBox="1"/>
          <p:nvPr>
            <p:ph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p184"/>
          <p:cNvSpPr txBox="1"/>
          <p:nvPr>
            <p:ph idx="1" type="body"/>
          </p:nvPr>
        </p:nvSpPr>
        <p:spPr>
          <a:xfrm>
            <a:off x="698250" y="1767050"/>
            <a:ext cx="3937500" cy="25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  <a:defRPr sz="1500"/>
            </a:lvl1pPr>
            <a:lvl2pPr indent="-3238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/>
            </a:lvl2pPr>
            <a:lvl3pPr indent="-3238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Open Sans"/>
              <a:buChar char="■"/>
              <a:defRPr sz="1500"/>
            </a:lvl3pPr>
            <a:lvl4pPr indent="-3238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Open Sans"/>
              <a:buChar char="●"/>
              <a:defRPr sz="1500"/>
            </a:lvl4pPr>
            <a:lvl5pPr indent="-3238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Open Sans"/>
              <a:buChar char="○"/>
              <a:defRPr sz="1500"/>
            </a:lvl5pPr>
            <a:lvl6pPr indent="-3238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Open Sans"/>
              <a:buChar char="■"/>
              <a:defRPr sz="1500"/>
            </a:lvl6pPr>
            <a:lvl7pPr indent="-3238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Open Sans"/>
              <a:buChar char="●"/>
              <a:defRPr sz="1500"/>
            </a:lvl7pPr>
            <a:lvl8pPr indent="-3238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Open Sans"/>
              <a:buChar char="○"/>
              <a:defRPr sz="1500"/>
            </a:lvl8pPr>
            <a:lvl9pPr indent="-3238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Font typeface="Open Sans"/>
              <a:buChar char="■"/>
              <a:defRPr sz="1500"/>
            </a:lvl9pPr>
          </a:lstStyle>
          <a:p/>
        </p:txBody>
      </p:sp>
      <p:sp>
        <p:nvSpPr>
          <p:cNvPr id="1373" name="Google Shape;1373;p184"/>
          <p:cNvSpPr txBox="1"/>
          <p:nvPr>
            <p:ph type="title"/>
          </p:nvPr>
        </p:nvSpPr>
        <p:spPr>
          <a:xfrm>
            <a:off x="713225" y="401645"/>
            <a:ext cx="4363500" cy="11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74" name="Google Shape;1374;p184"/>
          <p:cNvSpPr/>
          <p:nvPr/>
        </p:nvSpPr>
        <p:spPr>
          <a:xfrm flipH="1">
            <a:off x="8925586" y="430079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5" name="Google Shape;1375;p184"/>
          <p:cNvSpPr/>
          <p:nvPr/>
        </p:nvSpPr>
        <p:spPr>
          <a:xfrm flipH="1">
            <a:off x="7245919" y="430079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6" name="Google Shape;1376;p184"/>
          <p:cNvSpPr/>
          <p:nvPr/>
        </p:nvSpPr>
        <p:spPr>
          <a:xfrm flipH="1">
            <a:off x="5568689" y="430079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7" name="Google Shape;1377;p184"/>
          <p:cNvSpPr/>
          <p:nvPr/>
        </p:nvSpPr>
        <p:spPr>
          <a:xfrm flipH="1">
            <a:off x="8081785" y="3548474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78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p185"/>
          <p:cNvSpPr txBox="1"/>
          <p:nvPr>
            <p:ph type="title"/>
          </p:nvPr>
        </p:nvSpPr>
        <p:spPr>
          <a:xfrm>
            <a:off x="741000" y="671475"/>
            <a:ext cx="5566200" cy="26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80" name="Google Shape;1380;p185"/>
          <p:cNvSpPr/>
          <p:nvPr/>
        </p:nvSpPr>
        <p:spPr>
          <a:xfrm rot="10800000">
            <a:off x="301868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185"/>
          <p:cNvSpPr/>
          <p:nvPr/>
        </p:nvSpPr>
        <p:spPr>
          <a:xfrm rot="10800000">
            <a:off x="1335145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185"/>
          <p:cNvSpPr/>
          <p:nvPr/>
        </p:nvSpPr>
        <p:spPr>
          <a:xfrm rot="10800000">
            <a:off x="-344521" y="4309846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186"/>
          <p:cNvSpPr txBox="1"/>
          <p:nvPr>
            <p:ph type="title"/>
          </p:nvPr>
        </p:nvSpPr>
        <p:spPr>
          <a:xfrm>
            <a:off x="962025" y="2294700"/>
            <a:ext cx="5600700" cy="5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85" name="Google Shape;1385;p186"/>
          <p:cNvSpPr txBox="1"/>
          <p:nvPr>
            <p:ph idx="1" type="subTitle"/>
          </p:nvPr>
        </p:nvSpPr>
        <p:spPr>
          <a:xfrm>
            <a:off x="973025" y="3108750"/>
            <a:ext cx="5646900" cy="11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86" name="Google Shape;1386;p186"/>
          <p:cNvSpPr/>
          <p:nvPr/>
        </p:nvSpPr>
        <p:spPr>
          <a:xfrm>
            <a:off x="4098415" y="-764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7" name="Google Shape;1387;p186"/>
          <p:cNvSpPr/>
          <p:nvPr/>
        </p:nvSpPr>
        <p:spPr>
          <a:xfrm>
            <a:off x="5781955" y="-764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8" name="Google Shape;1388;p186"/>
          <p:cNvSpPr/>
          <p:nvPr/>
        </p:nvSpPr>
        <p:spPr>
          <a:xfrm>
            <a:off x="7461622" y="-7170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741000" y="671475"/>
            <a:ext cx="5566200" cy="26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0" name="Google Shape;100;p20"/>
          <p:cNvSpPr/>
          <p:nvPr/>
        </p:nvSpPr>
        <p:spPr>
          <a:xfrm rot="10800000">
            <a:off x="301868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/>
          <p:nvPr/>
        </p:nvSpPr>
        <p:spPr>
          <a:xfrm rot="10800000">
            <a:off x="1335145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/>
          <p:nvPr/>
        </p:nvSpPr>
        <p:spPr>
          <a:xfrm rot="10800000">
            <a:off x="-344521" y="4309846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89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p187"/>
          <p:cNvSpPr txBox="1"/>
          <p:nvPr>
            <p:ph type="title"/>
          </p:nvPr>
        </p:nvSpPr>
        <p:spPr>
          <a:xfrm>
            <a:off x="5267325" y="714375"/>
            <a:ext cx="2850000" cy="241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91" name="Google Shape;1391;p187"/>
          <p:cNvSpPr/>
          <p:nvPr/>
        </p:nvSpPr>
        <p:spPr>
          <a:xfrm>
            <a:off x="5069687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2" name="Google Shape;1392;p187"/>
          <p:cNvSpPr/>
          <p:nvPr/>
        </p:nvSpPr>
        <p:spPr>
          <a:xfrm>
            <a:off x="6749789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3" name="Google Shape;1393;p187"/>
          <p:cNvSpPr/>
          <p:nvPr/>
        </p:nvSpPr>
        <p:spPr>
          <a:xfrm>
            <a:off x="842945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4" name="Google Shape;1394;p187"/>
          <p:cNvSpPr/>
          <p:nvPr/>
        </p:nvSpPr>
        <p:spPr>
          <a:xfrm>
            <a:off x="-562144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5" name="Google Shape;1395;p187"/>
          <p:cNvSpPr/>
          <p:nvPr/>
        </p:nvSpPr>
        <p:spPr>
          <a:xfrm>
            <a:off x="111508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96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p188"/>
          <p:cNvSpPr txBox="1"/>
          <p:nvPr>
            <p:ph hasCustomPrompt="1" type="title"/>
          </p:nvPr>
        </p:nvSpPr>
        <p:spPr>
          <a:xfrm>
            <a:off x="1284000" y="1825450"/>
            <a:ext cx="6576000" cy="17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4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398" name="Google Shape;1398;p188"/>
          <p:cNvSpPr txBox="1"/>
          <p:nvPr>
            <p:ph idx="1" type="subTitle"/>
          </p:nvPr>
        </p:nvSpPr>
        <p:spPr>
          <a:xfrm>
            <a:off x="1284000" y="3630475"/>
            <a:ext cx="6576000" cy="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399" name="Google Shape;1399;p188"/>
          <p:cNvSpPr/>
          <p:nvPr/>
        </p:nvSpPr>
        <p:spPr>
          <a:xfrm rot="10800000">
            <a:off x="833536" y="-4351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0" name="Google Shape;1400;p188"/>
          <p:cNvSpPr/>
          <p:nvPr/>
        </p:nvSpPr>
        <p:spPr>
          <a:xfrm rot="10800000">
            <a:off x="-846130" y="-4351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1" name="Google Shape;1401;p188"/>
          <p:cNvSpPr/>
          <p:nvPr/>
        </p:nvSpPr>
        <p:spPr>
          <a:xfrm>
            <a:off x="6165340" y="4302477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2" name="Google Shape;1402;p188"/>
          <p:cNvSpPr/>
          <p:nvPr/>
        </p:nvSpPr>
        <p:spPr>
          <a:xfrm>
            <a:off x="7848880" y="4302477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03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p1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3">
    <p:spTree>
      <p:nvGrpSpPr>
        <p:cNvPr id="1405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p190"/>
          <p:cNvSpPr/>
          <p:nvPr/>
        </p:nvSpPr>
        <p:spPr>
          <a:xfrm>
            <a:off x="-654560" y="-764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7" name="Google Shape;1407;p190"/>
          <p:cNvSpPr/>
          <p:nvPr/>
        </p:nvSpPr>
        <p:spPr>
          <a:xfrm>
            <a:off x="1028980" y="-764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8" name="Google Shape;1408;p190"/>
          <p:cNvSpPr txBox="1"/>
          <p:nvPr>
            <p:ph idx="1" type="subTitle"/>
          </p:nvPr>
        </p:nvSpPr>
        <p:spPr>
          <a:xfrm>
            <a:off x="1263100" y="1290375"/>
            <a:ext cx="30906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arker Grotesque"/>
              <a:buNone/>
              <a:defRPr b="1" sz="3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1409" name="Google Shape;1409;p190"/>
          <p:cNvSpPr txBox="1"/>
          <p:nvPr>
            <p:ph idx="2" type="subTitle"/>
          </p:nvPr>
        </p:nvSpPr>
        <p:spPr>
          <a:xfrm>
            <a:off x="4337375" y="1289325"/>
            <a:ext cx="4160400" cy="4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410" name="Google Shape;1410;p190"/>
          <p:cNvSpPr txBox="1"/>
          <p:nvPr>
            <p:ph hasCustomPrompt="1" type="title"/>
          </p:nvPr>
        </p:nvSpPr>
        <p:spPr>
          <a:xfrm>
            <a:off x="661563" y="1290375"/>
            <a:ext cx="6681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1411" name="Google Shape;1411;p190"/>
          <p:cNvSpPr txBox="1"/>
          <p:nvPr>
            <p:ph idx="3" type="subTitle"/>
          </p:nvPr>
        </p:nvSpPr>
        <p:spPr>
          <a:xfrm>
            <a:off x="1263100" y="1860165"/>
            <a:ext cx="3090600" cy="3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arker Grotesque"/>
              <a:buNone/>
              <a:defRPr b="1" sz="3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1412" name="Google Shape;1412;p190"/>
          <p:cNvSpPr txBox="1"/>
          <p:nvPr>
            <p:ph idx="4" type="subTitle"/>
          </p:nvPr>
        </p:nvSpPr>
        <p:spPr>
          <a:xfrm>
            <a:off x="4337375" y="1859115"/>
            <a:ext cx="41604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413" name="Google Shape;1413;p190"/>
          <p:cNvSpPr txBox="1"/>
          <p:nvPr>
            <p:ph hasCustomPrompt="1" idx="5" type="title"/>
          </p:nvPr>
        </p:nvSpPr>
        <p:spPr>
          <a:xfrm>
            <a:off x="671088" y="1860165"/>
            <a:ext cx="668100" cy="3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1414" name="Google Shape;1414;p190"/>
          <p:cNvSpPr txBox="1"/>
          <p:nvPr>
            <p:ph idx="6" type="subTitle"/>
          </p:nvPr>
        </p:nvSpPr>
        <p:spPr>
          <a:xfrm>
            <a:off x="1263102" y="2427855"/>
            <a:ext cx="30906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arker Grotesque"/>
              <a:buNone/>
              <a:defRPr b="1" sz="3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1415" name="Google Shape;1415;p190"/>
          <p:cNvSpPr txBox="1"/>
          <p:nvPr>
            <p:ph idx="7" type="subTitle"/>
          </p:nvPr>
        </p:nvSpPr>
        <p:spPr>
          <a:xfrm>
            <a:off x="4337394" y="2426805"/>
            <a:ext cx="4160400" cy="4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416" name="Google Shape;1416;p190"/>
          <p:cNvSpPr txBox="1"/>
          <p:nvPr>
            <p:ph hasCustomPrompt="1" idx="8" type="title"/>
          </p:nvPr>
        </p:nvSpPr>
        <p:spPr>
          <a:xfrm>
            <a:off x="661563" y="2427855"/>
            <a:ext cx="6681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1417" name="Google Shape;1417;p190"/>
          <p:cNvSpPr txBox="1"/>
          <p:nvPr>
            <p:ph idx="9" type="subTitle"/>
          </p:nvPr>
        </p:nvSpPr>
        <p:spPr>
          <a:xfrm>
            <a:off x="1263102" y="2997645"/>
            <a:ext cx="3090600" cy="3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arker Grotesque"/>
              <a:buNone/>
              <a:defRPr b="1" sz="3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1418" name="Google Shape;1418;p190"/>
          <p:cNvSpPr txBox="1"/>
          <p:nvPr>
            <p:ph idx="13" type="subTitle"/>
          </p:nvPr>
        </p:nvSpPr>
        <p:spPr>
          <a:xfrm>
            <a:off x="4337392" y="2996595"/>
            <a:ext cx="4160400" cy="3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419" name="Google Shape;1419;p190"/>
          <p:cNvSpPr txBox="1"/>
          <p:nvPr>
            <p:ph hasCustomPrompt="1" idx="14" type="title"/>
          </p:nvPr>
        </p:nvSpPr>
        <p:spPr>
          <a:xfrm>
            <a:off x="661563" y="2997645"/>
            <a:ext cx="668100" cy="3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1420" name="Google Shape;1420;p190"/>
          <p:cNvSpPr txBox="1"/>
          <p:nvPr>
            <p:ph idx="15" type="subTitle"/>
          </p:nvPr>
        </p:nvSpPr>
        <p:spPr>
          <a:xfrm>
            <a:off x="1263100" y="3563235"/>
            <a:ext cx="3090600" cy="3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arker Grotesque"/>
              <a:buNone/>
              <a:defRPr b="1" sz="3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1421" name="Google Shape;1421;p190"/>
          <p:cNvSpPr txBox="1"/>
          <p:nvPr>
            <p:ph idx="16" type="subTitle"/>
          </p:nvPr>
        </p:nvSpPr>
        <p:spPr>
          <a:xfrm>
            <a:off x="4337375" y="3562185"/>
            <a:ext cx="4160400" cy="3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422" name="Google Shape;1422;p190"/>
          <p:cNvSpPr txBox="1"/>
          <p:nvPr>
            <p:ph hasCustomPrompt="1" idx="17" type="title"/>
          </p:nvPr>
        </p:nvSpPr>
        <p:spPr>
          <a:xfrm>
            <a:off x="661563" y="3563235"/>
            <a:ext cx="668100" cy="3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1423" name="Google Shape;1423;p190"/>
          <p:cNvSpPr txBox="1"/>
          <p:nvPr>
            <p:ph idx="18" type="subTitle"/>
          </p:nvPr>
        </p:nvSpPr>
        <p:spPr>
          <a:xfrm>
            <a:off x="1263100" y="4128825"/>
            <a:ext cx="30906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arker Grotesque"/>
              <a:buNone/>
              <a:defRPr b="1" sz="3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1424" name="Google Shape;1424;p190"/>
          <p:cNvSpPr txBox="1"/>
          <p:nvPr>
            <p:ph idx="19" type="subTitle"/>
          </p:nvPr>
        </p:nvSpPr>
        <p:spPr>
          <a:xfrm>
            <a:off x="4337375" y="4127775"/>
            <a:ext cx="4160400" cy="4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425" name="Google Shape;1425;p190"/>
          <p:cNvSpPr txBox="1"/>
          <p:nvPr>
            <p:ph hasCustomPrompt="1" idx="20" type="title"/>
          </p:nvPr>
        </p:nvSpPr>
        <p:spPr>
          <a:xfrm>
            <a:off x="661563" y="4128825"/>
            <a:ext cx="6681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1426" name="Google Shape;1426;p190"/>
          <p:cNvSpPr txBox="1"/>
          <p:nvPr>
            <p:ph idx="21"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427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p191"/>
          <p:cNvSpPr txBox="1"/>
          <p:nvPr>
            <p:ph hasCustomPrompt="1" type="title"/>
          </p:nvPr>
        </p:nvSpPr>
        <p:spPr>
          <a:xfrm>
            <a:off x="7250025" y="2750242"/>
            <a:ext cx="11727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t>xx%</a:t>
            </a:r>
          </a:p>
        </p:txBody>
      </p:sp>
      <p:sp>
        <p:nvSpPr>
          <p:cNvPr id="1429" name="Google Shape;1429;p191"/>
          <p:cNvSpPr txBox="1"/>
          <p:nvPr>
            <p:ph idx="1" type="subTitle"/>
          </p:nvPr>
        </p:nvSpPr>
        <p:spPr>
          <a:xfrm>
            <a:off x="697375" y="1646784"/>
            <a:ext cx="27954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430" name="Google Shape;1430;p191"/>
          <p:cNvSpPr txBox="1"/>
          <p:nvPr>
            <p:ph hasCustomPrompt="1" idx="2" type="title"/>
          </p:nvPr>
        </p:nvSpPr>
        <p:spPr>
          <a:xfrm>
            <a:off x="7248525" y="1649034"/>
            <a:ext cx="11757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t>xx%</a:t>
            </a:r>
          </a:p>
        </p:txBody>
      </p:sp>
      <p:sp>
        <p:nvSpPr>
          <p:cNvPr id="1431" name="Google Shape;1431;p191"/>
          <p:cNvSpPr txBox="1"/>
          <p:nvPr>
            <p:ph idx="3" type="subTitle"/>
          </p:nvPr>
        </p:nvSpPr>
        <p:spPr>
          <a:xfrm>
            <a:off x="697375" y="2750242"/>
            <a:ext cx="2798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432" name="Google Shape;1432;p191"/>
          <p:cNvSpPr txBox="1"/>
          <p:nvPr>
            <p:ph hasCustomPrompt="1" idx="4" type="title"/>
          </p:nvPr>
        </p:nvSpPr>
        <p:spPr>
          <a:xfrm>
            <a:off x="7250025" y="3856368"/>
            <a:ext cx="11727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t>xx%</a:t>
            </a:r>
          </a:p>
        </p:txBody>
      </p:sp>
      <p:sp>
        <p:nvSpPr>
          <p:cNvPr id="1433" name="Google Shape;1433;p191"/>
          <p:cNvSpPr txBox="1"/>
          <p:nvPr>
            <p:ph idx="5" type="subTitle"/>
          </p:nvPr>
        </p:nvSpPr>
        <p:spPr>
          <a:xfrm>
            <a:off x="697375" y="3858618"/>
            <a:ext cx="2798100" cy="57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434" name="Google Shape;1434;p191"/>
          <p:cNvSpPr txBox="1"/>
          <p:nvPr>
            <p:ph idx="6" type="title"/>
          </p:nvPr>
        </p:nvSpPr>
        <p:spPr>
          <a:xfrm>
            <a:off x="3592975" y="1225576"/>
            <a:ext cx="27954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1435" name="Google Shape;1435;p191"/>
          <p:cNvSpPr txBox="1"/>
          <p:nvPr>
            <p:ph idx="7" type="title"/>
          </p:nvPr>
        </p:nvSpPr>
        <p:spPr>
          <a:xfrm>
            <a:off x="3592975" y="2328951"/>
            <a:ext cx="27981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1436" name="Google Shape;1436;p191"/>
          <p:cNvSpPr txBox="1"/>
          <p:nvPr>
            <p:ph idx="8" type="title"/>
          </p:nvPr>
        </p:nvSpPr>
        <p:spPr>
          <a:xfrm>
            <a:off x="3592975" y="3432326"/>
            <a:ext cx="27981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1437" name="Google Shape;1437;p191"/>
          <p:cNvSpPr txBox="1"/>
          <p:nvPr>
            <p:ph idx="9"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p192"/>
          <p:cNvSpPr/>
          <p:nvPr/>
        </p:nvSpPr>
        <p:spPr>
          <a:xfrm flipH="1">
            <a:off x="-827273" y="-15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0" name="Google Shape;1440;p192"/>
          <p:cNvSpPr/>
          <p:nvPr/>
        </p:nvSpPr>
        <p:spPr>
          <a:xfrm>
            <a:off x="7869488" y="36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1" name="Google Shape;1441;p192"/>
          <p:cNvSpPr txBox="1"/>
          <p:nvPr>
            <p:ph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42" name="Google Shape;1442;p192"/>
          <p:cNvSpPr txBox="1"/>
          <p:nvPr>
            <p:ph idx="1" type="subTitle"/>
          </p:nvPr>
        </p:nvSpPr>
        <p:spPr>
          <a:xfrm>
            <a:off x="796875" y="4180125"/>
            <a:ext cx="3447300" cy="4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443" name="Google Shape;1443;p192"/>
          <p:cNvSpPr txBox="1"/>
          <p:nvPr>
            <p:ph idx="2" type="subTitle"/>
          </p:nvPr>
        </p:nvSpPr>
        <p:spPr>
          <a:xfrm>
            <a:off x="4892375" y="4180125"/>
            <a:ext cx="3447300" cy="4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444" name="Google Shape;1444;p192"/>
          <p:cNvSpPr txBox="1"/>
          <p:nvPr>
            <p:ph hasCustomPrompt="1" idx="3" type="title"/>
          </p:nvPr>
        </p:nvSpPr>
        <p:spPr>
          <a:xfrm>
            <a:off x="4892375" y="3586806"/>
            <a:ext cx="34473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1445" name="Google Shape;1445;p192"/>
          <p:cNvSpPr txBox="1"/>
          <p:nvPr>
            <p:ph hasCustomPrompt="1" idx="4" type="title"/>
          </p:nvPr>
        </p:nvSpPr>
        <p:spPr>
          <a:xfrm>
            <a:off x="796875" y="3586806"/>
            <a:ext cx="34473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1446" name="Google Shape;1446;p192"/>
          <p:cNvSpPr txBox="1"/>
          <p:nvPr>
            <p:ph idx="5" type="subTitle"/>
          </p:nvPr>
        </p:nvSpPr>
        <p:spPr>
          <a:xfrm>
            <a:off x="796875" y="2369635"/>
            <a:ext cx="3447300" cy="4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447" name="Google Shape;1447;p192"/>
          <p:cNvSpPr txBox="1"/>
          <p:nvPr>
            <p:ph idx="6" type="subTitle"/>
          </p:nvPr>
        </p:nvSpPr>
        <p:spPr>
          <a:xfrm>
            <a:off x="4892375" y="2369635"/>
            <a:ext cx="3447300" cy="4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448" name="Google Shape;1448;p192"/>
          <p:cNvSpPr txBox="1"/>
          <p:nvPr>
            <p:ph hasCustomPrompt="1" idx="7" type="title"/>
          </p:nvPr>
        </p:nvSpPr>
        <p:spPr>
          <a:xfrm>
            <a:off x="4892375" y="1776541"/>
            <a:ext cx="34473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1449" name="Google Shape;1449;p192"/>
          <p:cNvSpPr txBox="1"/>
          <p:nvPr>
            <p:ph hasCustomPrompt="1" idx="8" type="title"/>
          </p:nvPr>
        </p:nvSpPr>
        <p:spPr>
          <a:xfrm>
            <a:off x="796875" y="1776541"/>
            <a:ext cx="34473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7">
    <p:spTree>
      <p:nvGrpSpPr>
        <p:cNvPr id="1450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p193"/>
          <p:cNvSpPr txBox="1"/>
          <p:nvPr>
            <p:ph type="title"/>
          </p:nvPr>
        </p:nvSpPr>
        <p:spPr>
          <a:xfrm>
            <a:off x="3557400" y="2843113"/>
            <a:ext cx="43602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52" name="Google Shape;1452;p193"/>
          <p:cNvSpPr txBox="1"/>
          <p:nvPr>
            <p:ph idx="1" type="subTitle"/>
          </p:nvPr>
        </p:nvSpPr>
        <p:spPr>
          <a:xfrm>
            <a:off x="1226400" y="1254138"/>
            <a:ext cx="66912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53" name="Google Shape;1453;p193"/>
          <p:cNvSpPr/>
          <p:nvPr/>
        </p:nvSpPr>
        <p:spPr>
          <a:xfrm>
            <a:off x="6193915" y="1877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4" name="Google Shape;1454;p193"/>
          <p:cNvSpPr/>
          <p:nvPr/>
        </p:nvSpPr>
        <p:spPr>
          <a:xfrm>
            <a:off x="7877455" y="1877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5" name="Google Shape;1455;p193"/>
          <p:cNvSpPr/>
          <p:nvPr/>
        </p:nvSpPr>
        <p:spPr>
          <a:xfrm>
            <a:off x="-2248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6" name="Google Shape;1456;p193"/>
          <p:cNvSpPr/>
          <p:nvPr/>
        </p:nvSpPr>
        <p:spPr>
          <a:xfrm>
            <a:off x="1657181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7" name="Google Shape;1457;p193"/>
          <p:cNvSpPr/>
          <p:nvPr/>
        </p:nvSpPr>
        <p:spPr>
          <a:xfrm>
            <a:off x="3334411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">
    <p:spTree>
      <p:nvGrpSpPr>
        <p:cNvPr id="1458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p194"/>
          <p:cNvSpPr txBox="1"/>
          <p:nvPr>
            <p:ph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60" name="Google Shape;1460;p194"/>
          <p:cNvSpPr/>
          <p:nvPr/>
        </p:nvSpPr>
        <p:spPr>
          <a:xfrm>
            <a:off x="4945862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1" name="Google Shape;1461;p194"/>
          <p:cNvSpPr/>
          <p:nvPr/>
        </p:nvSpPr>
        <p:spPr>
          <a:xfrm>
            <a:off x="6625964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2" name="Google Shape;1462;p194"/>
          <p:cNvSpPr/>
          <p:nvPr/>
        </p:nvSpPr>
        <p:spPr>
          <a:xfrm>
            <a:off x="8305631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_1">
    <p:spTree>
      <p:nvGrpSpPr>
        <p:cNvPr id="1463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p195"/>
          <p:cNvSpPr txBox="1"/>
          <p:nvPr>
            <p:ph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65" name="Google Shape;1465;p195"/>
          <p:cNvSpPr/>
          <p:nvPr/>
        </p:nvSpPr>
        <p:spPr>
          <a:xfrm>
            <a:off x="6871690" y="-9176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6" name="Google Shape;1466;p195"/>
          <p:cNvSpPr/>
          <p:nvPr/>
        </p:nvSpPr>
        <p:spPr>
          <a:xfrm>
            <a:off x="8555230" y="-9176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1467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p196"/>
          <p:cNvSpPr txBox="1"/>
          <p:nvPr>
            <p:ph type="title"/>
          </p:nvPr>
        </p:nvSpPr>
        <p:spPr>
          <a:xfrm>
            <a:off x="4876725" y="1153420"/>
            <a:ext cx="3346200" cy="15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69" name="Google Shape;1469;p196"/>
          <p:cNvSpPr txBox="1"/>
          <p:nvPr>
            <p:ph idx="1" type="subTitle"/>
          </p:nvPr>
        </p:nvSpPr>
        <p:spPr>
          <a:xfrm>
            <a:off x="4876725" y="2903620"/>
            <a:ext cx="3346200" cy="10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470" name="Google Shape;1470;p196"/>
          <p:cNvSpPr/>
          <p:nvPr/>
        </p:nvSpPr>
        <p:spPr>
          <a:xfrm>
            <a:off x="-1324144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1" name="Google Shape;1471;p196"/>
          <p:cNvSpPr/>
          <p:nvPr/>
        </p:nvSpPr>
        <p:spPr>
          <a:xfrm>
            <a:off x="35308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2" name="Google Shape;1472;p196"/>
          <p:cNvSpPr/>
          <p:nvPr/>
        </p:nvSpPr>
        <p:spPr>
          <a:xfrm>
            <a:off x="7022090" y="36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3" name="Google Shape;1473;p196"/>
          <p:cNvSpPr/>
          <p:nvPr/>
        </p:nvSpPr>
        <p:spPr>
          <a:xfrm>
            <a:off x="8705630" y="36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962025" y="2294700"/>
            <a:ext cx="5600700" cy="5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5" name="Google Shape;105;p21"/>
          <p:cNvSpPr txBox="1"/>
          <p:nvPr>
            <p:ph idx="1" type="subTitle"/>
          </p:nvPr>
        </p:nvSpPr>
        <p:spPr>
          <a:xfrm>
            <a:off x="973025" y="3108750"/>
            <a:ext cx="5646900" cy="11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6" name="Google Shape;106;p21"/>
          <p:cNvSpPr/>
          <p:nvPr/>
        </p:nvSpPr>
        <p:spPr>
          <a:xfrm>
            <a:off x="4098415" y="-764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/>
          <p:nvPr/>
        </p:nvSpPr>
        <p:spPr>
          <a:xfrm>
            <a:off x="5781955" y="-764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1"/>
          <p:cNvSpPr/>
          <p:nvPr/>
        </p:nvSpPr>
        <p:spPr>
          <a:xfrm>
            <a:off x="7461622" y="-7170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_1">
    <p:spTree>
      <p:nvGrpSpPr>
        <p:cNvPr id="1474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p197"/>
          <p:cNvSpPr/>
          <p:nvPr/>
        </p:nvSpPr>
        <p:spPr>
          <a:xfrm>
            <a:off x="-568835" y="-4574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6" name="Google Shape;1476;p197"/>
          <p:cNvSpPr/>
          <p:nvPr/>
        </p:nvSpPr>
        <p:spPr>
          <a:xfrm>
            <a:off x="1114705" y="-4574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7" name="Google Shape;1477;p197"/>
          <p:cNvSpPr/>
          <p:nvPr/>
        </p:nvSpPr>
        <p:spPr>
          <a:xfrm>
            <a:off x="2794372" y="-45270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8" name="Google Shape;1478;p197"/>
          <p:cNvSpPr/>
          <p:nvPr/>
        </p:nvSpPr>
        <p:spPr>
          <a:xfrm>
            <a:off x="4231487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9" name="Google Shape;1479;p197"/>
          <p:cNvSpPr/>
          <p:nvPr/>
        </p:nvSpPr>
        <p:spPr>
          <a:xfrm>
            <a:off x="5911589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0" name="Google Shape;1480;p197"/>
          <p:cNvSpPr/>
          <p:nvPr/>
        </p:nvSpPr>
        <p:spPr>
          <a:xfrm>
            <a:off x="759125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1" name="Google Shape;1481;p197"/>
          <p:cNvSpPr txBox="1"/>
          <p:nvPr>
            <p:ph type="title"/>
          </p:nvPr>
        </p:nvSpPr>
        <p:spPr>
          <a:xfrm>
            <a:off x="2051675" y="1285875"/>
            <a:ext cx="5040600" cy="149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82" name="Google Shape;1482;p197"/>
          <p:cNvSpPr txBox="1"/>
          <p:nvPr>
            <p:ph idx="1" type="subTitle"/>
          </p:nvPr>
        </p:nvSpPr>
        <p:spPr>
          <a:xfrm>
            <a:off x="2051726" y="2934425"/>
            <a:ext cx="5040600" cy="80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1_1">
    <p:spTree>
      <p:nvGrpSpPr>
        <p:cNvPr id="1483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198"/>
          <p:cNvSpPr txBox="1"/>
          <p:nvPr>
            <p:ph type="title"/>
          </p:nvPr>
        </p:nvSpPr>
        <p:spPr>
          <a:xfrm>
            <a:off x="5001448" y="2028775"/>
            <a:ext cx="2688300" cy="11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85" name="Google Shape;1485;p198"/>
          <p:cNvSpPr txBox="1"/>
          <p:nvPr>
            <p:ph idx="1" type="subTitle"/>
          </p:nvPr>
        </p:nvSpPr>
        <p:spPr>
          <a:xfrm>
            <a:off x="5001450" y="3241038"/>
            <a:ext cx="3184500" cy="10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486" name="Google Shape;1486;p198"/>
          <p:cNvSpPr/>
          <p:nvPr/>
        </p:nvSpPr>
        <p:spPr>
          <a:xfrm>
            <a:off x="-427161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7" name="Google Shape;1487;p198"/>
          <p:cNvSpPr/>
          <p:nvPr/>
        </p:nvSpPr>
        <p:spPr>
          <a:xfrm>
            <a:off x="1250069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8" name="Google Shape;1488;p198"/>
          <p:cNvSpPr/>
          <p:nvPr/>
        </p:nvSpPr>
        <p:spPr>
          <a:xfrm>
            <a:off x="7022090" y="36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9" name="Google Shape;1489;p198"/>
          <p:cNvSpPr/>
          <p:nvPr/>
        </p:nvSpPr>
        <p:spPr>
          <a:xfrm>
            <a:off x="8705630" y="36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_1_1_1">
    <p:spTree>
      <p:nvGrpSpPr>
        <p:cNvPr id="1490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p199"/>
          <p:cNvSpPr txBox="1"/>
          <p:nvPr>
            <p:ph type="title"/>
          </p:nvPr>
        </p:nvSpPr>
        <p:spPr>
          <a:xfrm>
            <a:off x="1638975" y="821550"/>
            <a:ext cx="2688300" cy="11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92" name="Google Shape;1492;p199"/>
          <p:cNvSpPr txBox="1"/>
          <p:nvPr>
            <p:ph idx="1" type="subTitle"/>
          </p:nvPr>
        </p:nvSpPr>
        <p:spPr>
          <a:xfrm>
            <a:off x="1145175" y="2031819"/>
            <a:ext cx="3182100" cy="10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493" name="Google Shape;1493;p199"/>
          <p:cNvSpPr/>
          <p:nvPr/>
        </p:nvSpPr>
        <p:spPr>
          <a:xfrm>
            <a:off x="-1662039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4" name="Google Shape;1494;p199"/>
          <p:cNvSpPr/>
          <p:nvPr/>
        </p:nvSpPr>
        <p:spPr>
          <a:xfrm>
            <a:off x="18063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5" name="Google Shape;1495;p199"/>
          <p:cNvSpPr/>
          <p:nvPr/>
        </p:nvSpPr>
        <p:spPr>
          <a:xfrm>
            <a:off x="1697730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_1_1_1_1">
    <p:spTree>
      <p:nvGrpSpPr>
        <p:cNvPr id="1496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200"/>
          <p:cNvSpPr txBox="1"/>
          <p:nvPr>
            <p:ph type="title"/>
          </p:nvPr>
        </p:nvSpPr>
        <p:spPr>
          <a:xfrm>
            <a:off x="4620441" y="783450"/>
            <a:ext cx="2688300" cy="11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98" name="Google Shape;1498;p200"/>
          <p:cNvSpPr txBox="1"/>
          <p:nvPr>
            <p:ph idx="1" type="subTitle"/>
          </p:nvPr>
        </p:nvSpPr>
        <p:spPr>
          <a:xfrm>
            <a:off x="4620441" y="1993719"/>
            <a:ext cx="3182400" cy="10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499" name="Google Shape;1499;p200"/>
          <p:cNvSpPr/>
          <p:nvPr/>
        </p:nvSpPr>
        <p:spPr>
          <a:xfrm>
            <a:off x="3682847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0" name="Google Shape;1500;p200"/>
          <p:cNvSpPr/>
          <p:nvPr/>
        </p:nvSpPr>
        <p:spPr>
          <a:xfrm>
            <a:off x="5362949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1" name="Google Shape;1501;p200"/>
          <p:cNvSpPr/>
          <p:nvPr/>
        </p:nvSpPr>
        <p:spPr>
          <a:xfrm>
            <a:off x="704261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9">
    <p:spTree>
      <p:nvGrpSpPr>
        <p:cNvPr id="1502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201"/>
          <p:cNvSpPr txBox="1"/>
          <p:nvPr>
            <p:ph type="title"/>
          </p:nvPr>
        </p:nvSpPr>
        <p:spPr>
          <a:xfrm>
            <a:off x="1568075" y="3326636"/>
            <a:ext cx="2380500" cy="44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04" name="Google Shape;1504;p201"/>
          <p:cNvSpPr txBox="1"/>
          <p:nvPr>
            <p:ph idx="1" type="subTitle"/>
          </p:nvPr>
        </p:nvSpPr>
        <p:spPr>
          <a:xfrm>
            <a:off x="1568075" y="3883094"/>
            <a:ext cx="2380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505" name="Google Shape;1505;p201"/>
          <p:cNvSpPr txBox="1"/>
          <p:nvPr>
            <p:ph idx="2" type="title"/>
          </p:nvPr>
        </p:nvSpPr>
        <p:spPr>
          <a:xfrm>
            <a:off x="5206074" y="1421636"/>
            <a:ext cx="2377500" cy="44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06" name="Google Shape;1506;p201"/>
          <p:cNvSpPr txBox="1"/>
          <p:nvPr>
            <p:ph idx="3" type="subTitle"/>
          </p:nvPr>
        </p:nvSpPr>
        <p:spPr>
          <a:xfrm>
            <a:off x="5206074" y="1978094"/>
            <a:ext cx="2377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507" name="Google Shape;1507;p201"/>
          <p:cNvSpPr txBox="1"/>
          <p:nvPr>
            <p:ph idx="4"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08" name="Google Shape;1508;p201"/>
          <p:cNvSpPr/>
          <p:nvPr/>
        </p:nvSpPr>
        <p:spPr>
          <a:xfrm rot="10800000">
            <a:off x="-846130" y="-4351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9" name="Google Shape;1509;p201"/>
          <p:cNvSpPr/>
          <p:nvPr/>
        </p:nvSpPr>
        <p:spPr>
          <a:xfrm>
            <a:off x="7848880" y="4302477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9_1">
    <p:spTree>
      <p:nvGrpSpPr>
        <p:cNvPr id="1510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p202"/>
          <p:cNvSpPr/>
          <p:nvPr/>
        </p:nvSpPr>
        <p:spPr>
          <a:xfrm>
            <a:off x="5829756" y="-1090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2" name="Google Shape;1512;p202"/>
          <p:cNvSpPr/>
          <p:nvPr/>
        </p:nvSpPr>
        <p:spPr>
          <a:xfrm>
            <a:off x="7506986" y="-1090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3" name="Google Shape;1513;p202"/>
          <p:cNvSpPr txBox="1"/>
          <p:nvPr>
            <p:ph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14" name="Google Shape;1514;p202"/>
          <p:cNvSpPr txBox="1"/>
          <p:nvPr>
            <p:ph idx="1" type="body"/>
          </p:nvPr>
        </p:nvSpPr>
        <p:spPr>
          <a:xfrm>
            <a:off x="4716000" y="1666976"/>
            <a:ext cx="3712500" cy="29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15" name="Google Shape;1515;p202"/>
          <p:cNvSpPr txBox="1"/>
          <p:nvPr>
            <p:ph idx="2" type="body"/>
          </p:nvPr>
        </p:nvSpPr>
        <p:spPr>
          <a:xfrm>
            <a:off x="715500" y="1666874"/>
            <a:ext cx="3710700" cy="29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1516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p203"/>
          <p:cNvSpPr txBox="1"/>
          <p:nvPr>
            <p:ph type="title"/>
          </p:nvPr>
        </p:nvSpPr>
        <p:spPr>
          <a:xfrm>
            <a:off x="941739" y="2955625"/>
            <a:ext cx="2175300" cy="37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18" name="Google Shape;1518;p203"/>
          <p:cNvSpPr txBox="1"/>
          <p:nvPr>
            <p:ph idx="1" type="subTitle"/>
          </p:nvPr>
        </p:nvSpPr>
        <p:spPr>
          <a:xfrm>
            <a:off x="941739" y="3494225"/>
            <a:ext cx="21753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519" name="Google Shape;1519;p203"/>
          <p:cNvSpPr txBox="1"/>
          <p:nvPr>
            <p:ph idx="2" type="title"/>
          </p:nvPr>
        </p:nvSpPr>
        <p:spPr>
          <a:xfrm>
            <a:off x="3481926" y="2955625"/>
            <a:ext cx="2175300" cy="37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20" name="Google Shape;1520;p203"/>
          <p:cNvSpPr txBox="1"/>
          <p:nvPr>
            <p:ph idx="3" type="subTitle"/>
          </p:nvPr>
        </p:nvSpPr>
        <p:spPr>
          <a:xfrm>
            <a:off x="3481926" y="3494225"/>
            <a:ext cx="21753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521" name="Google Shape;1521;p203"/>
          <p:cNvSpPr txBox="1"/>
          <p:nvPr>
            <p:ph idx="4" type="title"/>
          </p:nvPr>
        </p:nvSpPr>
        <p:spPr>
          <a:xfrm>
            <a:off x="6022114" y="2955625"/>
            <a:ext cx="2175300" cy="37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22" name="Google Shape;1522;p203"/>
          <p:cNvSpPr txBox="1"/>
          <p:nvPr>
            <p:ph idx="5" type="subTitle"/>
          </p:nvPr>
        </p:nvSpPr>
        <p:spPr>
          <a:xfrm>
            <a:off x="6022114" y="3494225"/>
            <a:ext cx="21753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523" name="Google Shape;1523;p203"/>
          <p:cNvSpPr txBox="1"/>
          <p:nvPr>
            <p:ph idx="6"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24" name="Google Shape;1524;p203"/>
          <p:cNvSpPr/>
          <p:nvPr/>
        </p:nvSpPr>
        <p:spPr>
          <a:xfrm>
            <a:off x="-828844" y="-450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5" name="Google Shape;1525;p203"/>
          <p:cNvSpPr/>
          <p:nvPr/>
        </p:nvSpPr>
        <p:spPr>
          <a:xfrm>
            <a:off x="848386" y="-450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526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204"/>
          <p:cNvSpPr txBox="1"/>
          <p:nvPr>
            <p:ph type="title"/>
          </p:nvPr>
        </p:nvSpPr>
        <p:spPr>
          <a:xfrm>
            <a:off x="1840673" y="1719500"/>
            <a:ext cx="2411100" cy="3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28" name="Google Shape;1528;p204"/>
          <p:cNvSpPr txBox="1"/>
          <p:nvPr>
            <p:ph idx="1" type="subTitle"/>
          </p:nvPr>
        </p:nvSpPr>
        <p:spPr>
          <a:xfrm>
            <a:off x="1840673" y="2241300"/>
            <a:ext cx="2411100" cy="6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529" name="Google Shape;1529;p204"/>
          <p:cNvSpPr txBox="1"/>
          <p:nvPr>
            <p:ph idx="2" type="title"/>
          </p:nvPr>
        </p:nvSpPr>
        <p:spPr>
          <a:xfrm>
            <a:off x="4892227" y="1719500"/>
            <a:ext cx="2411100" cy="3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30" name="Google Shape;1530;p204"/>
          <p:cNvSpPr txBox="1"/>
          <p:nvPr>
            <p:ph idx="3" type="subTitle"/>
          </p:nvPr>
        </p:nvSpPr>
        <p:spPr>
          <a:xfrm>
            <a:off x="4892224" y="2241300"/>
            <a:ext cx="2411100" cy="6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531" name="Google Shape;1531;p204"/>
          <p:cNvSpPr txBox="1"/>
          <p:nvPr>
            <p:ph idx="4" type="title"/>
          </p:nvPr>
        </p:nvSpPr>
        <p:spPr>
          <a:xfrm>
            <a:off x="1840673" y="3381375"/>
            <a:ext cx="2411100" cy="3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32" name="Google Shape;1532;p204"/>
          <p:cNvSpPr txBox="1"/>
          <p:nvPr>
            <p:ph idx="5" type="subTitle"/>
          </p:nvPr>
        </p:nvSpPr>
        <p:spPr>
          <a:xfrm>
            <a:off x="1840673" y="3903200"/>
            <a:ext cx="2411100" cy="6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533" name="Google Shape;1533;p204"/>
          <p:cNvSpPr txBox="1"/>
          <p:nvPr>
            <p:ph idx="6" type="title"/>
          </p:nvPr>
        </p:nvSpPr>
        <p:spPr>
          <a:xfrm>
            <a:off x="4892227" y="3381375"/>
            <a:ext cx="2411100" cy="3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34" name="Google Shape;1534;p204"/>
          <p:cNvSpPr txBox="1"/>
          <p:nvPr>
            <p:ph idx="7" type="subTitle"/>
          </p:nvPr>
        </p:nvSpPr>
        <p:spPr>
          <a:xfrm>
            <a:off x="4892224" y="3903200"/>
            <a:ext cx="2411100" cy="6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535" name="Google Shape;1535;p204"/>
          <p:cNvSpPr/>
          <p:nvPr/>
        </p:nvSpPr>
        <p:spPr>
          <a:xfrm>
            <a:off x="6193415" y="36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6" name="Google Shape;1536;p204"/>
          <p:cNvSpPr/>
          <p:nvPr/>
        </p:nvSpPr>
        <p:spPr>
          <a:xfrm>
            <a:off x="7876955" y="-5826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7" name="Google Shape;1537;p204"/>
          <p:cNvSpPr txBox="1"/>
          <p:nvPr>
            <p:ph idx="8"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1538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p205"/>
          <p:cNvSpPr/>
          <p:nvPr/>
        </p:nvSpPr>
        <p:spPr>
          <a:xfrm flipH="1">
            <a:off x="860297" y="-15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0" name="Google Shape;1540;p205"/>
          <p:cNvSpPr/>
          <p:nvPr/>
        </p:nvSpPr>
        <p:spPr>
          <a:xfrm flipH="1">
            <a:off x="-819805" y="-15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1" name="Google Shape;1541;p205"/>
          <p:cNvSpPr/>
          <p:nvPr/>
        </p:nvSpPr>
        <p:spPr>
          <a:xfrm flipH="1">
            <a:off x="-829331" y="7619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2" name="Google Shape;1542;p205"/>
          <p:cNvSpPr txBox="1"/>
          <p:nvPr>
            <p:ph type="title"/>
          </p:nvPr>
        </p:nvSpPr>
        <p:spPr>
          <a:xfrm>
            <a:off x="979147" y="2000250"/>
            <a:ext cx="2057100" cy="3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43" name="Google Shape;1543;p205"/>
          <p:cNvSpPr txBox="1"/>
          <p:nvPr>
            <p:ph idx="1" type="subTitle"/>
          </p:nvPr>
        </p:nvSpPr>
        <p:spPr>
          <a:xfrm>
            <a:off x="979147" y="2440825"/>
            <a:ext cx="205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544" name="Google Shape;1544;p205"/>
          <p:cNvSpPr txBox="1"/>
          <p:nvPr>
            <p:ph idx="2" type="title"/>
          </p:nvPr>
        </p:nvSpPr>
        <p:spPr>
          <a:xfrm>
            <a:off x="3543451" y="2000250"/>
            <a:ext cx="2057100" cy="3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45" name="Google Shape;1545;p205"/>
          <p:cNvSpPr txBox="1"/>
          <p:nvPr>
            <p:ph idx="3" type="subTitle"/>
          </p:nvPr>
        </p:nvSpPr>
        <p:spPr>
          <a:xfrm>
            <a:off x="3543451" y="2440825"/>
            <a:ext cx="205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546" name="Google Shape;1546;p205"/>
          <p:cNvSpPr txBox="1"/>
          <p:nvPr>
            <p:ph idx="4" type="title"/>
          </p:nvPr>
        </p:nvSpPr>
        <p:spPr>
          <a:xfrm>
            <a:off x="979147" y="3709650"/>
            <a:ext cx="2057100" cy="3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47" name="Google Shape;1547;p205"/>
          <p:cNvSpPr txBox="1"/>
          <p:nvPr>
            <p:ph idx="5" type="subTitle"/>
          </p:nvPr>
        </p:nvSpPr>
        <p:spPr>
          <a:xfrm>
            <a:off x="979147" y="4150450"/>
            <a:ext cx="205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548" name="Google Shape;1548;p205"/>
          <p:cNvSpPr txBox="1"/>
          <p:nvPr>
            <p:ph idx="6" type="title"/>
          </p:nvPr>
        </p:nvSpPr>
        <p:spPr>
          <a:xfrm>
            <a:off x="3543451" y="3709650"/>
            <a:ext cx="2057100" cy="3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49" name="Google Shape;1549;p205"/>
          <p:cNvSpPr txBox="1"/>
          <p:nvPr>
            <p:ph idx="7" type="subTitle"/>
          </p:nvPr>
        </p:nvSpPr>
        <p:spPr>
          <a:xfrm>
            <a:off x="3543451" y="4150450"/>
            <a:ext cx="205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550" name="Google Shape;1550;p205"/>
          <p:cNvSpPr txBox="1"/>
          <p:nvPr>
            <p:ph idx="8" type="title"/>
          </p:nvPr>
        </p:nvSpPr>
        <p:spPr>
          <a:xfrm>
            <a:off x="6107753" y="2000250"/>
            <a:ext cx="2057100" cy="3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51" name="Google Shape;1551;p205"/>
          <p:cNvSpPr txBox="1"/>
          <p:nvPr>
            <p:ph idx="9" type="subTitle"/>
          </p:nvPr>
        </p:nvSpPr>
        <p:spPr>
          <a:xfrm>
            <a:off x="6107753" y="2440825"/>
            <a:ext cx="205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552" name="Google Shape;1552;p205"/>
          <p:cNvSpPr txBox="1"/>
          <p:nvPr>
            <p:ph idx="13" type="title"/>
          </p:nvPr>
        </p:nvSpPr>
        <p:spPr>
          <a:xfrm>
            <a:off x="6107753" y="3709650"/>
            <a:ext cx="2057100" cy="3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53" name="Google Shape;1553;p205"/>
          <p:cNvSpPr txBox="1"/>
          <p:nvPr>
            <p:ph idx="14" type="subTitle"/>
          </p:nvPr>
        </p:nvSpPr>
        <p:spPr>
          <a:xfrm>
            <a:off x="6107753" y="4150450"/>
            <a:ext cx="205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554" name="Google Shape;1554;p205"/>
          <p:cNvSpPr txBox="1"/>
          <p:nvPr>
            <p:ph idx="15"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">
    <p:spTree>
      <p:nvGrpSpPr>
        <p:cNvPr id="1555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Google Shape;1556;p206"/>
          <p:cNvSpPr/>
          <p:nvPr/>
        </p:nvSpPr>
        <p:spPr>
          <a:xfrm>
            <a:off x="5984087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7" name="Google Shape;1557;p206"/>
          <p:cNvSpPr/>
          <p:nvPr/>
        </p:nvSpPr>
        <p:spPr>
          <a:xfrm>
            <a:off x="7664189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8" name="Google Shape;1558;p206"/>
          <p:cNvSpPr/>
          <p:nvPr/>
        </p:nvSpPr>
        <p:spPr>
          <a:xfrm>
            <a:off x="-2092710" y="-1226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9" name="Google Shape;1559;p206"/>
          <p:cNvSpPr/>
          <p:nvPr/>
        </p:nvSpPr>
        <p:spPr>
          <a:xfrm>
            <a:off x="-409170" y="-1226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0" name="Google Shape;1560;p206"/>
          <p:cNvSpPr/>
          <p:nvPr/>
        </p:nvSpPr>
        <p:spPr>
          <a:xfrm>
            <a:off x="1270497" y="-74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1" name="Google Shape;1561;p206"/>
          <p:cNvSpPr txBox="1"/>
          <p:nvPr>
            <p:ph type="ctrTitle"/>
          </p:nvPr>
        </p:nvSpPr>
        <p:spPr>
          <a:xfrm>
            <a:off x="2724600" y="606626"/>
            <a:ext cx="3694800" cy="7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1" sz="60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62" name="Google Shape;1562;p206"/>
          <p:cNvSpPr txBox="1"/>
          <p:nvPr>
            <p:ph idx="1" type="subTitle"/>
          </p:nvPr>
        </p:nvSpPr>
        <p:spPr>
          <a:xfrm>
            <a:off x="2724600" y="1621772"/>
            <a:ext cx="3694800" cy="145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63" name="Google Shape;1563;p206"/>
          <p:cNvSpPr txBox="1"/>
          <p:nvPr/>
        </p:nvSpPr>
        <p:spPr>
          <a:xfrm>
            <a:off x="2717850" y="3172721"/>
            <a:ext cx="370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CRÉDITOS: este modelo de apresentação foi criado pelo </a:t>
            </a:r>
            <a:r>
              <a:rPr b="1" lang="pt-BR" sz="1200">
                <a:solidFill>
                  <a:schemeClr val="dk1"/>
                </a:solidFill>
                <a:uFill>
                  <a:noFill/>
                </a:uFill>
                <a:latin typeface="Commissioner"/>
                <a:ea typeface="Commissioner"/>
                <a:cs typeface="Commissioner"/>
                <a:sym typeface="Commissioner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pt-BR"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, e inclui ícones da </a:t>
            </a:r>
            <a:r>
              <a:rPr b="1" lang="pt-BR" sz="1200">
                <a:solidFill>
                  <a:schemeClr val="dk1"/>
                </a:solidFill>
                <a:uFill>
                  <a:noFill/>
                </a:uFill>
                <a:latin typeface="Commissioner"/>
                <a:ea typeface="Commissioner"/>
                <a:cs typeface="Commissioner"/>
                <a:sym typeface="Commission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pt-BR"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 e infográficos e imagens da </a:t>
            </a:r>
            <a:r>
              <a:rPr b="1" lang="pt-BR" sz="1200">
                <a:solidFill>
                  <a:schemeClr val="dk1"/>
                </a:solidFill>
                <a:uFill>
                  <a:noFill/>
                </a:uFill>
                <a:latin typeface="Commissioner"/>
                <a:ea typeface="Commissioner"/>
                <a:cs typeface="Commissioner"/>
                <a:sym typeface="Commissione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5267325" y="714375"/>
            <a:ext cx="2850000" cy="241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1" name="Google Shape;111;p22"/>
          <p:cNvSpPr/>
          <p:nvPr/>
        </p:nvSpPr>
        <p:spPr>
          <a:xfrm>
            <a:off x="5069687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6749789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842945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-562144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111508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1564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p207"/>
          <p:cNvSpPr/>
          <p:nvPr/>
        </p:nvSpPr>
        <p:spPr>
          <a:xfrm flipH="1" rot="10800000">
            <a:off x="5984087" y="-1226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6" name="Google Shape;1566;p207"/>
          <p:cNvSpPr/>
          <p:nvPr/>
        </p:nvSpPr>
        <p:spPr>
          <a:xfrm flipH="1" rot="10800000">
            <a:off x="7664189" y="-1226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7" name="Google Shape;1567;p207"/>
          <p:cNvSpPr/>
          <p:nvPr/>
        </p:nvSpPr>
        <p:spPr>
          <a:xfrm flipH="1" rot="10800000">
            <a:off x="-1264035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8" name="Google Shape;1568;p207"/>
          <p:cNvSpPr/>
          <p:nvPr/>
        </p:nvSpPr>
        <p:spPr>
          <a:xfrm flipH="1" rot="10800000">
            <a:off x="419505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9" name="Google Shape;1569;p207"/>
          <p:cNvSpPr/>
          <p:nvPr/>
        </p:nvSpPr>
        <p:spPr>
          <a:xfrm flipH="1" rot="10800000">
            <a:off x="2099172" y="4309846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1570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p208"/>
          <p:cNvSpPr/>
          <p:nvPr/>
        </p:nvSpPr>
        <p:spPr>
          <a:xfrm flipH="1">
            <a:off x="8324630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2" name="Google Shape;1572;p208"/>
          <p:cNvSpPr/>
          <p:nvPr/>
        </p:nvSpPr>
        <p:spPr>
          <a:xfrm flipH="1">
            <a:off x="6647400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3" name="Google Shape;1573;p208"/>
          <p:cNvSpPr/>
          <p:nvPr/>
        </p:nvSpPr>
        <p:spPr>
          <a:xfrm flipH="1">
            <a:off x="7476956" y="35579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4" name="Google Shape;1574;p208"/>
          <p:cNvSpPr/>
          <p:nvPr/>
        </p:nvSpPr>
        <p:spPr>
          <a:xfrm flipH="1">
            <a:off x="435596" y="36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5" name="Google Shape;1575;p208"/>
          <p:cNvSpPr/>
          <p:nvPr/>
        </p:nvSpPr>
        <p:spPr>
          <a:xfrm flipH="1">
            <a:off x="-1247944" y="36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0_1_1">
    <p:spTree>
      <p:nvGrpSpPr>
        <p:cNvPr id="1576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p209"/>
          <p:cNvSpPr/>
          <p:nvPr/>
        </p:nvSpPr>
        <p:spPr>
          <a:xfrm flipH="1">
            <a:off x="7886480" y="74797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8" name="Google Shape;1578;p209"/>
          <p:cNvSpPr/>
          <p:nvPr/>
        </p:nvSpPr>
        <p:spPr>
          <a:xfrm flipH="1">
            <a:off x="6209250" y="74797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9" name="Google Shape;1579;p209"/>
          <p:cNvSpPr/>
          <p:nvPr/>
        </p:nvSpPr>
        <p:spPr>
          <a:xfrm flipH="1">
            <a:off x="7038806" y="-4351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10_1_1_1">
    <p:spTree>
      <p:nvGrpSpPr>
        <p:cNvPr id="1580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p210"/>
          <p:cNvSpPr/>
          <p:nvPr/>
        </p:nvSpPr>
        <p:spPr>
          <a:xfrm>
            <a:off x="5069687" y="-450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2" name="Google Shape;1582;p210"/>
          <p:cNvSpPr/>
          <p:nvPr/>
        </p:nvSpPr>
        <p:spPr>
          <a:xfrm>
            <a:off x="6749789" y="-450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3" name="Google Shape;1583;p210"/>
          <p:cNvSpPr/>
          <p:nvPr/>
        </p:nvSpPr>
        <p:spPr>
          <a:xfrm>
            <a:off x="8429456" y="-450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4" name="Google Shape;1584;p210"/>
          <p:cNvSpPr/>
          <p:nvPr/>
        </p:nvSpPr>
        <p:spPr>
          <a:xfrm>
            <a:off x="-562144" y="-450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5" name="Google Shape;1585;p210"/>
          <p:cNvSpPr/>
          <p:nvPr/>
        </p:nvSpPr>
        <p:spPr>
          <a:xfrm>
            <a:off x="1115086" y="-450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rgbClr val="F393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90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212"/>
          <p:cNvSpPr txBox="1"/>
          <p:nvPr>
            <p:ph type="ctrTitle"/>
          </p:nvPr>
        </p:nvSpPr>
        <p:spPr>
          <a:xfrm>
            <a:off x="733425" y="1205675"/>
            <a:ext cx="7706100" cy="15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1" sz="60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92" name="Google Shape;1592;p212"/>
          <p:cNvSpPr txBox="1"/>
          <p:nvPr>
            <p:ph idx="1" type="subTitle"/>
          </p:nvPr>
        </p:nvSpPr>
        <p:spPr>
          <a:xfrm>
            <a:off x="877125" y="3209350"/>
            <a:ext cx="3551100" cy="36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93" name="Google Shape;1593;p212"/>
          <p:cNvSpPr/>
          <p:nvPr/>
        </p:nvSpPr>
        <p:spPr>
          <a:xfrm>
            <a:off x="3621887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4" name="Google Shape;1594;p212"/>
          <p:cNvSpPr/>
          <p:nvPr/>
        </p:nvSpPr>
        <p:spPr>
          <a:xfrm>
            <a:off x="5301989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5" name="Google Shape;1595;p212"/>
          <p:cNvSpPr/>
          <p:nvPr/>
        </p:nvSpPr>
        <p:spPr>
          <a:xfrm>
            <a:off x="698165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6" name="Google Shape;1596;p212"/>
          <p:cNvSpPr/>
          <p:nvPr/>
        </p:nvSpPr>
        <p:spPr>
          <a:xfrm>
            <a:off x="865888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7" name="Google Shape;1597;p212"/>
          <p:cNvSpPr/>
          <p:nvPr/>
        </p:nvSpPr>
        <p:spPr>
          <a:xfrm>
            <a:off x="6145790" y="35579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8" name="Google Shape;1598;p212"/>
          <p:cNvSpPr/>
          <p:nvPr/>
        </p:nvSpPr>
        <p:spPr>
          <a:xfrm>
            <a:off x="7829330" y="35579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9" name="Google Shape;1599;p212"/>
          <p:cNvSpPr/>
          <p:nvPr/>
        </p:nvSpPr>
        <p:spPr>
          <a:xfrm>
            <a:off x="-1247245" y="-597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0" name="Google Shape;1600;p212"/>
          <p:cNvSpPr/>
          <p:nvPr/>
        </p:nvSpPr>
        <p:spPr>
          <a:xfrm>
            <a:off x="432422" y="-5500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0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p213"/>
          <p:cNvSpPr txBox="1"/>
          <p:nvPr>
            <p:ph type="title"/>
          </p:nvPr>
        </p:nvSpPr>
        <p:spPr>
          <a:xfrm>
            <a:off x="2472600" y="2560425"/>
            <a:ext cx="5937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03" name="Google Shape;1603;p213"/>
          <p:cNvSpPr txBox="1"/>
          <p:nvPr>
            <p:ph hasCustomPrompt="1" idx="2" type="title"/>
          </p:nvPr>
        </p:nvSpPr>
        <p:spPr>
          <a:xfrm>
            <a:off x="6743700" y="1133325"/>
            <a:ext cx="1533600" cy="128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04" name="Google Shape;1604;p213"/>
          <p:cNvSpPr txBox="1"/>
          <p:nvPr>
            <p:ph idx="1" type="subTitle"/>
          </p:nvPr>
        </p:nvSpPr>
        <p:spPr>
          <a:xfrm>
            <a:off x="2472600" y="3678100"/>
            <a:ext cx="5937900" cy="3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5" name="Google Shape;1605;p213"/>
          <p:cNvSpPr/>
          <p:nvPr/>
        </p:nvSpPr>
        <p:spPr>
          <a:xfrm flipH="1">
            <a:off x="850994" y="-1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6" name="Google Shape;1606;p213"/>
          <p:cNvSpPr/>
          <p:nvPr/>
        </p:nvSpPr>
        <p:spPr>
          <a:xfrm flipH="1">
            <a:off x="-832546" y="-1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7" name="Google Shape;1607;p213"/>
          <p:cNvSpPr/>
          <p:nvPr/>
        </p:nvSpPr>
        <p:spPr>
          <a:xfrm>
            <a:off x="-1247245" y="4301997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8" name="Google Shape;1608;p213"/>
          <p:cNvSpPr/>
          <p:nvPr/>
        </p:nvSpPr>
        <p:spPr>
          <a:xfrm>
            <a:off x="432422" y="4302475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09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214"/>
          <p:cNvSpPr txBox="1"/>
          <p:nvPr>
            <p:ph idx="1" type="body"/>
          </p:nvPr>
        </p:nvSpPr>
        <p:spPr>
          <a:xfrm>
            <a:off x="713225" y="1152475"/>
            <a:ext cx="7708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11" name="Google Shape;1611;p214"/>
          <p:cNvSpPr txBox="1"/>
          <p:nvPr>
            <p:ph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12" name="Google Shape;1612;p214"/>
          <p:cNvSpPr/>
          <p:nvPr/>
        </p:nvSpPr>
        <p:spPr>
          <a:xfrm>
            <a:off x="4902047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3" name="Google Shape;1613;p214"/>
          <p:cNvSpPr/>
          <p:nvPr/>
        </p:nvSpPr>
        <p:spPr>
          <a:xfrm>
            <a:off x="6582149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4" name="Google Shape;1614;p214"/>
          <p:cNvSpPr/>
          <p:nvPr/>
        </p:nvSpPr>
        <p:spPr>
          <a:xfrm>
            <a:off x="826181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15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p215"/>
          <p:cNvSpPr txBox="1"/>
          <p:nvPr>
            <p:ph type="title"/>
          </p:nvPr>
        </p:nvSpPr>
        <p:spPr>
          <a:xfrm>
            <a:off x="1485119" y="2600325"/>
            <a:ext cx="2645400" cy="31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9pPr>
          </a:lstStyle>
          <a:p/>
        </p:txBody>
      </p:sp>
      <p:sp>
        <p:nvSpPr>
          <p:cNvPr id="1617" name="Google Shape;1617;p215"/>
          <p:cNvSpPr txBox="1"/>
          <p:nvPr>
            <p:ph idx="2" type="title"/>
          </p:nvPr>
        </p:nvSpPr>
        <p:spPr>
          <a:xfrm>
            <a:off x="5013481" y="2600325"/>
            <a:ext cx="2645400" cy="31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9pPr>
          </a:lstStyle>
          <a:p/>
        </p:txBody>
      </p:sp>
      <p:sp>
        <p:nvSpPr>
          <p:cNvPr id="1618" name="Google Shape;1618;p215"/>
          <p:cNvSpPr txBox="1"/>
          <p:nvPr>
            <p:ph idx="1" type="subTitle"/>
          </p:nvPr>
        </p:nvSpPr>
        <p:spPr>
          <a:xfrm>
            <a:off x="5013481" y="3180850"/>
            <a:ext cx="26454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sp>
        <p:nvSpPr>
          <p:cNvPr id="1619" name="Google Shape;1619;p215"/>
          <p:cNvSpPr txBox="1"/>
          <p:nvPr>
            <p:ph idx="3" type="subTitle"/>
          </p:nvPr>
        </p:nvSpPr>
        <p:spPr>
          <a:xfrm>
            <a:off x="1485119" y="3180850"/>
            <a:ext cx="26454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sp>
        <p:nvSpPr>
          <p:cNvPr id="1620" name="Google Shape;1620;p215"/>
          <p:cNvSpPr txBox="1"/>
          <p:nvPr>
            <p:ph idx="4"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21" name="Google Shape;1621;p215"/>
          <p:cNvSpPr/>
          <p:nvPr/>
        </p:nvSpPr>
        <p:spPr>
          <a:xfrm>
            <a:off x="-847894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2" name="Google Shape;1622;p215"/>
          <p:cNvSpPr/>
          <p:nvPr/>
        </p:nvSpPr>
        <p:spPr>
          <a:xfrm>
            <a:off x="82933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3" name="Google Shape;1623;p215"/>
          <p:cNvSpPr/>
          <p:nvPr/>
        </p:nvSpPr>
        <p:spPr>
          <a:xfrm>
            <a:off x="6203162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4" name="Google Shape;1624;p215"/>
          <p:cNvSpPr/>
          <p:nvPr/>
        </p:nvSpPr>
        <p:spPr>
          <a:xfrm>
            <a:off x="7883264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25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p216"/>
          <p:cNvSpPr txBox="1"/>
          <p:nvPr>
            <p:ph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27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28;p217"/>
          <p:cNvSpPr txBox="1"/>
          <p:nvPr>
            <p:ph idx="1" type="body"/>
          </p:nvPr>
        </p:nvSpPr>
        <p:spPr>
          <a:xfrm>
            <a:off x="698250" y="1767050"/>
            <a:ext cx="3937500" cy="25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  <a:defRPr sz="1500"/>
            </a:lvl1pPr>
            <a:lvl2pPr indent="-3238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/>
            </a:lvl2pPr>
            <a:lvl3pPr indent="-3238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Open Sans"/>
              <a:buChar char="■"/>
              <a:defRPr sz="1500"/>
            </a:lvl3pPr>
            <a:lvl4pPr indent="-3238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Open Sans"/>
              <a:buChar char="●"/>
              <a:defRPr sz="1500"/>
            </a:lvl4pPr>
            <a:lvl5pPr indent="-3238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Open Sans"/>
              <a:buChar char="○"/>
              <a:defRPr sz="1500"/>
            </a:lvl5pPr>
            <a:lvl6pPr indent="-3238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Open Sans"/>
              <a:buChar char="■"/>
              <a:defRPr sz="1500"/>
            </a:lvl6pPr>
            <a:lvl7pPr indent="-3238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Open Sans"/>
              <a:buChar char="●"/>
              <a:defRPr sz="1500"/>
            </a:lvl7pPr>
            <a:lvl8pPr indent="-3238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Open Sans"/>
              <a:buChar char="○"/>
              <a:defRPr sz="1500"/>
            </a:lvl8pPr>
            <a:lvl9pPr indent="-3238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Font typeface="Open Sans"/>
              <a:buChar char="■"/>
              <a:defRPr sz="1500"/>
            </a:lvl9pPr>
          </a:lstStyle>
          <a:p/>
        </p:txBody>
      </p:sp>
      <p:sp>
        <p:nvSpPr>
          <p:cNvPr id="1629" name="Google Shape;1629;p217"/>
          <p:cNvSpPr txBox="1"/>
          <p:nvPr>
            <p:ph type="title"/>
          </p:nvPr>
        </p:nvSpPr>
        <p:spPr>
          <a:xfrm>
            <a:off x="713225" y="401645"/>
            <a:ext cx="4363500" cy="11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30" name="Google Shape;1630;p217"/>
          <p:cNvSpPr/>
          <p:nvPr/>
        </p:nvSpPr>
        <p:spPr>
          <a:xfrm flipH="1">
            <a:off x="8925586" y="430079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1" name="Google Shape;1631;p217"/>
          <p:cNvSpPr/>
          <p:nvPr/>
        </p:nvSpPr>
        <p:spPr>
          <a:xfrm flipH="1">
            <a:off x="7245919" y="430079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2" name="Google Shape;1632;p217"/>
          <p:cNvSpPr/>
          <p:nvPr/>
        </p:nvSpPr>
        <p:spPr>
          <a:xfrm flipH="1">
            <a:off x="5568689" y="430079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3" name="Google Shape;1633;p217"/>
          <p:cNvSpPr/>
          <p:nvPr/>
        </p:nvSpPr>
        <p:spPr>
          <a:xfrm flipH="1">
            <a:off x="8081785" y="3548474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hasCustomPrompt="1" type="title"/>
          </p:nvPr>
        </p:nvSpPr>
        <p:spPr>
          <a:xfrm>
            <a:off x="1284000" y="1825450"/>
            <a:ext cx="6576000" cy="17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4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8" name="Google Shape;118;p23"/>
          <p:cNvSpPr txBox="1"/>
          <p:nvPr>
            <p:ph idx="1" type="subTitle"/>
          </p:nvPr>
        </p:nvSpPr>
        <p:spPr>
          <a:xfrm>
            <a:off x="1284000" y="3630475"/>
            <a:ext cx="6576000" cy="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19" name="Google Shape;119;p23"/>
          <p:cNvSpPr/>
          <p:nvPr/>
        </p:nvSpPr>
        <p:spPr>
          <a:xfrm rot="10800000">
            <a:off x="833536" y="-4351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3"/>
          <p:cNvSpPr/>
          <p:nvPr/>
        </p:nvSpPr>
        <p:spPr>
          <a:xfrm rot="10800000">
            <a:off x="-846130" y="-4351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3"/>
          <p:cNvSpPr/>
          <p:nvPr/>
        </p:nvSpPr>
        <p:spPr>
          <a:xfrm>
            <a:off x="6165340" y="4302477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3"/>
          <p:cNvSpPr/>
          <p:nvPr/>
        </p:nvSpPr>
        <p:spPr>
          <a:xfrm>
            <a:off x="7848880" y="4302477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634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218"/>
          <p:cNvSpPr txBox="1"/>
          <p:nvPr>
            <p:ph type="title"/>
          </p:nvPr>
        </p:nvSpPr>
        <p:spPr>
          <a:xfrm>
            <a:off x="741000" y="671475"/>
            <a:ext cx="5566200" cy="26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36" name="Google Shape;1636;p218"/>
          <p:cNvSpPr/>
          <p:nvPr/>
        </p:nvSpPr>
        <p:spPr>
          <a:xfrm rot="10800000">
            <a:off x="301868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7" name="Google Shape;1637;p218"/>
          <p:cNvSpPr/>
          <p:nvPr/>
        </p:nvSpPr>
        <p:spPr>
          <a:xfrm rot="10800000">
            <a:off x="1335145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8" name="Google Shape;1638;p218"/>
          <p:cNvSpPr/>
          <p:nvPr/>
        </p:nvSpPr>
        <p:spPr>
          <a:xfrm rot="10800000">
            <a:off x="-344521" y="4309846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39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Google Shape;1640;p219"/>
          <p:cNvSpPr txBox="1"/>
          <p:nvPr>
            <p:ph type="title"/>
          </p:nvPr>
        </p:nvSpPr>
        <p:spPr>
          <a:xfrm>
            <a:off x="962025" y="2294700"/>
            <a:ext cx="5600700" cy="5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41" name="Google Shape;1641;p219"/>
          <p:cNvSpPr txBox="1"/>
          <p:nvPr>
            <p:ph idx="1" type="subTitle"/>
          </p:nvPr>
        </p:nvSpPr>
        <p:spPr>
          <a:xfrm>
            <a:off x="973025" y="3108750"/>
            <a:ext cx="5646900" cy="11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42" name="Google Shape;1642;p219"/>
          <p:cNvSpPr/>
          <p:nvPr/>
        </p:nvSpPr>
        <p:spPr>
          <a:xfrm>
            <a:off x="4098415" y="-764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3" name="Google Shape;1643;p219"/>
          <p:cNvSpPr/>
          <p:nvPr/>
        </p:nvSpPr>
        <p:spPr>
          <a:xfrm>
            <a:off x="5781955" y="-764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4" name="Google Shape;1644;p219"/>
          <p:cNvSpPr/>
          <p:nvPr/>
        </p:nvSpPr>
        <p:spPr>
          <a:xfrm>
            <a:off x="7461622" y="-7170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45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220"/>
          <p:cNvSpPr txBox="1"/>
          <p:nvPr>
            <p:ph type="title"/>
          </p:nvPr>
        </p:nvSpPr>
        <p:spPr>
          <a:xfrm>
            <a:off x="5267325" y="714375"/>
            <a:ext cx="2850000" cy="241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47" name="Google Shape;1647;p220"/>
          <p:cNvSpPr/>
          <p:nvPr/>
        </p:nvSpPr>
        <p:spPr>
          <a:xfrm>
            <a:off x="5069687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8" name="Google Shape;1648;p220"/>
          <p:cNvSpPr/>
          <p:nvPr/>
        </p:nvSpPr>
        <p:spPr>
          <a:xfrm>
            <a:off x="6749789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9" name="Google Shape;1649;p220"/>
          <p:cNvSpPr/>
          <p:nvPr/>
        </p:nvSpPr>
        <p:spPr>
          <a:xfrm>
            <a:off x="842945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0" name="Google Shape;1650;p220"/>
          <p:cNvSpPr/>
          <p:nvPr/>
        </p:nvSpPr>
        <p:spPr>
          <a:xfrm>
            <a:off x="-562144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1" name="Google Shape;1651;p220"/>
          <p:cNvSpPr/>
          <p:nvPr/>
        </p:nvSpPr>
        <p:spPr>
          <a:xfrm>
            <a:off x="111508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52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221"/>
          <p:cNvSpPr txBox="1"/>
          <p:nvPr>
            <p:ph hasCustomPrompt="1" type="title"/>
          </p:nvPr>
        </p:nvSpPr>
        <p:spPr>
          <a:xfrm>
            <a:off x="1284000" y="1825450"/>
            <a:ext cx="6576000" cy="17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4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54" name="Google Shape;1654;p221"/>
          <p:cNvSpPr txBox="1"/>
          <p:nvPr>
            <p:ph idx="1" type="subTitle"/>
          </p:nvPr>
        </p:nvSpPr>
        <p:spPr>
          <a:xfrm>
            <a:off x="1284000" y="3630475"/>
            <a:ext cx="6576000" cy="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655" name="Google Shape;1655;p221"/>
          <p:cNvSpPr/>
          <p:nvPr/>
        </p:nvSpPr>
        <p:spPr>
          <a:xfrm rot="10800000">
            <a:off x="833536" y="-4351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6" name="Google Shape;1656;p221"/>
          <p:cNvSpPr/>
          <p:nvPr/>
        </p:nvSpPr>
        <p:spPr>
          <a:xfrm rot="10800000">
            <a:off x="-846130" y="-4351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7" name="Google Shape;1657;p221"/>
          <p:cNvSpPr/>
          <p:nvPr/>
        </p:nvSpPr>
        <p:spPr>
          <a:xfrm>
            <a:off x="6165340" y="4302477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8" name="Google Shape;1658;p221"/>
          <p:cNvSpPr/>
          <p:nvPr/>
        </p:nvSpPr>
        <p:spPr>
          <a:xfrm>
            <a:off x="7848880" y="4302477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59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p2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3">
    <p:spTree>
      <p:nvGrpSpPr>
        <p:cNvPr id="1661" name="Shape 1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Google Shape;1662;p223"/>
          <p:cNvSpPr/>
          <p:nvPr/>
        </p:nvSpPr>
        <p:spPr>
          <a:xfrm>
            <a:off x="-654560" y="-764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3" name="Google Shape;1663;p223"/>
          <p:cNvSpPr/>
          <p:nvPr/>
        </p:nvSpPr>
        <p:spPr>
          <a:xfrm>
            <a:off x="1028980" y="-764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4" name="Google Shape;1664;p223"/>
          <p:cNvSpPr txBox="1"/>
          <p:nvPr>
            <p:ph idx="1" type="subTitle"/>
          </p:nvPr>
        </p:nvSpPr>
        <p:spPr>
          <a:xfrm>
            <a:off x="1263100" y="1290375"/>
            <a:ext cx="30906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arker Grotesque"/>
              <a:buNone/>
              <a:defRPr b="1" sz="3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1665" name="Google Shape;1665;p223"/>
          <p:cNvSpPr txBox="1"/>
          <p:nvPr>
            <p:ph idx="2" type="subTitle"/>
          </p:nvPr>
        </p:nvSpPr>
        <p:spPr>
          <a:xfrm>
            <a:off x="4337375" y="1289325"/>
            <a:ext cx="4160400" cy="4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666" name="Google Shape;1666;p223"/>
          <p:cNvSpPr txBox="1"/>
          <p:nvPr>
            <p:ph hasCustomPrompt="1" type="title"/>
          </p:nvPr>
        </p:nvSpPr>
        <p:spPr>
          <a:xfrm>
            <a:off x="661563" y="1290375"/>
            <a:ext cx="6681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1667" name="Google Shape;1667;p223"/>
          <p:cNvSpPr txBox="1"/>
          <p:nvPr>
            <p:ph idx="3" type="subTitle"/>
          </p:nvPr>
        </p:nvSpPr>
        <p:spPr>
          <a:xfrm>
            <a:off x="1263100" y="1860165"/>
            <a:ext cx="3090600" cy="3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arker Grotesque"/>
              <a:buNone/>
              <a:defRPr b="1" sz="3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1668" name="Google Shape;1668;p223"/>
          <p:cNvSpPr txBox="1"/>
          <p:nvPr>
            <p:ph idx="4" type="subTitle"/>
          </p:nvPr>
        </p:nvSpPr>
        <p:spPr>
          <a:xfrm>
            <a:off x="4337375" y="1859115"/>
            <a:ext cx="41604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669" name="Google Shape;1669;p223"/>
          <p:cNvSpPr txBox="1"/>
          <p:nvPr>
            <p:ph hasCustomPrompt="1" idx="5" type="title"/>
          </p:nvPr>
        </p:nvSpPr>
        <p:spPr>
          <a:xfrm>
            <a:off x="671088" y="1860165"/>
            <a:ext cx="668100" cy="3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1670" name="Google Shape;1670;p223"/>
          <p:cNvSpPr txBox="1"/>
          <p:nvPr>
            <p:ph idx="6" type="subTitle"/>
          </p:nvPr>
        </p:nvSpPr>
        <p:spPr>
          <a:xfrm>
            <a:off x="1263102" y="2427855"/>
            <a:ext cx="30906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arker Grotesque"/>
              <a:buNone/>
              <a:defRPr b="1" sz="3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1671" name="Google Shape;1671;p223"/>
          <p:cNvSpPr txBox="1"/>
          <p:nvPr>
            <p:ph idx="7" type="subTitle"/>
          </p:nvPr>
        </p:nvSpPr>
        <p:spPr>
          <a:xfrm>
            <a:off x="4337394" y="2426805"/>
            <a:ext cx="4160400" cy="4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672" name="Google Shape;1672;p223"/>
          <p:cNvSpPr txBox="1"/>
          <p:nvPr>
            <p:ph hasCustomPrompt="1" idx="8" type="title"/>
          </p:nvPr>
        </p:nvSpPr>
        <p:spPr>
          <a:xfrm>
            <a:off x="661563" y="2427855"/>
            <a:ext cx="6681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1673" name="Google Shape;1673;p223"/>
          <p:cNvSpPr txBox="1"/>
          <p:nvPr>
            <p:ph idx="9" type="subTitle"/>
          </p:nvPr>
        </p:nvSpPr>
        <p:spPr>
          <a:xfrm>
            <a:off x="1263102" y="2997645"/>
            <a:ext cx="3090600" cy="3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arker Grotesque"/>
              <a:buNone/>
              <a:defRPr b="1" sz="3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1674" name="Google Shape;1674;p223"/>
          <p:cNvSpPr txBox="1"/>
          <p:nvPr>
            <p:ph idx="13" type="subTitle"/>
          </p:nvPr>
        </p:nvSpPr>
        <p:spPr>
          <a:xfrm>
            <a:off x="4337392" y="2996595"/>
            <a:ext cx="4160400" cy="3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675" name="Google Shape;1675;p223"/>
          <p:cNvSpPr txBox="1"/>
          <p:nvPr>
            <p:ph hasCustomPrompt="1" idx="14" type="title"/>
          </p:nvPr>
        </p:nvSpPr>
        <p:spPr>
          <a:xfrm>
            <a:off x="661563" y="2997645"/>
            <a:ext cx="668100" cy="3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1676" name="Google Shape;1676;p223"/>
          <p:cNvSpPr txBox="1"/>
          <p:nvPr>
            <p:ph idx="15" type="subTitle"/>
          </p:nvPr>
        </p:nvSpPr>
        <p:spPr>
          <a:xfrm>
            <a:off x="1263100" y="3563235"/>
            <a:ext cx="3090600" cy="3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arker Grotesque"/>
              <a:buNone/>
              <a:defRPr b="1" sz="3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1677" name="Google Shape;1677;p223"/>
          <p:cNvSpPr txBox="1"/>
          <p:nvPr>
            <p:ph idx="16" type="subTitle"/>
          </p:nvPr>
        </p:nvSpPr>
        <p:spPr>
          <a:xfrm>
            <a:off x="4337375" y="3562185"/>
            <a:ext cx="4160400" cy="3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678" name="Google Shape;1678;p223"/>
          <p:cNvSpPr txBox="1"/>
          <p:nvPr>
            <p:ph hasCustomPrompt="1" idx="17" type="title"/>
          </p:nvPr>
        </p:nvSpPr>
        <p:spPr>
          <a:xfrm>
            <a:off x="661563" y="3563235"/>
            <a:ext cx="668100" cy="3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1679" name="Google Shape;1679;p223"/>
          <p:cNvSpPr txBox="1"/>
          <p:nvPr>
            <p:ph idx="18" type="subTitle"/>
          </p:nvPr>
        </p:nvSpPr>
        <p:spPr>
          <a:xfrm>
            <a:off x="1263100" y="4128825"/>
            <a:ext cx="30906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arker Grotesque"/>
              <a:buNone/>
              <a:defRPr b="1" sz="3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1680" name="Google Shape;1680;p223"/>
          <p:cNvSpPr txBox="1"/>
          <p:nvPr>
            <p:ph idx="19" type="subTitle"/>
          </p:nvPr>
        </p:nvSpPr>
        <p:spPr>
          <a:xfrm>
            <a:off x="4337375" y="4127775"/>
            <a:ext cx="4160400" cy="4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681" name="Google Shape;1681;p223"/>
          <p:cNvSpPr txBox="1"/>
          <p:nvPr>
            <p:ph hasCustomPrompt="1" idx="20" type="title"/>
          </p:nvPr>
        </p:nvSpPr>
        <p:spPr>
          <a:xfrm>
            <a:off x="661563" y="4128825"/>
            <a:ext cx="6681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1682" name="Google Shape;1682;p223"/>
          <p:cNvSpPr txBox="1"/>
          <p:nvPr>
            <p:ph idx="21"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683" name="Shape 1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Google Shape;1684;p224"/>
          <p:cNvSpPr txBox="1"/>
          <p:nvPr>
            <p:ph hasCustomPrompt="1" type="title"/>
          </p:nvPr>
        </p:nvSpPr>
        <p:spPr>
          <a:xfrm>
            <a:off x="7250025" y="2750242"/>
            <a:ext cx="11727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t>xx%</a:t>
            </a:r>
          </a:p>
        </p:txBody>
      </p:sp>
      <p:sp>
        <p:nvSpPr>
          <p:cNvPr id="1685" name="Google Shape;1685;p224"/>
          <p:cNvSpPr txBox="1"/>
          <p:nvPr>
            <p:ph idx="1" type="subTitle"/>
          </p:nvPr>
        </p:nvSpPr>
        <p:spPr>
          <a:xfrm>
            <a:off x="697375" y="1646784"/>
            <a:ext cx="27954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686" name="Google Shape;1686;p224"/>
          <p:cNvSpPr txBox="1"/>
          <p:nvPr>
            <p:ph hasCustomPrompt="1" idx="2" type="title"/>
          </p:nvPr>
        </p:nvSpPr>
        <p:spPr>
          <a:xfrm>
            <a:off x="7248525" y="1649034"/>
            <a:ext cx="11757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t>xx%</a:t>
            </a:r>
          </a:p>
        </p:txBody>
      </p:sp>
      <p:sp>
        <p:nvSpPr>
          <p:cNvPr id="1687" name="Google Shape;1687;p224"/>
          <p:cNvSpPr txBox="1"/>
          <p:nvPr>
            <p:ph idx="3" type="subTitle"/>
          </p:nvPr>
        </p:nvSpPr>
        <p:spPr>
          <a:xfrm>
            <a:off x="697375" y="2750242"/>
            <a:ext cx="2798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688" name="Google Shape;1688;p224"/>
          <p:cNvSpPr txBox="1"/>
          <p:nvPr>
            <p:ph hasCustomPrompt="1" idx="4" type="title"/>
          </p:nvPr>
        </p:nvSpPr>
        <p:spPr>
          <a:xfrm>
            <a:off x="7250025" y="3856368"/>
            <a:ext cx="11727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t>xx%</a:t>
            </a:r>
          </a:p>
        </p:txBody>
      </p:sp>
      <p:sp>
        <p:nvSpPr>
          <p:cNvPr id="1689" name="Google Shape;1689;p224"/>
          <p:cNvSpPr txBox="1"/>
          <p:nvPr>
            <p:ph idx="5" type="subTitle"/>
          </p:nvPr>
        </p:nvSpPr>
        <p:spPr>
          <a:xfrm>
            <a:off x="697375" y="3858618"/>
            <a:ext cx="2798100" cy="57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690" name="Google Shape;1690;p224"/>
          <p:cNvSpPr txBox="1"/>
          <p:nvPr>
            <p:ph idx="6" type="title"/>
          </p:nvPr>
        </p:nvSpPr>
        <p:spPr>
          <a:xfrm>
            <a:off x="3592975" y="1225576"/>
            <a:ext cx="27954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1691" name="Google Shape;1691;p224"/>
          <p:cNvSpPr txBox="1"/>
          <p:nvPr>
            <p:ph idx="7" type="title"/>
          </p:nvPr>
        </p:nvSpPr>
        <p:spPr>
          <a:xfrm>
            <a:off x="3592975" y="2328951"/>
            <a:ext cx="27981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1692" name="Google Shape;1692;p224"/>
          <p:cNvSpPr txBox="1"/>
          <p:nvPr>
            <p:ph idx="8" type="title"/>
          </p:nvPr>
        </p:nvSpPr>
        <p:spPr>
          <a:xfrm>
            <a:off x="3592975" y="3432326"/>
            <a:ext cx="27981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1693" name="Google Shape;1693;p224"/>
          <p:cNvSpPr txBox="1"/>
          <p:nvPr>
            <p:ph idx="9"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1694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" name="Google Shape;1695;p225"/>
          <p:cNvSpPr/>
          <p:nvPr/>
        </p:nvSpPr>
        <p:spPr>
          <a:xfrm flipH="1">
            <a:off x="-827273" y="-15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6" name="Google Shape;1696;p225"/>
          <p:cNvSpPr/>
          <p:nvPr/>
        </p:nvSpPr>
        <p:spPr>
          <a:xfrm>
            <a:off x="7869488" y="36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7" name="Google Shape;1697;p225"/>
          <p:cNvSpPr txBox="1"/>
          <p:nvPr>
            <p:ph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98" name="Google Shape;1698;p225"/>
          <p:cNvSpPr txBox="1"/>
          <p:nvPr>
            <p:ph idx="1" type="subTitle"/>
          </p:nvPr>
        </p:nvSpPr>
        <p:spPr>
          <a:xfrm>
            <a:off x="796875" y="4180125"/>
            <a:ext cx="3447300" cy="4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699" name="Google Shape;1699;p225"/>
          <p:cNvSpPr txBox="1"/>
          <p:nvPr>
            <p:ph idx="2" type="subTitle"/>
          </p:nvPr>
        </p:nvSpPr>
        <p:spPr>
          <a:xfrm>
            <a:off x="4892375" y="4180125"/>
            <a:ext cx="3447300" cy="4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700" name="Google Shape;1700;p225"/>
          <p:cNvSpPr txBox="1"/>
          <p:nvPr>
            <p:ph hasCustomPrompt="1" idx="3" type="title"/>
          </p:nvPr>
        </p:nvSpPr>
        <p:spPr>
          <a:xfrm>
            <a:off x="4892375" y="3586806"/>
            <a:ext cx="34473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1701" name="Google Shape;1701;p225"/>
          <p:cNvSpPr txBox="1"/>
          <p:nvPr>
            <p:ph hasCustomPrompt="1" idx="4" type="title"/>
          </p:nvPr>
        </p:nvSpPr>
        <p:spPr>
          <a:xfrm>
            <a:off x="796875" y="3586806"/>
            <a:ext cx="34473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1702" name="Google Shape;1702;p225"/>
          <p:cNvSpPr txBox="1"/>
          <p:nvPr>
            <p:ph idx="5" type="subTitle"/>
          </p:nvPr>
        </p:nvSpPr>
        <p:spPr>
          <a:xfrm>
            <a:off x="796875" y="2369635"/>
            <a:ext cx="3447300" cy="4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703" name="Google Shape;1703;p225"/>
          <p:cNvSpPr txBox="1"/>
          <p:nvPr>
            <p:ph idx="6" type="subTitle"/>
          </p:nvPr>
        </p:nvSpPr>
        <p:spPr>
          <a:xfrm>
            <a:off x="4892375" y="2369635"/>
            <a:ext cx="3447300" cy="4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704" name="Google Shape;1704;p225"/>
          <p:cNvSpPr txBox="1"/>
          <p:nvPr>
            <p:ph hasCustomPrompt="1" idx="7" type="title"/>
          </p:nvPr>
        </p:nvSpPr>
        <p:spPr>
          <a:xfrm>
            <a:off x="4892375" y="1776541"/>
            <a:ext cx="34473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1705" name="Google Shape;1705;p225"/>
          <p:cNvSpPr txBox="1"/>
          <p:nvPr>
            <p:ph hasCustomPrompt="1" idx="8" type="title"/>
          </p:nvPr>
        </p:nvSpPr>
        <p:spPr>
          <a:xfrm>
            <a:off x="796875" y="1776541"/>
            <a:ext cx="34473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7">
    <p:spTree>
      <p:nvGrpSpPr>
        <p:cNvPr id="1706" name="Shape 1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" name="Google Shape;1707;p226"/>
          <p:cNvSpPr txBox="1"/>
          <p:nvPr>
            <p:ph type="title"/>
          </p:nvPr>
        </p:nvSpPr>
        <p:spPr>
          <a:xfrm>
            <a:off x="3557400" y="2843113"/>
            <a:ext cx="43602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08" name="Google Shape;1708;p226"/>
          <p:cNvSpPr txBox="1"/>
          <p:nvPr>
            <p:ph idx="1" type="subTitle"/>
          </p:nvPr>
        </p:nvSpPr>
        <p:spPr>
          <a:xfrm>
            <a:off x="1226400" y="1254138"/>
            <a:ext cx="66912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09" name="Google Shape;1709;p226"/>
          <p:cNvSpPr/>
          <p:nvPr/>
        </p:nvSpPr>
        <p:spPr>
          <a:xfrm>
            <a:off x="6193915" y="1877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0" name="Google Shape;1710;p226"/>
          <p:cNvSpPr/>
          <p:nvPr/>
        </p:nvSpPr>
        <p:spPr>
          <a:xfrm>
            <a:off x="7877455" y="1877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1" name="Google Shape;1711;p226"/>
          <p:cNvSpPr/>
          <p:nvPr/>
        </p:nvSpPr>
        <p:spPr>
          <a:xfrm>
            <a:off x="-2248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2" name="Google Shape;1712;p226"/>
          <p:cNvSpPr/>
          <p:nvPr/>
        </p:nvSpPr>
        <p:spPr>
          <a:xfrm>
            <a:off x="1657181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3" name="Google Shape;1713;p226"/>
          <p:cNvSpPr/>
          <p:nvPr/>
        </p:nvSpPr>
        <p:spPr>
          <a:xfrm>
            <a:off x="3334411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">
    <p:spTree>
      <p:nvGrpSpPr>
        <p:cNvPr id="1714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Google Shape;1715;p227"/>
          <p:cNvSpPr txBox="1"/>
          <p:nvPr>
            <p:ph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16" name="Google Shape;1716;p227"/>
          <p:cNvSpPr/>
          <p:nvPr/>
        </p:nvSpPr>
        <p:spPr>
          <a:xfrm>
            <a:off x="4945862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7" name="Google Shape;1717;p227"/>
          <p:cNvSpPr/>
          <p:nvPr/>
        </p:nvSpPr>
        <p:spPr>
          <a:xfrm>
            <a:off x="6625964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8" name="Google Shape;1718;p227"/>
          <p:cNvSpPr/>
          <p:nvPr/>
        </p:nvSpPr>
        <p:spPr>
          <a:xfrm>
            <a:off x="8305631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_1">
    <p:spTree>
      <p:nvGrpSpPr>
        <p:cNvPr id="1719" name="Shape 1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Google Shape;1720;p228"/>
          <p:cNvSpPr txBox="1"/>
          <p:nvPr>
            <p:ph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21" name="Google Shape;1721;p228"/>
          <p:cNvSpPr/>
          <p:nvPr/>
        </p:nvSpPr>
        <p:spPr>
          <a:xfrm>
            <a:off x="6871690" y="-9176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2" name="Google Shape;1722;p228"/>
          <p:cNvSpPr/>
          <p:nvPr/>
        </p:nvSpPr>
        <p:spPr>
          <a:xfrm>
            <a:off x="8555230" y="-9176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1723" name="Shape 1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Google Shape;1724;p229"/>
          <p:cNvSpPr txBox="1"/>
          <p:nvPr>
            <p:ph type="title"/>
          </p:nvPr>
        </p:nvSpPr>
        <p:spPr>
          <a:xfrm>
            <a:off x="4876725" y="1153420"/>
            <a:ext cx="3346200" cy="15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25" name="Google Shape;1725;p229"/>
          <p:cNvSpPr txBox="1"/>
          <p:nvPr>
            <p:ph idx="1" type="subTitle"/>
          </p:nvPr>
        </p:nvSpPr>
        <p:spPr>
          <a:xfrm>
            <a:off x="4876725" y="2903620"/>
            <a:ext cx="3346200" cy="10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726" name="Google Shape;1726;p229"/>
          <p:cNvSpPr/>
          <p:nvPr/>
        </p:nvSpPr>
        <p:spPr>
          <a:xfrm>
            <a:off x="-1324144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7" name="Google Shape;1727;p229"/>
          <p:cNvSpPr/>
          <p:nvPr/>
        </p:nvSpPr>
        <p:spPr>
          <a:xfrm>
            <a:off x="35308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8" name="Google Shape;1728;p229"/>
          <p:cNvSpPr/>
          <p:nvPr/>
        </p:nvSpPr>
        <p:spPr>
          <a:xfrm>
            <a:off x="7022090" y="36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9" name="Google Shape;1729;p229"/>
          <p:cNvSpPr/>
          <p:nvPr/>
        </p:nvSpPr>
        <p:spPr>
          <a:xfrm>
            <a:off x="8705630" y="36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_1">
    <p:spTree>
      <p:nvGrpSpPr>
        <p:cNvPr id="1730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p230"/>
          <p:cNvSpPr/>
          <p:nvPr/>
        </p:nvSpPr>
        <p:spPr>
          <a:xfrm>
            <a:off x="-568835" y="-4574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2" name="Google Shape;1732;p230"/>
          <p:cNvSpPr/>
          <p:nvPr/>
        </p:nvSpPr>
        <p:spPr>
          <a:xfrm>
            <a:off x="1114705" y="-4574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3" name="Google Shape;1733;p230"/>
          <p:cNvSpPr/>
          <p:nvPr/>
        </p:nvSpPr>
        <p:spPr>
          <a:xfrm>
            <a:off x="2794372" y="-45270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4" name="Google Shape;1734;p230"/>
          <p:cNvSpPr/>
          <p:nvPr/>
        </p:nvSpPr>
        <p:spPr>
          <a:xfrm>
            <a:off x="4231487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5" name="Google Shape;1735;p230"/>
          <p:cNvSpPr/>
          <p:nvPr/>
        </p:nvSpPr>
        <p:spPr>
          <a:xfrm>
            <a:off x="5911589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6" name="Google Shape;1736;p230"/>
          <p:cNvSpPr/>
          <p:nvPr/>
        </p:nvSpPr>
        <p:spPr>
          <a:xfrm>
            <a:off x="759125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7" name="Google Shape;1737;p230"/>
          <p:cNvSpPr txBox="1"/>
          <p:nvPr>
            <p:ph type="title"/>
          </p:nvPr>
        </p:nvSpPr>
        <p:spPr>
          <a:xfrm>
            <a:off x="2051675" y="1285875"/>
            <a:ext cx="5040600" cy="149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38" name="Google Shape;1738;p230"/>
          <p:cNvSpPr txBox="1"/>
          <p:nvPr>
            <p:ph idx="1" type="subTitle"/>
          </p:nvPr>
        </p:nvSpPr>
        <p:spPr>
          <a:xfrm>
            <a:off x="2051726" y="2934425"/>
            <a:ext cx="5040600" cy="80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1_1">
    <p:spTree>
      <p:nvGrpSpPr>
        <p:cNvPr id="1739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Google Shape;1740;p231"/>
          <p:cNvSpPr txBox="1"/>
          <p:nvPr>
            <p:ph type="title"/>
          </p:nvPr>
        </p:nvSpPr>
        <p:spPr>
          <a:xfrm>
            <a:off x="5001448" y="2028775"/>
            <a:ext cx="2688300" cy="11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41" name="Google Shape;1741;p231"/>
          <p:cNvSpPr txBox="1"/>
          <p:nvPr>
            <p:ph idx="1" type="subTitle"/>
          </p:nvPr>
        </p:nvSpPr>
        <p:spPr>
          <a:xfrm>
            <a:off x="5001450" y="3241038"/>
            <a:ext cx="3184500" cy="10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742" name="Google Shape;1742;p231"/>
          <p:cNvSpPr/>
          <p:nvPr/>
        </p:nvSpPr>
        <p:spPr>
          <a:xfrm>
            <a:off x="-427161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3" name="Google Shape;1743;p231"/>
          <p:cNvSpPr/>
          <p:nvPr/>
        </p:nvSpPr>
        <p:spPr>
          <a:xfrm>
            <a:off x="1250069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4" name="Google Shape;1744;p231"/>
          <p:cNvSpPr/>
          <p:nvPr/>
        </p:nvSpPr>
        <p:spPr>
          <a:xfrm>
            <a:off x="7022090" y="36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5" name="Google Shape;1745;p231"/>
          <p:cNvSpPr/>
          <p:nvPr/>
        </p:nvSpPr>
        <p:spPr>
          <a:xfrm>
            <a:off x="8705630" y="36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_1_1_1">
    <p:spTree>
      <p:nvGrpSpPr>
        <p:cNvPr id="1746" name="Shape 1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" name="Google Shape;1747;p232"/>
          <p:cNvSpPr txBox="1"/>
          <p:nvPr>
            <p:ph type="title"/>
          </p:nvPr>
        </p:nvSpPr>
        <p:spPr>
          <a:xfrm>
            <a:off x="1638975" y="821550"/>
            <a:ext cx="2688300" cy="11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48" name="Google Shape;1748;p232"/>
          <p:cNvSpPr txBox="1"/>
          <p:nvPr>
            <p:ph idx="1" type="subTitle"/>
          </p:nvPr>
        </p:nvSpPr>
        <p:spPr>
          <a:xfrm>
            <a:off x="1145175" y="2031819"/>
            <a:ext cx="3182100" cy="10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749" name="Google Shape;1749;p232"/>
          <p:cNvSpPr/>
          <p:nvPr/>
        </p:nvSpPr>
        <p:spPr>
          <a:xfrm>
            <a:off x="-1662039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0" name="Google Shape;1750;p232"/>
          <p:cNvSpPr/>
          <p:nvPr/>
        </p:nvSpPr>
        <p:spPr>
          <a:xfrm>
            <a:off x="18063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1" name="Google Shape;1751;p232"/>
          <p:cNvSpPr/>
          <p:nvPr/>
        </p:nvSpPr>
        <p:spPr>
          <a:xfrm>
            <a:off x="1697730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_1_1_1_1">
    <p:spTree>
      <p:nvGrpSpPr>
        <p:cNvPr id="1752" name="Shape 1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3" name="Google Shape;1753;p233"/>
          <p:cNvSpPr txBox="1"/>
          <p:nvPr>
            <p:ph type="title"/>
          </p:nvPr>
        </p:nvSpPr>
        <p:spPr>
          <a:xfrm>
            <a:off x="4620441" y="783450"/>
            <a:ext cx="2688300" cy="11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54" name="Google Shape;1754;p233"/>
          <p:cNvSpPr txBox="1"/>
          <p:nvPr>
            <p:ph idx="1" type="subTitle"/>
          </p:nvPr>
        </p:nvSpPr>
        <p:spPr>
          <a:xfrm>
            <a:off x="4620441" y="1993719"/>
            <a:ext cx="3182400" cy="10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755" name="Google Shape;1755;p233"/>
          <p:cNvSpPr/>
          <p:nvPr/>
        </p:nvSpPr>
        <p:spPr>
          <a:xfrm>
            <a:off x="3682847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6" name="Google Shape;1756;p233"/>
          <p:cNvSpPr/>
          <p:nvPr/>
        </p:nvSpPr>
        <p:spPr>
          <a:xfrm>
            <a:off x="5362949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7" name="Google Shape;1757;p233"/>
          <p:cNvSpPr/>
          <p:nvPr/>
        </p:nvSpPr>
        <p:spPr>
          <a:xfrm>
            <a:off x="704261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9">
    <p:spTree>
      <p:nvGrpSpPr>
        <p:cNvPr id="1758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p234"/>
          <p:cNvSpPr txBox="1"/>
          <p:nvPr>
            <p:ph type="title"/>
          </p:nvPr>
        </p:nvSpPr>
        <p:spPr>
          <a:xfrm>
            <a:off x="1568075" y="3326636"/>
            <a:ext cx="2380500" cy="44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60" name="Google Shape;1760;p234"/>
          <p:cNvSpPr txBox="1"/>
          <p:nvPr>
            <p:ph idx="1" type="subTitle"/>
          </p:nvPr>
        </p:nvSpPr>
        <p:spPr>
          <a:xfrm>
            <a:off x="1568075" y="3883094"/>
            <a:ext cx="2380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761" name="Google Shape;1761;p234"/>
          <p:cNvSpPr txBox="1"/>
          <p:nvPr>
            <p:ph idx="2" type="title"/>
          </p:nvPr>
        </p:nvSpPr>
        <p:spPr>
          <a:xfrm>
            <a:off x="5206074" y="1421636"/>
            <a:ext cx="2377500" cy="44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62" name="Google Shape;1762;p234"/>
          <p:cNvSpPr txBox="1"/>
          <p:nvPr>
            <p:ph idx="3" type="subTitle"/>
          </p:nvPr>
        </p:nvSpPr>
        <p:spPr>
          <a:xfrm>
            <a:off x="5206074" y="1978094"/>
            <a:ext cx="2377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763" name="Google Shape;1763;p234"/>
          <p:cNvSpPr txBox="1"/>
          <p:nvPr>
            <p:ph idx="4"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64" name="Google Shape;1764;p234"/>
          <p:cNvSpPr/>
          <p:nvPr/>
        </p:nvSpPr>
        <p:spPr>
          <a:xfrm rot="10800000">
            <a:off x="-846130" y="-4351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5" name="Google Shape;1765;p234"/>
          <p:cNvSpPr/>
          <p:nvPr/>
        </p:nvSpPr>
        <p:spPr>
          <a:xfrm>
            <a:off x="7848880" y="4302477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9_1">
    <p:spTree>
      <p:nvGrpSpPr>
        <p:cNvPr id="1766" name="Shape 1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Google Shape;1767;p235"/>
          <p:cNvSpPr/>
          <p:nvPr/>
        </p:nvSpPr>
        <p:spPr>
          <a:xfrm>
            <a:off x="5829756" y="-1090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8" name="Google Shape;1768;p235"/>
          <p:cNvSpPr/>
          <p:nvPr/>
        </p:nvSpPr>
        <p:spPr>
          <a:xfrm>
            <a:off x="7506986" y="-1090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9" name="Google Shape;1769;p235"/>
          <p:cNvSpPr txBox="1"/>
          <p:nvPr>
            <p:ph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70" name="Google Shape;1770;p235"/>
          <p:cNvSpPr txBox="1"/>
          <p:nvPr>
            <p:ph idx="1" type="body"/>
          </p:nvPr>
        </p:nvSpPr>
        <p:spPr>
          <a:xfrm>
            <a:off x="4716000" y="1666976"/>
            <a:ext cx="3712500" cy="29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71" name="Google Shape;1771;p235"/>
          <p:cNvSpPr txBox="1"/>
          <p:nvPr>
            <p:ph idx="2" type="body"/>
          </p:nvPr>
        </p:nvSpPr>
        <p:spPr>
          <a:xfrm>
            <a:off x="715500" y="1666874"/>
            <a:ext cx="3710700" cy="29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1772" name="Shape 1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Google Shape;1773;p236"/>
          <p:cNvSpPr txBox="1"/>
          <p:nvPr>
            <p:ph type="title"/>
          </p:nvPr>
        </p:nvSpPr>
        <p:spPr>
          <a:xfrm>
            <a:off x="941739" y="2955625"/>
            <a:ext cx="2175300" cy="37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74" name="Google Shape;1774;p236"/>
          <p:cNvSpPr txBox="1"/>
          <p:nvPr>
            <p:ph idx="1" type="subTitle"/>
          </p:nvPr>
        </p:nvSpPr>
        <p:spPr>
          <a:xfrm>
            <a:off x="941739" y="3494225"/>
            <a:ext cx="21753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775" name="Google Shape;1775;p236"/>
          <p:cNvSpPr txBox="1"/>
          <p:nvPr>
            <p:ph idx="2" type="title"/>
          </p:nvPr>
        </p:nvSpPr>
        <p:spPr>
          <a:xfrm>
            <a:off x="3481926" y="2955625"/>
            <a:ext cx="2175300" cy="37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76" name="Google Shape;1776;p236"/>
          <p:cNvSpPr txBox="1"/>
          <p:nvPr>
            <p:ph idx="3" type="subTitle"/>
          </p:nvPr>
        </p:nvSpPr>
        <p:spPr>
          <a:xfrm>
            <a:off x="3481926" y="3494225"/>
            <a:ext cx="21753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777" name="Google Shape;1777;p236"/>
          <p:cNvSpPr txBox="1"/>
          <p:nvPr>
            <p:ph idx="4" type="title"/>
          </p:nvPr>
        </p:nvSpPr>
        <p:spPr>
          <a:xfrm>
            <a:off x="6022114" y="2955625"/>
            <a:ext cx="2175300" cy="37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78" name="Google Shape;1778;p236"/>
          <p:cNvSpPr txBox="1"/>
          <p:nvPr>
            <p:ph idx="5" type="subTitle"/>
          </p:nvPr>
        </p:nvSpPr>
        <p:spPr>
          <a:xfrm>
            <a:off x="6022114" y="3494225"/>
            <a:ext cx="21753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779" name="Google Shape;1779;p236"/>
          <p:cNvSpPr txBox="1"/>
          <p:nvPr>
            <p:ph idx="6"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80" name="Google Shape;1780;p236"/>
          <p:cNvSpPr/>
          <p:nvPr/>
        </p:nvSpPr>
        <p:spPr>
          <a:xfrm>
            <a:off x="-828844" y="-450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1" name="Google Shape;1781;p236"/>
          <p:cNvSpPr/>
          <p:nvPr/>
        </p:nvSpPr>
        <p:spPr>
          <a:xfrm>
            <a:off x="848386" y="-450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782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p237"/>
          <p:cNvSpPr txBox="1"/>
          <p:nvPr>
            <p:ph type="title"/>
          </p:nvPr>
        </p:nvSpPr>
        <p:spPr>
          <a:xfrm>
            <a:off x="1840673" y="1719500"/>
            <a:ext cx="2411100" cy="3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84" name="Google Shape;1784;p237"/>
          <p:cNvSpPr txBox="1"/>
          <p:nvPr>
            <p:ph idx="1" type="subTitle"/>
          </p:nvPr>
        </p:nvSpPr>
        <p:spPr>
          <a:xfrm>
            <a:off x="1840673" y="2241300"/>
            <a:ext cx="2411100" cy="6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785" name="Google Shape;1785;p237"/>
          <p:cNvSpPr txBox="1"/>
          <p:nvPr>
            <p:ph idx="2" type="title"/>
          </p:nvPr>
        </p:nvSpPr>
        <p:spPr>
          <a:xfrm>
            <a:off x="4892227" y="1719500"/>
            <a:ext cx="2411100" cy="3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86" name="Google Shape;1786;p237"/>
          <p:cNvSpPr txBox="1"/>
          <p:nvPr>
            <p:ph idx="3" type="subTitle"/>
          </p:nvPr>
        </p:nvSpPr>
        <p:spPr>
          <a:xfrm>
            <a:off x="4892224" y="2241300"/>
            <a:ext cx="2411100" cy="6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787" name="Google Shape;1787;p237"/>
          <p:cNvSpPr txBox="1"/>
          <p:nvPr>
            <p:ph idx="4" type="title"/>
          </p:nvPr>
        </p:nvSpPr>
        <p:spPr>
          <a:xfrm>
            <a:off x="1840673" y="3381375"/>
            <a:ext cx="2411100" cy="3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88" name="Google Shape;1788;p237"/>
          <p:cNvSpPr txBox="1"/>
          <p:nvPr>
            <p:ph idx="5" type="subTitle"/>
          </p:nvPr>
        </p:nvSpPr>
        <p:spPr>
          <a:xfrm>
            <a:off x="1840673" y="3903200"/>
            <a:ext cx="2411100" cy="6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789" name="Google Shape;1789;p237"/>
          <p:cNvSpPr txBox="1"/>
          <p:nvPr>
            <p:ph idx="6" type="title"/>
          </p:nvPr>
        </p:nvSpPr>
        <p:spPr>
          <a:xfrm>
            <a:off x="4892227" y="3381375"/>
            <a:ext cx="2411100" cy="3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90" name="Google Shape;1790;p237"/>
          <p:cNvSpPr txBox="1"/>
          <p:nvPr>
            <p:ph idx="7" type="subTitle"/>
          </p:nvPr>
        </p:nvSpPr>
        <p:spPr>
          <a:xfrm>
            <a:off x="4892224" y="3903200"/>
            <a:ext cx="2411100" cy="6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791" name="Google Shape;1791;p237"/>
          <p:cNvSpPr/>
          <p:nvPr/>
        </p:nvSpPr>
        <p:spPr>
          <a:xfrm>
            <a:off x="6193415" y="36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2" name="Google Shape;1792;p237"/>
          <p:cNvSpPr/>
          <p:nvPr/>
        </p:nvSpPr>
        <p:spPr>
          <a:xfrm>
            <a:off x="7876955" y="-5826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3" name="Google Shape;1793;p237"/>
          <p:cNvSpPr txBox="1"/>
          <p:nvPr>
            <p:ph idx="8"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3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/>
          <p:nvPr/>
        </p:nvSpPr>
        <p:spPr>
          <a:xfrm>
            <a:off x="-654560" y="-764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5"/>
          <p:cNvSpPr/>
          <p:nvPr/>
        </p:nvSpPr>
        <p:spPr>
          <a:xfrm>
            <a:off x="1028980" y="-764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5"/>
          <p:cNvSpPr txBox="1"/>
          <p:nvPr>
            <p:ph idx="1" type="subTitle"/>
          </p:nvPr>
        </p:nvSpPr>
        <p:spPr>
          <a:xfrm>
            <a:off x="1263100" y="1290375"/>
            <a:ext cx="30906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arker Grotesque"/>
              <a:buNone/>
              <a:defRPr b="1" sz="3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129" name="Google Shape;129;p25"/>
          <p:cNvSpPr txBox="1"/>
          <p:nvPr>
            <p:ph idx="2" type="subTitle"/>
          </p:nvPr>
        </p:nvSpPr>
        <p:spPr>
          <a:xfrm>
            <a:off x="4337375" y="1289325"/>
            <a:ext cx="4160400" cy="4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30" name="Google Shape;130;p25"/>
          <p:cNvSpPr txBox="1"/>
          <p:nvPr>
            <p:ph hasCustomPrompt="1" type="title"/>
          </p:nvPr>
        </p:nvSpPr>
        <p:spPr>
          <a:xfrm>
            <a:off x="661563" y="1290375"/>
            <a:ext cx="6681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25"/>
          <p:cNvSpPr txBox="1"/>
          <p:nvPr>
            <p:ph idx="3" type="subTitle"/>
          </p:nvPr>
        </p:nvSpPr>
        <p:spPr>
          <a:xfrm>
            <a:off x="1263100" y="1860165"/>
            <a:ext cx="3090600" cy="3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arker Grotesque"/>
              <a:buNone/>
              <a:defRPr b="1" sz="3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132" name="Google Shape;132;p25"/>
          <p:cNvSpPr txBox="1"/>
          <p:nvPr>
            <p:ph idx="4" type="subTitle"/>
          </p:nvPr>
        </p:nvSpPr>
        <p:spPr>
          <a:xfrm>
            <a:off x="4337375" y="1859115"/>
            <a:ext cx="41604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33" name="Google Shape;133;p25"/>
          <p:cNvSpPr txBox="1"/>
          <p:nvPr>
            <p:ph hasCustomPrompt="1" idx="5" type="title"/>
          </p:nvPr>
        </p:nvSpPr>
        <p:spPr>
          <a:xfrm>
            <a:off x="671088" y="1860165"/>
            <a:ext cx="668100" cy="3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134" name="Google Shape;134;p25"/>
          <p:cNvSpPr txBox="1"/>
          <p:nvPr>
            <p:ph idx="6" type="subTitle"/>
          </p:nvPr>
        </p:nvSpPr>
        <p:spPr>
          <a:xfrm>
            <a:off x="1263102" y="2427855"/>
            <a:ext cx="30906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arker Grotesque"/>
              <a:buNone/>
              <a:defRPr b="1" sz="3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135" name="Google Shape;135;p25"/>
          <p:cNvSpPr txBox="1"/>
          <p:nvPr>
            <p:ph idx="7" type="subTitle"/>
          </p:nvPr>
        </p:nvSpPr>
        <p:spPr>
          <a:xfrm>
            <a:off x="4337394" y="2426805"/>
            <a:ext cx="4160400" cy="4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36" name="Google Shape;136;p25"/>
          <p:cNvSpPr txBox="1"/>
          <p:nvPr>
            <p:ph hasCustomPrompt="1" idx="8" type="title"/>
          </p:nvPr>
        </p:nvSpPr>
        <p:spPr>
          <a:xfrm>
            <a:off x="661563" y="2427855"/>
            <a:ext cx="6681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137" name="Google Shape;137;p25"/>
          <p:cNvSpPr txBox="1"/>
          <p:nvPr>
            <p:ph idx="9" type="subTitle"/>
          </p:nvPr>
        </p:nvSpPr>
        <p:spPr>
          <a:xfrm>
            <a:off x="1263102" y="2997645"/>
            <a:ext cx="3090600" cy="3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arker Grotesque"/>
              <a:buNone/>
              <a:defRPr b="1" sz="3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138" name="Google Shape;138;p25"/>
          <p:cNvSpPr txBox="1"/>
          <p:nvPr>
            <p:ph idx="13" type="subTitle"/>
          </p:nvPr>
        </p:nvSpPr>
        <p:spPr>
          <a:xfrm>
            <a:off x="4337392" y="2996595"/>
            <a:ext cx="4160400" cy="3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39" name="Google Shape;139;p25"/>
          <p:cNvSpPr txBox="1"/>
          <p:nvPr>
            <p:ph hasCustomPrompt="1" idx="14" type="title"/>
          </p:nvPr>
        </p:nvSpPr>
        <p:spPr>
          <a:xfrm>
            <a:off x="661563" y="2997645"/>
            <a:ext cx="668100" cy="3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140" name="Google Shape;140;p25"/>
          <p:cNvSpPr txBox="1"/>
          <p:nvPr>
            <p:ph idx="15" type="subTitle"/>
          </p:nvPr>
        </p:nvSpPr>
        <p:spPr>
          <a:xfrm>
            <a:off x="1263100" y="3563235"/>
            <a:ext cx="3090600" cy="3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arker Grotesque"/>
              <a:buNone/>
              <a:defRPr b="1" sz="3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141" name="Google Shape;141;p25"/>
          <p:cNvSpPr txBox="1"/>
          <p:nvPr>
            <p:ph idx="16" type="subTitle"/>
          </p:nvPr>
        </p:nvSpPr>
        <p:spPr>
          <a:xfrm>
            <a:off x="4337375" y="3562185"/>
            <a:ext cx="4160400" cy="3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42" name="Google Shape;142;p25"/>
          <p:cNvSpPr txBox="1"/>
          <p:nvPr>
            <p:ph hasCustomPrompt="1" idx="17" type="title"/>
          </p:nvPr>
        </p:nvSpPr>
        <p:spPr>
          <a:xfrm>
            <a:off x="661563" y="3563235"/>
            <a:ext cx="668100" cy="3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143" name="Google Shape;143;p25"/>
          <p:cNvSpPr txBox="1"/>
          <p:nvPr>
            <p:ph idx="18" type="subTitle"/>
          </p:nvPr>
        </p:nvSpPr>
        <p:spPr>
          <a:xfrm>
            <a:off x="1263100" y="4128825"/>
            <a:ext cx="30906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arker Grotesque"/>
              <a:buNone/>
              <a:defRPr b="1" sz="3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144" name="Google Shape;144;p25"/>
          <p:cNvSpPr txBox="1"/>
          <p:nvPr>
            <p:ph idx="19" type="subTitle"/>
          </p:nvPr>
        </p:nvSpPr>
        <p:spPr>
          <a:xfrm>
            <a:off x="4337375" y="4127775"/>
            <a:ext cx="4160400" cy="4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45" name="Google Shape;145;p25"/>
          <p:cNvSpPr txBox="1"/>
          <p:nvPr>
            <p:ph hasCustomPrompt="1" idx="20" type="title"/>
          </p:nvPr>
        </p:nvSpPr>
        <p:spPr>
          <a:xfrm>
            <a:off x="661563" y="4128825"/>
            <a:ext cx="6681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146" name="Google Shape;146;p25"/>
          <p:cNvSpPr txBox="1"/>
          <p:nvPr>
            <p:ph idx="21"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1794" name="Shape 1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5" name="Google Shape;1795;p238"/>
          <p:cNvSpPr/>
          <p:nvPr/>
        </p:nvSpPr>
        <p:spPr>
          <a:xfrm flipH="1">
            <a:off x="860297" y="-15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6" name="Google Shape;1796;p238"/>
          <p:cNvSpPr/>
          <p:nvPr/>
        </p:nvSpPr>
        <p:spPr>
          <a:xfrm flipH="1">
            <a:off x="-819805" y="-15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7" name="Google Shape;1797;p238"/>
          <p:cNvSpPr/>
          <p:nvPr/>
        </p:nvSpPr>
        <p:spPr>
          <a:xfrm flipH="1">
            <a:off x="-829331" y="7619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8" name="Google Shape;1798;p238"/>
          <p:cNvSpPr txBox="1"/>
          <p:nvPr>
            <p:ph type="title"/>
          </p:nvPr>
        </p:nvSpPr>
        <p:spPr>
          <a:xfrm>
            <a:off x="979147" y="2000250"/>
            <a:ext cx="2057100" cy="3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99" name="Google Shape;1799;p238"/>
          <p:cNvSpPr txBox="1"/>
          <p:nvPr>
            <p:ph idx="1" type="subTitle"/>
          </p:nvPr>
        </p:nvSpPr>
        <p:spPr>
          <a:xfrm>
            <a:off x="979147" y="2440825"/>
            <a:ext cx="205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800" name="Google Shape;1800;p238"/>
          <p:cNvSpPr txBox="1"/>
          <p:nvPr>
            <p:ph idx="2" type="title"/>
          </p:nvPr>
        </p:nvSpPr>
        <p:spPr>
          <a:xfrm>
            <a:off x="3543451" y="2000250"/>
            <a:ext cx="2057100" cy="3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801" name="Google Shape;1801;p238"/>
          <p:cNvSpPr txBox="1"/>
          <p:nvPr>
            <p:ph idx="3" type="subTitle"/>
          </p:nvPr>
        </p:nvSpPr>
        <p:spPr>
          <a:xfrm>
            <a:off x="3543451" y="2440825"/>
            <a:ext cx="205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802" name="Google Shape;1802;p238"/>
          <p:cNvSpPr txBox="1"/>
          <p:nvPr>
            <p:ph idx="4" type="title"/>
          </p:nvPr>
        </p:nvSpPr>
        <p:spPr>
          <a:xfrm>
            <a:off x="979147" y="3709650"/>
            <a:ext cx="2057100" cy="3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803" name="Google Shape;1803;p238"/>
          <p:cNvSpPr txBox="1"/>
          <p:nvPr>
            <p:ph idx="5" type="subTitle"/>
          </p:nvPr>
        </p:nvSpPr>
        <p:spPr>
          <a:xfrm>
            <a:off x="979147" y="4150450"/>
            <a:ext cx="205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804" name="Google Shape;1804;p238"/>
          <p:cNvSpPr txBox="1"/>
          <p:nvPr>
            <p:ph idx="6" type="title"/>
          </p:nvPr>
        </p:nvSpPr>
        <p:spPr>
          <a:xfrm>
            <a:off x="3543451" y="3709650"/>
            <a:ext cx="2057100" cy="3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805" name="Google Shape;1805;p238"/>
          <p:cNvSpPr txBox="1"/>
          <p:nvPr>
            <p:ph idx="7" type="subTitle"/>
          </p:nvPr>
        </p:nvSpPr>
        <p:spPr>
          <a:xfrm>
            <a:off x="3543451" y="4150450"/>
            <a:ext cx="205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806" name="Google Shape;1806;p238"/>
          <p:cNvSpPr txBox="1"/>
          <p:nvPr>
            <p:ph idx="8" type="title"/>
          </p:nvPr>
        </p:nvSpPr>
        <p:spPr>
          <a:xfrm>
            <a:off x="6107753" y="2000250"/>
            <a:ext cx="2057100" cy="3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807" name="Google Shape;1807;p238"/>
          <p:cNvSpPr txBox="1"/>
          <p:nvPr>
            <p:ph idx="9" type="subTitle"/>
          </p:nvPr>
        </p:nvSpPr>
        <p:spPr>
          <a:xfrm>
            <a:off x="6107753" y="2440825"/>
            <a:ext cx="205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808" name="Google Shape;1808;p238"/>
          <p:cNvSpPr txBox="1"/>
          <p:nvPr>
            <p:ph idx="13" type="title"/>
          </p:nvPr>
        </p:nvSpPr>
        <p:spPr>
          <a:xfrm>
            <a:off x="6107753" y="3709650"/>
            <a:ext cx="2057100" cy="3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809" name="Google Shape;1809;p238"/>
          <p:cNvSpPr txBox="1"/>
          <p:nvPr>
            <p:ph idx="14" type="subTitle"/>
          </p:nvPr>
        </p:nvSpPr>
        <p:spPr>
          <a:xfrm>
            <a:off x="6107753" y="4150450"/>
            <a:ext cx="205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810" name="Google Shape;1810;p238"/>
          <p:cNvSpPr txBox="1"/>
          <p:nvPr>
            <p:ph idx="15"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">
    <p:spTree>
      <p:nvGrpSpPr>
        <p:cNvPr id="1811" name="Shape 1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" name="Google Shape;1812;p239"/>
          <p:cNvSpPr/>
          <p:nvPr/>
        </p:nvSpPr>
        <p:spPr>
          <a:xfrm>
            <a:off x="5984087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3" name="Google Shape;1813;p239"/>
          <p:cNvSpPr/>
          <p:nvPr/>
        </p:nvSpPr>
        <p:spPr>
          <a:xfrm>
            <a:off x="7664189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4" name="Google Shape;1814;p239"/>
          <p:cNvSpPr/>
          <p:nvPr/>
        </p:nvSpPr>
        <p:spPr>
          <a:xfrm>
            <a:off x="-2092710" y="-1226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5" name="Google Shape;1815;p239"/>
          <p:cNvSpPr/>
          <p:nvPr/>
        </p:nvSpPr>
        <p:spPr>
          <a:xfrm>
            <a:off x="-409170" y="-1226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6" name="Google Shape;1816;p239"/>
          <p:cNvSpPr/>
          <p:nvPr/>
        </p:nvSpPr>
        <p:spPr>
          <a:xfrm>
            <a:off x="1270497" y="-74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7" name="Google Shape;1817;p239"/>
          <p:cNvSpPr txBox="1"/>
          <p:nvPr>
            <p:ph type="ctrTitle"/>
          </p:nvPr>
        </p:nvSpPr>
        <p:spPr>
          <a:xfrm>
            <a:off x="2724600" y="606626"/>
            <a:ext cx="3694800" cy="7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1" sz="60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18" name="Google Shape;1818;p239"/>
          <p:cNvSpPr txBox="1"/>
          <p:nvPr>
            <p:ph idx="1" type="subTitle"/>
          </p:nvPr>
        </p:nvSpPr>
        <p:spPr>
          <a:xfrm>
            <a:off x="2724600" y="1621772"/>
            <a:ext cx="3694800" cy="145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19" name="Google Shape;1819;p239"/>
          <p:cNvSpPr txBox="1"/>
          <p:nvPr/>
        </p:nvSpPr>
        <p:spPr>
          <a:xfrm>
            <a:off x="2717850" y="3172721"/>
            <a:ext cx="370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CRÉDITOS: este modelo de apresentação foi criado pelo </a:t>
            </a:r>
            <a:r>
              <a:rPr b="1" lang="pt-BR" sz="1200">
                <a:solidFill>
                  <a:schemeClr val="dk1"/>
                </a:solidFill>
                <a:uFill>
                  <a:noFill/>
                </a:uFill>
                <a:latin typeface="Commissioner"/>
                <a:ea typeface="Commissioner"/>
                <a:cs typeface="Commissioner"/>
                <a:sym typeface="Commissioner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pt-BR"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, e inclui ícones da </a:t>
            </a:r>
            <a:r>
              <a:rPr b="1" lang="pt-BR" sz="1200">
                <a:solidFill>
                  <a:schemeClr val="dk1"/>
                </a:solidFill>
                <a:uFill>
                  <a:noFill/>
                </a:uFill>
                <a:latin typeface="Commissioner"/>
                <a:ea typeface="Commissioner"/>
                <a:cs typeface="Commissioner"/>
                <a:sym typeface="Commission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pt-BR"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 e infográficos e imagens da </a:t>
            </a:r>
            <a:r>
              <a:rPr b="1" lang="pt-BR" sz="1200">
                <a:solidFill>
                  <a:schemeClr val="dk1"/>
                </a:solidFill>
                <a:uFill>
                  <a:noFill/>
                </a:uFill>
                <a:latin typeface="Commissioner"/>
                <a:ea typeface="Commissioner"/>
                <a:cs typeface="Commissioner"/>
                <a:sym typeface="Commissione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1820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Google Shape;1821;p240"/>
          <p:cNvSpPr/>
          <p:nvPr/>
        </p:nvSpPr>
        <p:spPr>
          <a:xfrm flipH="1" rot="10800000">
            <a:off x="5984087" y="-1226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2" name="Google Shape;1822;p240"/>
          <p:cNvSpPr/>
          <p:nvPr/>
        </p:nvSpPr>
        <p:spPr>
          <a:xfrm flipH="1" rot="10800000">
            <a:off x="7664189" y="-1226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3" name="Google Shape;1823;p240"/>
          <p:cNvSpPr/>
          <p:nvPr/>
        </p:nvSpPr>
        <p:spPr>
          <a:xfrm flipH="1" rot="10800000">
            <a:off x="-1264035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4" name="Google Shape;1824;p240"/>
          <p:cNvSpPr/>
          <p:nvPr/>
        </p:nvSpPr>
        <p:spPr>
          <a:xfrm flipH="1" rot="10800000">
            <a:off x="419505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5" name="Google Shape;1825;p240"/>
          <p:cNvSpPr/>
          <p:nvPr/>
        </p:nvSpPr>
        <p:spPr>
          <a:xfrm flipH="1" rot="10800000">
            <a:off x="2099172" y="4309846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1826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Google Shape;1827;p241"/>
          <p:cNvSpPr/>
          <p:nvPr/>
        </p:nvSpPr>
        <p:spPr>
          <a:xfrm flipH="1">
            <a:off x="8324630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8" name="Google Shape;1828;p241"/>
          <p:cNvSpPr/>
          <p:nvPr/>
        </p:nvSpPr>
        <p:spPr>
          <a:xfrm flipH="1">
            <a:off x="6647400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9" name="Google Shape;1829;p241"/>
          <p:cNvSpPr/>
          <p:nvPr/>
        </p:nvSpPr>
        <p:spPr>
          <a:xfrm flipH="1">
            <a:off x="7476956" y="35579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0" name="Google Shape;1830;p241"/>
          <p:cNvSpPr/>
          <p:nvPr/>
        </p:nvSpPr>
        <p:spPr>
          <a:xfrm flipH="1">
            <a:off x="435596" y="36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1" name="Google Shape;1831;p241"/>
          <p:cNvSpPr/>
          <p:nvPr/>
        </p:nvSpPr>
        <p:spPr>
          <a:xfrm flipH="1">
            <a:off x="-1247944" y="36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0_1_1">
    <p:spTree>
      <p:nvGrpSpPr>
        <p:cNvPr id="1832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Google Shape;1833;p242"/>
          <p:cNvSpPr/>
          <p:nvPr/>
        </p:nvSpPr>
        <p:spPr>
          <a:xfrm flipH="1">
            <a:off x="7886480" y="74797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4" name="Google Shape;1834;p242"/>
          <p:cNvSpPr/>
          <p:nvPr/>
        </p:nvSpPr>
        <p:spPr>
          <a:xfrm flipH="1">
            <a:off x="6209250" y="74797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5" name="Google Shape;1835;p242"/>
          <p:cNvSpPr/>
          <p:nvPr/>
        </p:nvSpPr>
        <p:spPr>
          <a:xfrm flipH="1">
            <a:off x="7038806" y="-4351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10_1_1_1">
    <p:spTree>
      <p:nvGrpSpPr>
        <p:cNvPr id="1836" name="Shape 1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" name="Google Shape;1837;p243"/>
          <p:cNvSpPr/>
          <p:nvPr/>
        </p:nvSpPr>
        <p:spPr>
          <a:xfrm>
            <a:off x="5069687" y="-450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8" name="Google Shape;1838;p243"/>
          <p:cNvSpPr/>
          <p:nvPr/>
        </p:nvSpPr>
        <p:spPr>
          <a:xfrm>
            <a:off x="6749789" y="-450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9" name="Google Shape;1839;p243"/>
          <p:cNvSpPr/>
          <p:nvPr/>
        </p:nvSpPr>
        <p:spPr>
          <a:xfrm>
            <a:off x="8429456" y="-450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0" name="Google Shape;1840;p243"/>
          <p:cNvSpPr/>
          <p:nvPr/>
        </p:nvSpPr>
        <p:spPr>
          <a:xfrm>
            <a:off x="-562144" y="-450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1" name="Google Shape;1841;p243"/>
          <p:cNvSpPr/>
          <p:nvPr/>
        </p:nvSpPr>
        <p:spPr>
          <a:xfrm>
            <a:off x="1115086" y="-450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rgbClr val="F393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46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Google Shape;1847;p245"/>
          <p:cNvSpPr txBox="1"/>
          <p:nvPr>
            <p:ph type="ctrTitle"/>
          </p:nvPr>
        </p:nvSpPr>
        <p:spPr>
          <a:xfrm>
            <a:off x="733425" y="1205675"/>
            <a:ext cx="7706100" cy="15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1" sz="60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48" name="Google Shape;1848;p245"/>
          <p:cNvSpPr txBox="1"/>
          <p:nvPr>
            <p:ph idx="1" type="subTitle"/>
          </p:nvPr>
        </p:nvSpPr>
        <p:spPr>
          <a:xfrm>
            <a:off x="877125" y="3209350"/>
            <a:ext cx="3551100" cy="36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49" name="Google Shape;1849;p245"/>
          <p:cNvSpPr/>
          <p:nvPr/>
        </p:nvSpPr>
        <p:spPr>
          <a:xfrm>
            <a:off x="3621887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0" name="Google Shape;1850;p245"/>
          <p:cNvSpPr/>
          <p:nvPr/>
        </p:nvSpPr>
        <p:spPr>
          <a:xfrm>
            <a:off x="5301989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1" name="Google Shape;1851;p245"/>
          <p:cNvSpPr/>
          <p:nvPr/>
        </p:nvSpPr>
        <p:spPr>
          <a:xfrm>
            <a:off x="698165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2" name="Google Shape;1852;p245"/>
          <p:cNvSpPr/>
          <p:nvPr/>
        </p:nvSpPr>
        <p:spPr>
          <a:xfrm>
            <a:off x="865888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3" name="Google Shape;1853;p245"/>
          <p:cNvSpPr/>
          <p:nvPr/>
        </p:nvSpPr>
        <p:spPr>
          <a:xfrm>
            <a:off x="6145790" y="35579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4" name="Google Shape;1854;p245"/>
          <p:cNvSpPr/>
          <p:nvPr/>
        </p:nvSpPr>
        <p:spPr>
          <a:xfrm>
            <a:off x="7829330" y="35579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5" name="Google Shape;1855;p245"/>
          <p:cNvSpPr/>
          <p:nvPr/>
        </p:nvSpPr>
        <p:spPr>
          <a:xfrm>
            <a:off x="-1247245" y="-597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6" name="Google Shape;1856;p245"/>
          <p:cNvSpPr/>
          <p:nvPr/>
        </p:nvSpPr>
        <p:spPr>
          <a:xfrm>
            <a:off x="432422" y="-5500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57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8" name="Google Shape;1858;p246"/>
          <p:cNvSpPr txBox="1"/>
          <p:nvPr>
            <p:ph type="title"/>
          </p:nvPr>
        </p:nvSpPr>
        <p:spPr>
          <a:xfrm>
            <a:off x="2472600" y="2560425"/>
            <a:ext cx="5937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59" name="Google Shape;1859;p246"/>
          <p:cNvSpPr txBox="1"/>
          <p:nvPr>
            <p:ph hasCustomPrompt="1" idx="2" type="title"/>
          </p:nvPr>
        </p:nvSpPr>
        <p:spPr>
          <a:xfrm>
            <a:off x="6743700" y="1133325"/>
            <a:ext cx="1533600" cy="128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60" name="Google Shape;1860;p246"/>
          <p:cNvSpPr txBox="1"/>
          <p:nvPr>
            <p:ph idx="1" type="subTitle"/>
          </p:nvPr>
        </p:nvSpPr>
        <p:spPr>
          <a:xfrm>
            <a:off x="2472600" y="3678100"/>
            <a:ext cx="5937900" cy="3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1" name="Google Shape;1861;p246"/>
          <p:cNvSpPr/>
          <p:nvPr/>
        </p:nvSpPr>
        <p:spPr>
          <a:xfrm flipH="1">
            <a:off x="850994" y="-1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2" name="Google Shape;1862;p246"/>
          <p:cNvSpPr/>
          <p:nvPr/>
        </p:nvSpPr>
        <p:spPr>
          <a:xfrm flipH="1">
            <a:off x="-832546" y="-1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3" name="Google Shape;1863;p246"/>
          <p:cNvSpPr/>
          <p:nvPr/>
        </p:nvSpPr>
        <p:spPr>
          <a:xfrm>
            <a:off x="-1247245" y="4301997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4" name="Google Shape;1864;p246"/>
          <p:cNvSpPr/>
          <p:nvPr/>
        </p:nvSpPr>
        <p:spPr>
          <a:xfrm>
            <a:off x="432422" y="4302475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65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p247"/>
          <p:cNvSpPr txBox="1"/>
          <p:nvPr>
            <p:ph idx="1" type="body"/>
          </p:nvPr>
        </p:nvSpPr>
        <p:spPr>
          <a:xfrm>
            <a:off x="713225" y="1152475"/>
            <a:ext cx="7708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67" name="Google Shape;1867;p247"/>
          <p:cNvSpPr txBox="1"/>
          <p:nvPr>
            <p:ph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68" name="Google Shape;1868;p247"/>
          <p:cNvSpPr/>
          <p:nvPr/>
        </p:nvSpPr>
        <p:spPr>
          <a:xfrm>
            <a:off x="4902047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9" name="Google Shape;1869;p247"/>
          <p:cNvSpPr/>
          <p:nvPr/>
        </p:nvSpPr>
        <p:spPr>
          <a:xfrm>
            <a:off x="6582149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0" name="Google Shape;1870;p247"/>
          <p:cNvSpPr/>
          <p:nvPr/>
        </p:nvSpPr>
        <p:spPr>
          <a:xfrm>
            <a:off x="826181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71" name="Shape 1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2" name="Google Shape;1872;p248"/>
          <p:cNvSpPr txBox="1"/>
          <p:nvPr>
            <p:ph type="title"/>
          </p:nvPr>
        </p:nvSpPr>
        <p:spPr>
          <a:xfrm>
            <a:off x="1485119" y="2600325"/>
            <a:ext cx="2645400" cy="31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9pPr>
          </a:lstStyle>
          <a:p/>
        </p:txBody>
      </p:sp>
      <p:sp>
        <p:nvSpPr>
          <p:cNvPr id="1873" name="Google Shape;1873;p248"/>
          <p:cNvSpPr txBox="1"/>
          <p:nvPr>
            <p:ph idx="2" type="title"/>
          </p:nvPr>
        </p:nvSpPr>
        <p:spPr>
          <a:xfrm>
            <a:off x="5013481" y="2600325"/>
            <a:ext cx="2645400" cy="31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9pPr>
          </a:lstStyle>
          <a:p/>
        </p:txBody>
      </p:sp>
      <p:sp>
        <p:nvSpPr>
          <p:cNvPr id="1874" name="Google Shape;1874;p248"/>
          <p:cNvSpPr txBox="1"/>
          <p:nvPr>
            <p:ph idx="1" type="subTitle"/>
          </p:nvPr>
        </p:nvSpPr>
        <p:spPr>
          <a:xfrm>
            <a:off x="5013481" y="3180850"/>
            <a:ext cx="26454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sp>
        <p:nvSpPr>
          <p:cNvPr id="1875" name="Google Shape;1875;p248"/>
          <p:cNvSpPr txBox="1"/>
          <p:nvPr>
            <p:ph idx="3" type="subTitle"/>
          </p:nvPr>
        </p:nvSpPr>
        <p:spPr>
          <a:xfrm>
            <a:off x="1485119" y="3180850"/>
            <a:ext cx="26454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sp>
        <p:nvSpPr>
          <p:cNvPr id="1876" name="Google Shape;1876;p248"/>
          <p:cNvSpPr txBox="1"/>
          <p:nvPr>
            <p:ph idx="4"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77" name="Google Shape;1877;p248"/>
          <p:cNvSpPr/>
          <p:nvPr/>
        </p:nvSpPr>
        <p:spPr>
          <a:xfrm>
            <a:off x="-847894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8" name="Google Shape;1878;p248"/>
          <p:cNvSpPr/>
          <p:nvPr/>
        </p:nvSpPr>
        <p:spPr>
          <a:xfrm>
            <a:off x="82933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9" name="Google Shape;1879;p248"/>
          <p:cNvSpPr/>
          <p:nvPr/>
        </p:nvSpPr>
        <p:spPr>
          <a:xfrm>
            <a:off x="6203162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0" name="Google Shape;1880;p248"/>
          <p:cNvSpPr/>
          <p:nvPr/>
        </p:nvSpPr>
        <p:spPr>
          <a:xfrm>
            <a:off x="7883264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hasCustomPrompt="1" type="title"/>
          </p:nvPr>
        </p:nvSpPr>
        <p:spPr>
          <a:xfrm>
            <a:off x="7250025" y="2750242"/>
            <a:ext cx="11727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t>xx%</a:t>
            </a:r>
          </a:p>
        </p:txBody>
      </p:sp>
      <p:sp>
        <p:nvSpPr>
          <p:cNvPr id="149" name="Google Shape;149;p26"/>
          <p:cNvSpPr txBox="1"/>
          <p:nvPr>
            <p:ph idx="1" type="subTitle"/>
          </p:nvPr>
        </p:nvSpPr>
        <p:spPr>
          <a:xfrm>
            <a:off x="697375" y="1646784"/>
            <a:ext cx="27954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50" name="Google Shape;150;p26"/>
          <p:cNvSpPr txBox="1"/>
          <p:nvPr>
            <p:ph hasCustomPrompt="1" idx="2" type="title"/>
          </p:nvPr>
        </p:nvSpPr>
        <p:spPr>
          <a:xfrm>
            <a:off x="7248525" y="1649034"/>
            <a:ext cx="11757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t>xx%</a:t>
            </a:r>
          </a:p>
        </p:txBody>
      </p:sp>
      <p:sp>
        <p:nvSpPr>
          <p:cNvPr id="151" name="Google Shape;151;p26"/>
          <p:cNvSpPr txBox="1"/>
          <p:nvPr>
            <p:ph idx="3" type="subTitle"/>
          </p:nvPr>
        </p:nvSpPr>
        <p:spPr>
          <a:xfrm>
            <a:off x="697375" y="2750242"/>
            <a:ext cx="2798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52" name="Google Shape;152;p26"/>
          <p:cNvSpPr txBox="1"/>
          <p:nvPr>
            <p:ph hasCustomPrompt="1" idx="4" type="title"/>
          </p:nvPr>
        </p:nvSpPr>
        <p:spPr>
          <a:xfrm>
            <a:off x="7250025" y="3856368"/>
            <a:ext cx="11727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t>xx%</a:t>
            </a:r>
          </a:p>
        </p:txBody>
      </p:sp>
      <p:sp>
        <p:nvSpPr>
          <p:cNvPr id="153" name="Google Shape;153;p26"/>
          <p:cNvSpPr txBox="1"/>
          <p:nvPr>
            <p:ph idx="5" type="subTitle"/>
          </p:nvPr>
        </p:nvSpPr>
        <p:spPr>
          <a:xfrm>
            <a:off x="697375" y="3858618"/>
            <a:ext cx="2798100" cy="57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54" name="Google Shape;154;p26"/>
          <p:cNvSpPr txBox="1"/>
          <p:nvPr>
            <p:ph idx="6" type="title"/>
          </p:nvPr>
        </p:nvSpPr>
        <p:spPr>
          <a:xfrm>
            <a:off x="3592975" y="1225576"/>
            <a:ext cx="27954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155" name="Google Shape;155;p26"/>
          <p:cNvSpPr txBox="1"/>
          <p:nvPr>
            <p:ph idx="7" type="title"/>
          </p:nvPr>
        </p:nvSpPr>
        <p:spPr>
          <a:xfrm>
            <a:off x="3592975" y="2328951"/>
            <a:ext cx="27981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156" name="Google Shape;156;p26"/>
          <p:cNvSpPr txBox="1"/>
          <p:nvPr>
            <p:ph idx="8" type="title"/>
          </p:nvPr>
        </p:nvSpPr>
        <p:spPr>
          <a:xfrm>
            <a:off x="3592975" y="3432326"/>
            <a:ext cx="27981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157" name="Google Shape;157;p26"/>
          <p:cNvSpPr txBox="1"/>
          <p:nvPr>
            <p:ph idx="9"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8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2" name="Google Shape;1882;p249"/>
          <p:cNvSpPr txBox="1"/>
          <p:nvPr>
            <p:ph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883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p250"/>
          <p:cNvSpPr txBox="1"/>
          <p:nvPr>
            <p:ph idx="1" type="body"/>
          </p:nvPr>
        </p:nvSpPr>
        <p:spPr>
          <a:xfrm>
            <a:off x="698250" y="1767050"/>
            <a:ext cx="3937500" cy="25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  <a:defRPr sz="1500"/>
            </a:lvl1pPr>
            <a:lvl2pPr indent="-3238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/>
            </a:lvl2pPr>
            <a:lvl3pPr indent="-3238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Open Sans"/>
              <a:buChar char="■"/>
              <a:defRPr sz="1500"/>
            </a:lvl3pPr>
            <a:lvl4pPr indent="-3238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Open Sans"/>
              <a:buChar char="●"/>
              <a:defRPr sz="1500"/>
            </a:lvl4pPr>
            <a:lvl5pPr indent="-3238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Open Sans"/>
              <a:buChar char="○"/>
              <a:defRPr sz="1500"/>
            </a:lvl5pPr>
            <a:lvl6pPr indent="-3238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Open Sans"/>
              <a:buChar char="■"/>
              <a:defRPr sz="1500"/>
            </a:lvl6pPr>
            <a:lvl7pPr indent="-3238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Open Sans"/>
              <a:buChar char="●"/>
              <a:defRPr sz="1500"/>
            </a:lvl7pPr>
            <a:lvl8pPr indent="-3238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Open Sans"/>
              <a:buChar char="○"/>
              <a:defRPr sz="1500"/>
            </a:lvl8pPr>
            <a:lvl9pPr indent="-3238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Font typeface="Open Sans"/>
              <a:buChar char="■"/>
              <a:defRPr sz="1500"/>
            </a:lvl9pPr>
          </a:lstStyle>
          <a:p/>
        </p:txBody>
      </p:sp>
      <p:sp>
        <p:nvSpPr>
          <p:cNvPr id="1885" name="Google Shape;1885;p250"/>
          <p:cNvSpPr txBox="1"/>
          <p:nvPr>
            <p:ph type="title"/>
          </p:nvPr>
        </p:nvSpPr>
        <p:spPr>
          <a:xfrm>
            <a:off x="713225" y="401645"/>
            <a:ext cx="4363500" cy="11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86" name="Google Shape;1886;p250"/>
          <p:cNvSpPr/>
          <p:nvPr/>
        </p:nvSpPr>
        <p:spPr>
          <a:xfrm flipH="1">
            <a:off x="8925586" y="430079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7" name="Google Shape;1887;p250"/>
          <p:cNvSpPr/>
          <p:nvPr/>
        </p:nvSpPr>
        <p:spPr>
          <a:xfrm flipH="1">
            <a:off x="7245919" y="430079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8" name="Google Shape;1888;p250"/>
          <p:cNvSpPr/>
          <p:nvPr/>
        </p:nvSpPr>
        <p:spPr>
          <a:xfrm flipH="1">
            <a:off x="5568689" y="430079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9" name="Google Shape;1889;p250"/>
          <p:cNvSpPr/>
          <p:nvPr/>
        </p:nvSpPr>
        <p:spPr>
          <a:xfrm flipH="1">
            <a:off x="8081785" y="3548474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890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251"/>
          <p:cNvSpPr txBox="1"/>
          <p:nvPr>
            <p:ph type="title"/>
          </p:nvPr>
        </p:nvSpPr>
        <p:spPr>
          <a:xfrm>
            <a:off x="741000" y="671475"/>
            <a:ext cx="5566200" cy="26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92" name="Google Shape;1892;p251"/>
          <p:cNvSpPr/>
          <p:nvPr/>
        </p:nvSpPr>
        <p:spPr>
          <a:xfrm rot="10800000">
            <a:off x="301868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3" name="Google Shape;1893;p251"/>
          <p:cNvSpPr/>
          <p:nvPr/>
        </p:nvSpPr>
        <p:spPr>
          <a:xfrm rot="10800000">
            <a:off x="1335145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4" name="Google Shape;1894;p251"/>
          <p:cNvSpPr/>
          <p:nvPr/>
        </p:nvSpPr>
        <p:spPr>
          <a:xfrm rot="10800000">
            <a:off x="-344521" y="4309846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895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252"/>
          <p:cNvSpPr txBox="1"/>
          <p:nvPr>
            <p:ph type="title"/>
          </p:nvPr>
        </p:nvSpPr>
        <p:spPr>
          <a:xfrm>
            <a:off x="962025" y="2294700"/>
            <a:ext cx="5600700" cy="5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97" name="Google Shape;1897;p252"/>
          <p:cNvSpPr txBox="1"/>
          <p:nvPr>
            <p:ph idx="1" type="subTitle"/>
          </p:nvPr>
        </p:nvSpPr>
        <p:spPr>
          <a:xfrm>
            <a:off x="973025" y="3108750"/>
            <a:ext cx="5646900" cy="11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98" name="Google Shape;1898;p252"/>
          <p:cNvSpPr/>
          <p:nvPr/>
        </p:nvSpPr>
        <p:spPr>
          <a:xfrm>
            <a:off x="4098415" y="-764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9" name="Google Shape;1899;p252"/>
          <p:cNvSpPr/>
          <p:nvPr/>
        </p:nvSpPr>
        <p:spPr>
          <a:xfrm>
            <a:off x="5781955" y="-764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0" name="Google Shape;1900;p252"/>
          <p:cNvSpPr/>
          <p:nvPr/>
        </p:nvSpPr>
        <p:spPr>
          <a:xfrm>
            <a:off x="7461622" y="-7170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90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p253"/>
          <p:cNvSpPr txBox="1"/>
          <p:nvPr>
            <p:ph type="title"/>
          </p:nvPr>
        </p:nvSpPr>
        <p:spPr>
          <a:xfrm>
            <a:off x="5267325" y="714375"/>
            <a:ext cx="2850000" cy="241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03" name="Google Shape;1903;p253"/>
          <p:cNvSpPr/>
          <p:nvPr/>
        </p:nvSpPr>
        <p:spPr>
          <a:xfrm>
            <a:off x="5069687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4" name="Google Shape;1904;p253"/>
          <p:cNvSpPr/>
          <p:nvPr/>
        </p:nvSpPr>
        <p:spPr>
          <a:xfrm>
            <a:off x="6749789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5" name="Google Shape;1905;p253"/>
          <p:cNvSpPr/>
          <p:nvPr/>
        </p:nvSpPr>
        <p:spPr>
          <a:xfrm>
            <a:off x="842945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6" name="Google Shape;1906;p253"/>
          <p:cNvSpPr/>
          <p:nvPr/>
        </p:nvSpPr>
        <p:spPr>
          <a:xfrm>
            <a:off x="-562144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7" name="Google Shape;1907;p253"/>
          <p:cNvSpPr/>
          <p:nvPr/>
        </p:nvSpPr>
        <p:spPr>
          <a:xfrm>
            <a:off x="111508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908" name="Shape 1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Google Shape;1909;p254"/>
          <p:cNvSpPr txBox="1"/>
          <p:nvPr>
            <p:ph hasCustomPrompt="1" type="title"/>
          </p:nvPr>
        </p:nvSpPr>
        <p:spPr>
          <a:xfrm>
            <a:off x="1284000" y="1825450"/>
            <a:ext cx="6576000" cy="17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4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910" name="Google Shape;1910;p254"/>
          <p:cNvSpPr txBox="1"/>
          <p:nvPr>
            <p:ph idx="1" type="subTitle"/>
          </p:nvPr>
        </p:nvSpPr>
        <p:spPr>
          <a:xfrm>
            <a:off x="1284000" y="3630475"/>
            <a:ext cx="6576000" cy="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911" name="Google Shape;1911;p254"/>
          <p:cNvSpPr/>
          <p:nvPr/>
        </p:nvSpPr>
        <p:spPr>
          <a:xfrm rot="10800000">
            <a:off x="833536" y="-4351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2" name="Google Shape;1912;p254"/>
          <p:cNvSpPr/>
          <p:nvPr/>
        </p:nvSpPr>
        <p:spPr>
          <a:xfrm rot="10800000">
            <a:off x="-846130" y="-4351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3" name="Google Shape;1913;p254"/>
          <p:cNvSpPr/>
          <p:nvPr/>
        </p:nvSpPr>
        <p:spPr>
          <a:xfrm>
            <a:off x="6165340" y="4302477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4" name="Google Shape;1914;p254"/>
          <p:cNvSpPr/>
          <p:nvPr/>
        </p:nvSpPr>
        <p:spPr>
          <a:xfrm>
            <a:off x="7848880" y="4302477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15" name="Shape 1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6" name="Google Shape;1916;p2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3">
    <p:spTree>
      <p:nvGrpSpPr>
        <p:cNvPr id="1917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p256"/>
          <p:cNvSpPr/>
          <p:nvPr/>
        </p:nvSpPr>
        <p:spPr>
          <a:xfrm>
            <a:off x="-654560" y="-764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9" name="Google Shape;1919;p256"/>
          <p:cNvSpPr/>
          <p:nvPr/>
        </p:nvSpPr>
        <p:spPr>
          <a:xfrm>
            <a:off x="1028980" y="-764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0" name="Google Shape;1920;p256"/>
          <p:cNvSpPr txBox="1"/>
          <p:nvPr>
            <p:ph idx="1" type="subTitle"/>
          </p:nvPr>
        </p:nvSpPr>
        <p:spPr>
          <a:xfrm>
            <a:off x="1263100" y="1290375"/>
            <a:ext cx="30906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arker Grotesque"/>
              <a:buNone/>
              <a:defRPr b="1" sz="3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1921" name="Google Shape;1921;p256"/>
          <p:cNvSpPr txBox="1"/>
          <p:nvPr>
            <p:ph idx="2" type="subTitle"/>
          </p:nvPr>
        </p:nvSpPr>
        <p:spPr>
          <a:xfrm>
            <a:off x="4337375" y="1289325"/>
            <a:ext cx="4160400" cy="4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922" name="Google Shape;1922;p256"/>
          <p:cNvSpPr txBox="1"/>
          <p:nvPr>
            <p:ph hasCustomPrompt="1" type="title"/>
          </p:nvPr>
        </p:nvSpPr>
        <p:spPr>
          <a:xfrm>
            <a:off x="661563" y="1290375"/>
            <a:ext cx="6681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1923" name="Google Shape;1923;p256"/>
          <p:cNvSpPr txBox="1"/>
          <p:nvPr>
            <p:ph idx="3" type="subTitle"/>
          </p:nvPr>
        </p:nvSpPr>
        <p:spPr>
          <a:xfrm>
            <a:off x="1263100" y="1860165"/>
            <a:ext cx="3090600" cy="3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arker Grotesque"/>
              <a:buNone/>
              <a:defRPr b="1" sz="3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1924" name="Google Shape;1924;p256"/>
          <p:cNvSpPr txBox="1"/>
          <p:nvPr>
            <p:ph idx="4" type="subTitle"/>
          </p:nvPr>
        </p:nvSpPr>
        <p:spPr>
          <a:xfrm>
            <a:off x="4337375" y="1859115"/>
            <a:ext cx="41604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925" name="Google Shape;1925;p256"/>
          <p:cNvSpPr txBox="1"/>
          <p:nvPr>
            <p:ph hasCustomPrompt="1" idx="5" type="title"/>
          </p:nvPr>
        </p:nvSpPr>
        <p:spPr>
          <a:xfrm>
            <a:off x="671088" y="1860165"/>
            <a:ext cx="668100" cy="3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1926" name="Google Shape;1926;p256"/>
          <p:cNvSpPr txBox="1"/>
          <p:nvPr>
            <p:ph idx="6" type="subTitle"/>
          </p:nvPr>
        </p:nvSpPr>
        <p:spPr>
          <a:xfrm>
            <a:off x="1263102" y="2427855"/>
            <a:ext cx="30906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arker Grotesque"/>
              <a:buNone/>
              <a:defRPr b="1" sz="3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1927" name="Google Shape;1927;p256"/>
          <p:cNvSpPr txBox="1"/>
          <p:nvPr>
            <p:ph idx="7" type="subTitle"/>
          </p:nvPr>
        </p:nvSpPr>
        <p:spPr>
          <a:xfrm>
            <a:off x="4337394" y="2426805"/>
            <a:ext cx="4160400" cy="4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928" name="Google Shape;1928;p256"/>
          <p:cNvSpPr txBox="1"/>
          <p:nvPr>
            <p:ph hasCustomPrompt="1" idx="8" type="title"/>
          </p:nvPr>
        </p:nvSpPr>
        <p:spPr>
          <a:xfrm>
            <a:off x="661563" y="2427855"/>
            <a:ext cx="6681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1929" name="Google Shape;1929;p256"/>
          <p:cNvSpPr txBox="1"/>
          <p:nvPr>
            <p:ph idx="9" type="subTitle"/>
          </p:nvPr>
        </p:nvSpPr>
        <p:spPr>
          <a:xfrm>
            <a:off x="1263102" y="2997645"/>
            <a:ext cx="3090600" cy="3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arker Grotesque"/>
              <a:buNone/>
              <a:defRPr b="1" sz="3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1930" name="Google Shape;1930;p256"/>
          <p:cNvSpPr txBox="1"/>
          <p:nvPr>
            <p:ph idx="13" type="subTitle"/>
          </p:nvPr>
        </p:nvSpPr>
        <p:spPr>
          <a:xfrm>
            <a:off x="4337392" y="2996595"/>
            <a:ext cx="4160400" cy="3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931" name="Google Shape;1931;p256"/>
          <p:cNvSpPr txBox="1"/>
          <p:nvPr>
            <p:ph hasCustomPrompt="1" idx="14" type="title"/>
          </p:nvPr>
        </p:nvSpPr>
        <p:spPr>
          <a:xfrm>
            <a:off x="661563" y="2997645"/>
            <a:ext cx="668100" cy="3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1932" name="Google Shape;1932;p256"/>
          <p:cNvSpPr txBox="1"/>
          <p:nvPr>
            <p:ph idx="15" type="subTitle"/>
          </p:nvPr>
        </p:nvSpPr>
        <p:spPr>
          <a:xfrm>
            <a:off x="1263100" y="3563235"/>
            <a:ext cx="3090600" cy="3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arker Grotesque"/>
              <a:buNone/>
              <a:defRPr b="1" sz="3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1933" name="Google Shape;1933;p256"/>
          <p:cNvSpPr txBox="1"/>
          <p:nvPr>
            <p:ph idx="16" type="subTitle"/>
          </p:nvPr>
        </p:nvSpPr>
        <p:spPr>
          <a:xfrm>
            <a:off x="4337375" y="3562185"/>
            <a:ext cx="4160400" cy="3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934" name="Google Shape;1934;p256"/>
          <p:cNvSpPr txBox="1"/>
          <p:nvPr>
            <p:ph hasCustomPrompt="1" idx="17" type="title"/>
          </p:nvPr>
        </p:nvSpPr>
        <p:spPr>
          <a:xfrm>
            <a:off x="661563" y="3563235"/>
            <a:ext cx="668100" cy="3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1935" name="Google Shape;1935;p256"/>
          <p:cNvSpPr txBox="1"/>
          <p:nvPr>
            <p:ph idx="18" type="subTitle"/>
          </p:nvPr>
        </p:nvSpPr>
        <p:spPr>
          <a:xfrm>
            <a:off x="1263100" y="4128825"/>
            <a:ext cx="30906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arker Grotesque"/>
              <a:buNone/>
              <a:defRPr b="1" sz="3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1936" name="Google Shape;1936;p256"/>
          <p:cNvSpPr txBox="1"/>
          <p:nvPr>
            <p:ph idx="19" type="subTitle"/>
          </p:nvPr>
        </p:nvSpPr>
        <p:spPr>
          <a:xfrm>
            <a:off x="4337375" y="4127775"/>
            <a:ext cx="4160400" cy="4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937" name="Google Shape;1937;p256"/>
          <p:cNvSpPr txBox="1"/>
          <p:nvPr>
            <p:ph hasCustomPrompt="1" idx="20" type="title"/>
          </p:nvPr>
        </p:nvSpPr>
        <p:spPr>
          <a:xfrm>
            <a:off x="661563" y="4128825"/>
            <a:ext cx="6681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1938" name="Google Shape;1938;p256"/>
          <p:cNvSpPr txBox="1"/>
          <p:nvPr>
            <p:ph idx="21"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939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p257"/>
          <p:cNvSpPr txBox="1"/>
          <p:nvPr>
            <p:ph hasCustomPrompt="1" type="title"/>
          </p:nvPr>
        </p:nvSpPr>
        <p:spPr>
          <a:xfrm>
            <a:off x="7250025" y="2750242"/>
            <a:ext cx="11727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t>xx%</a:t>
            </a:r>
          </a:p>
        </p:txBody>
      </p:sp>
      <p:sp>
        <p:nvSpPr>
          <p:cNvPr id="1941" name="Google Shape;1941;p257"/>
          <p:cNvSpPr txBox="1"/>
          <p:nvPr>
            <p:ph idx="1" type="subTitle"/>
          </p:nvPr>
        </p:nvSpPr>
        <p:spPr>
          <a:xfrm>
            <a:off x="697375" y="1646784"/>
            <a:ext cx="27954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942" name="Google Shape;1942;p257"/>
          <p:cNvSpPr txBox="1"/>
          <p:nvPr>
            <p:ph hasCustomPrompt="1" idx="2" type="title"/>
          </p:nvPr>
        </p:nvSpPr>
        <p:spPr>
          <a:xfrm>
            <a:off x="7248525" y="1649034"/>
            <a:ext cx="11757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t>xx%</a:t>
            </a:r>
          </a:p>
        </p:txBody>
      </p:sp>
      <p:sp>
        <p:nvSpPr>
          <p:cNvPr id="1943" name="Google Shape;1943;p257"/>
          <p:cNvSpPr txBox="1"/>
          <p:nvPr>
            <p:ph idx="3" type="subTitle"/>
          </p:nvPr>
        </p:nvSpPr>
        <p:spPr>
          <a:xfrm>
            <a:off x="697375" y="2750242"/>
            <a:ext cx="2798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944" name="Google Shape;1944;p257"/>
          <p:cNvSpPr txBox="1"/>
          <p:nvPr>
            <p:ph hasCustomPrompt="1" idx="4" type="title"/>
          </p:nvPr>
        </p:nvSpPr>
        <p:spPr>
          <a:xfrm>
            <a:off x="7250025" y="3856368"/>
            <a:ext cx="11727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t>xx%</a:t>
            </a:r>
          </a:p>
        </p:txBody>
      </p:sp>
      <p:sp>
        <p:nvSpPr>
          <p:cNvPr id="1945" name="Google Shape;1945;p257"/>
          <p:cNvSpPr txBox="1"/>
          <p:nvPr>
            <p:ph idx="5" type="subTitle"/>
          </p:nvPr>
        </p:nvSpPr>
        <p:spPr>
          <a:xfrm>
            <a:off x="697375" y="3858618"/>
            <a:ext cx="2798100" cy="57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946" name="Google Shape;1946;p257"/>
          <p:cNvSpPr txBox="1"/>
          <p:nvPr>
            <p:ph idx="6" type="title"/>
          </p:nvPr>
        </p:nvSpPr>
        <p:spPr>
          <a:xfrm>
            <a:off x="3592975" y="1225576"/>
            <a:ext cx="27954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1947" name="Google Shape;1947;p257"/>
          <p:cNvSpPr txBox="1"/>
          <p:nvPr>
            <p:ph idx="7" type="title"/>
          </p:nvPr>
        </p:nvSpPr>
        <p:spPr>
          <a:xfrm>
            <a:off x="3592975" y="2328951"/>
            <a:ext cx="27981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1948" name="Google Shape;1948;p257"/>
          <p:cNvSpPr txBox="1"/>
          <p:nvPr>
            <p:ph idx="8" type="title"/>
          </p:nvPr>
        </p:nvSpPr>
        <p:spPr>
          <a:xfrm>
            <a:off x="3592975" y="3432326"/>
            <a:ext cx="27981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1949" name="Google Shape;1949;p257"/>
          <p:cNvSpPr txBox="1"/>
          <p:nvPr>
            <p:ph idx="9"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1950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" name="Google Shape;1951;p258"/>
          <p:cNvSpPr/>
          <p:nvPr/>
        </p:nvSpPr>
        <p:spPr>
          <a:xfrm flipH="1">
            <a:off x="-827273" y="-15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2" name="Google Shape;1952;p258"/>
          <p:cNvSpPr/>
          <p:nvPr/>
        </p:nvSpPr>
        <p:spPr>
          <a:xfrm>
            <a:off x="7869488" y="36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3" name="Google Shape;1953;p258"/>
          <p:cNvSpPr txBox="1"/>
          <p:nvPr>
            <p:ph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54" name="Google Shape;1954;p258"/>
          <p:cNvSpPr txBox="1"/>
          <p:nvPr>
            <p:ph idx="1" type="subTitle"/>
          </p:nvPr>
        </p:nvSpPr>
        <p:spPr>
          <a:xfrm>
            <a:off x="796875" y="4180125"/>
            <a:ext cx="3447300" cy="4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955" name="Google Shape;1955;p258"/>
          <p:cNvSpPr txBox="1"/>
          <p:nvPr>
            <p:ph idx="2" type="subTitle"/>
          </p:nvPr>
        </p:nvSpPr>
        <p:spPr>
          <a:xfrm>
            <a:off x="4892375" y="4180125"/>
            <a:ext cx="3447300" cy="4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956" name="Google Shape;1956;p258"/>
          <p:cNvSpPr txBox="1"/>
          <p:nvPr>
            <p:ph hasCustomPrompt="1" idx="3" type="title"/>
          </p:nvPr>
        </p:nvSpPr>
        <p:spPr>
          <a:xfrm>
            <a:off x="4892375" y="3586806"/>
            <a:ext cx="34473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1957" name="Google Shape;1957;p258"/>
          <p:cNvSpPr txBox="1"/>
          <p:nvPr>
            <p:ph hasCustomPrompt="1" idx="4" type="title"/>
          </p:nvPr>
        </p:nvSpPr>
        <p:spPr>
          <a:xfrm>
            <a:off x="796875" y="3586806"/>
            <a:ext cx="34473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1958" name="Google Shape;1958;p258"/>
          <p:cNvSpPr txBox="1"/>
          <p:nvPr>
            <p:ph idx="5" type="subTitle"/>
          </p:nvPr>
        </p:nvSpPr>
        <p:spPr>
          <a:xfrm>
            <a:off x="796875" y="2369635"/>
            <a:ext cx="3447300" cy="4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959" name="Google Shape;1959;p258"/>
          <p:cNvSpPr txBox="1"/>
          <p:nvPr>
            <p:ph idx="6" type="subTitle"/>
          </p:nvPr>
        </p:nvSpPr>
        <p:spPr>
          <a:xfrm>
            <a:off x="4892375" y="2369635"/>
            <a:ext cx="3447300" cy="4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960" name="Google Shape;1960;p258"/>
          <p:cNvSpPr txBox="1"/>
          <p:nvPr>
            <p:ph hasCustomPrompt="1" idx="7" type="title"/>
          </p:nvPr>
        </p:nvSpPr>
        <p:spPr>
          <a:xfrm>
            <a:off x="4892375" y="1776541"/>
            <a:ext cx="34473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1961" name="Google Shape;1961;p258"/>
          <p:cNvSpPr txBox="1"/>
          <p:nvPr>
            <p:ph hasCustomPrompt="1" idx="8" type="title"/>
          </p:nvPr>
        </p:nvSpPr>
        <p:spPr>
          <a:xfrm>
            <a:off x="796875" y="1776541"/>
            <a:ext cx="34473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/>
          <p:nvPr/>
        </p:nvSpPr>
        <p:spPr>
          <a:xfrm flipH="1">
            <a:off x="-827273" y="-15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7"/>
          <p:cNvSpPr/>
          <p:nvPr/>
        </p:nvSpPr>
        <p:spPr>
          <a:xfrm>
            <a:off x="7869488" y="36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7"/>
          <p:cNvSpPr txBox="1"/>
          <p:nvPr>
            <p:ph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2" name="Google Shape;162;p27"/>
          <p:cNvSpPr txBox="1"/>
          <p:nvPr>
            <p:ph idx="1" type="subTitle"/>
          </p:nvPr>
        </p:nvSpPr>
        <p:spPr>
          <a:xfrm>
            <a:off x="796875" y="4180125"/>
            <a:ext cx="3447300" cy="4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63" name="Google Shape;163;p27"/>
          <p:cNvSpPr txBox="1"/>
          <p:nvPr>
            <p:ph idx="2" type="subTitle"/>
          </p:nvPr>
        </p:nvSpPr>
        <p:spPr>
          <a:xfrm>
            <a:off x="4892375" y="4180125"/>
            <a:ext cx="3447300" cy="4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64" name="Google Shape;164;p27"/>
          <p:cNvSpPr txBox="1"/>
          <p:nvPr>
            <p:ph hasCustomPrompt="1" idx="3" type="title"/>
          </p:nvPr>
        </p:nvSpPr>
        <p:spPr>
          <a:xfrm>
            <a:off x="4892375" y="3586806"/>
            <a:ext cx="34473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165" name="Google Shape;165;p27"/>
          <p:cNvSpPr txBox="1"/>
          <p:nvPr>
            <p:ph hasCustomPrompt="1" idx="4" type="title"/>
          </p:nvPr>
        </p:nvSpPr>
        <p:spPr>
          <a:xfrm>
            <a:off x="796875" y="3586806"/>
            <a:ext cx="34473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166" name="Google Shape;166;p27"/>
          <p:cNvSpPr txBox="1"/>
          <p:nvPr>
            <p:ph idx="5" type="subTitle"/>
          </p:nvPr>
        </p:nvSpPr>
        <p:spPr>
          <a:xfrm>
            <a:off x="796875" y="2369635"/>
            <a:ext cx="3447300" cy="4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67" name="Google Shape;167;p27"/>
          <p:cNvSpPr txBox="1"/>
          <p:nvPr>
            <p:ph idx="6" type="subTitle"/>
          </p:nvPr>
        </p:nvSpPr>
        <p:spPr>
          <a:xfrm>
            <a:off x="4892375" y="2369635"/>
            <a:ext cx="3447300" cy="4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68" name="Google Shape;168;p27"/>
          <p:cNvSpPr txBox="1"/>
          <p:nvPr>
            <p:ph hasCustomPrompt="1" idx="7" type="title"/>
          </p:nvPr>
        </p:nvSpPr>
        <p:spPr>
          <a:xfrm>
            <a:off x="4892375" y="1776541"/>
            <a:ext cx="34473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169" name="Google Shape;169;p27"/>
          <p:cNvSpPr txBox="1"/>
          <p:nvPr>
            <p:ph hasCustomPrompt="1" idx="8" type="title"/>
          </p:nvPr>
        </p:nvSpPr>
        <p:spPr>
          <a:xfrm>
            <a:off x="796875" y="1776541"/>
            <a:ext cx="34473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7">
    <p:spTree>
      <p:nvGrpSpPr>
        <p:cNvPr id="1962" name="Shape 1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p259"/>
          <p:cNvSpPr txBox="1"/>
          <p:nvPr>
            <p:ph type="title"/>
          </p:nvPr>
        </p:nvSpPr>
        <p:spPr>
          <a:xfrm>
            <a:off x="3557400" y="2843113"/>
            <a:ext cx="43602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964" name="Google Shape;1964;p259"/>
          <p:cNvSpPr txBox="1"/>
          <p:nvPr>
            <p:ph idx="1" type="subTitle"/>
          </p:nvPr>
        </p:nvSpPr>
        <p:spPr>
          <a:xfrm>
            <a:off x="1226400" y="1254138"/>
            <a:ext cx="66912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965" name="Google Shape;1965;p259"/>
          <p:cNvSpPr/>
          <p:nvPr/>
        </p:nvSpPr>
        <p:spPr>
          <a:xfrm>
            <a:off x="6193915" y="1877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6" name="Google Shape;1966;p259"/>
          <p:cNvSpPr/>
          <p:nvPr/>
        </p:nvSpPr>
        <p:spPr>
          <a:xfrm>
            <a:off x="7877455" y="1877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7" name="Google Shape;1967;p259"/>
          <p:cNvSpPr/>
          <p:nvPr/>
        </p:nvSpPr>
        <p:spPr>
          <a:xfrm>
            <a:off x="-2248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8" name="Google Shape;1968;p259"/>
          <p:cNvSpPr/>
          <p:nvPr/>
        </p:nvSpPr>
        <p:spPr>
          <a:xfrm>
            <a:off x="1657181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9" name="Google Shape;1969;p259"/>
          <p:cNvSpPr/>
          <p:nvPr/>
        </p:nvSpPr>
        <p:spPr>
          <a:xfrm>
            <a:off x="3334411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">
    <p:spTree>
      <p:nvGrpSpPr>
        <p:cNvPr id="1970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p260"/>
          <p:cNvSpPr txBox="1"/>
          <p:nvPr>
            <p:ph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72" name="Google Shape;1972;p260"/>
          <p:cNvSpPr/>
          <p:nvPr/>
        </p:nvSpPr>
        <p:spPr>
          <a:xfrm>
            <a:off x="4945862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3" name="Google Shape;1973;p260"/>
          <p:cNvSpPr/>
          <p:nvPr/>
        </p:nvSpPr>
        <p:spPr>
          <a:xfrm>
            <a:off x="6625964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4" name="Google Shape;1974;p260"/>
          <p:cNvSpPr/>
          <p:nvPr/>
        </p:nvSpPr>
        <p:spPr>
          <a:xfrm>
            <a:off x="8305631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_1">
    <p:spTree>
      <p:nvGrpSpPr>
        <p:cNvPr id="1975" name="Shape 1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" name="Google Shape;1976;p261"/>
          <p:cNvSpPr txBox="1"/>
          <p:nvPr>
            <p:ph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77" name="Google Shape;1977;p261"/>
          <p:cNvSpPr/>
          <p:nvPr/>
        </p:nvSpPr>
        <p:spPr>
          <a:xfrm>
            <a:off x="6871690" y="-9176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8" name="Google Shape;1978;p261"/>
          <p:cNvSpPr/>
          <p:nvPr/>
        </p:nvSpPr>
        <p:spPr>
          <a:xfrm>
            <a:off x="8555230" y="-9176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1979" name="Shape 1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" name="Google Shape;1980;p262"/>
          <p:cNvSpPr txBox="1"/>
          <p:nvPr>
            <p:ph type="title"/>
          </p:nvPr>
        </p:nvSpPr>
        <p:spPr>
          <a:xfrm>
            <a:off x="4876725" y="1153420"/>
            <a:ext cx="3346200" cy="15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81" name="Google Shape;1981;p262"/>
          <p:cNvSpPr txBox="1"/>
          <p:nvPr>
            <p:ph idx="1" type="subTitle"/>
          </p:nvPr>
        </p:nvSpPr>
        <p:spPr>
          <a:xfrm>
            <a:off x="4876725" y="2903620"/>
            <a:ext cx="3346200" cy="10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982" name="Google Shape;1982;p262"/>
          <p:cNvSpPr/>
          <p:nvPr/>
        </p:nvSpPr>
        <p:spPr>
          <a:xfrm>
            <a:off x="-1324144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3" name="Google Shape;1983;p262"/>
          <p:cNvSpPr/>
          <p:nvPr/>
        </p:nvSpPr>
        <p:spPr>
          <a:xfrm>
            <a:off x="35308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4" name="Google Shape;1984;p262"/>
          <p:cNvSpPr/>
          <p:nvPr/>
        </p:nvSpPr>
        <p:spPr>
          <a:xfrm>
            <a:off x="7022090" y="36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5" name="Google Shape;1985;p262"/>
          <p:cNvSpPr/>
          <p:nvPr/>
        </p:nvSpPr>
        <p:spPr>
          <a:xfrm>
            <a:off x="8705630" y="36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_1">
    <p:spTree>
      <p:nvGrpSpPr>
        <p:cNvPr id="1986" name="Shape 1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" name="Google Shape;1987;p263"/>
          <p:cNvSpPr/>
          <p:nvPr/>
        </p:nvSpPr>
        <p:spPr>
          <a:xfrm>
            <a:off x="-568835" y="-4574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8" name="Google Shape;1988;p263"/>
          <p:cNvSpPr/>
          <p:nvPr/>
        </p:nvSpPr>
        <p:spPr>
          <a:xfrm>
            <a:off x="1114705" y="-4574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9" name="Google Shape;1989;p263"/>
          <p:cNvSpPr/>
          <p:nvPr/>
        </p:nvSpPr>
        <p:spPr>
          <a:xfrm>
            <a:off x="2794372" y="-45270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0" name="Google Shape;1990;p263"/>
          <p:cNvSpPr/>
          <p:nvPr/>
        </p:nvSpPr>
        <p:spPr>
          <a:xfrm>
            <a:off x="4231487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1" name="Google Shape;1991;p263"/>
          <p:cNvSpPr/>
          <p:nvPr/>
        </p:nvSpPr>
        <p:spPr>
          <a:xfrm>
            <a:off x="5911589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2" name="Google Shape;1992;p263"/>
          <p:cNvSpPr/>
          <p:nvPr/>
        </p:nvSpPr>
        <p:spPr>
          <a:xfrm>
            <a:off x="759125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3" name="Google Shape;1993;p263"/>
          <p:cNvSpPr txBox="1"/>
          <p:nvPr>
            <p:ph type="title"/>
          </p:nvPr>
        </p:nvSpPr>
        <p:spPr>
          <a:xfrm>
            <a:off x="2051675" y="1285875"/>
            <a:ext cx="5040600" cy="149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94" name="Google Shape;1994;p263"/>
          <p:cNvSpPr txBox="1"/>
          <p:nvPr>
            <p:ph idx="1" type="subTitle"/>
          </p:nvPr>
        </p:nvSpPr>
        <p:spPr>
          <a:xfrm>
            <a:off x="2051726" y="2934425"/>
            <a:ext cx="5040600" cy="80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1_1">
    <p:spTree>
      <p:nvGrpSpPr>
        <p:cNvPr id="1995" name="Shape 1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" name="Google Shape;1996;p264"/>
          <p:cNvSpPr txBox="1"/>
          <p:nvPr>
            <p:ph type="title"/>
          </p:nvPr>
        </p:nvSpPr>
        <p:spPr>
          <a:xfrm>
            <a:off x="5001448" y="2028775"/>
            <a:ext cx="2688300" cy="11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97" name="Google Shape;1997;p264"/>
          <p:cNvSpPr txBox="1"/>
          <p:nvPr>
            <p:ph idx="1" type="subTitle"/>
          </p:nvPr>
        </p:nvSpPr>
        <p:spPr>
          <a:xfrm>
            <a:off x="5001450" y="3241038"/>
            <a:ext cx="3184500" cy="10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998" name="Google Shape;1998;p264"/>
          <p:cNvSpPr/>
          <p:nvPr/>
        </p:nvSpPr>
        <p:spPr>
          <a:xfrm>
            <a:off x="-427161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9" name="Google Shape;1999;p264"/>
          <p:cNvSpPr/>
          <p:nvPr/>
        </p:nvSpPr>
        <p:spPr>
          <a:xfrm>
            <a:off x="1250069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0" name="Google Shape;2000;p264"/>
          <p:cNvSpPr/>
          <p:nvPr/>
        </p:nvSpPr>
        <p:spPr>
          <a:xfrm>
            <a:off x="7022090" y="36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1" name="Google Shape;2001;p264"/>
          <p:cNvSpPr/>
          <p:nvPr/>
        </p:nvSpPr>
        <p:spPr>
          <a:xfrm>
            <a:off x="8705630" y="36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_1_1_1">
    <p:spTree>
      <p:nvGrpSpPr>
        <p:cNvPr id="2002" name="Shape 2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" name="Google Shape;2003;p265"/>
          <p:cNvSpPr txBox="1"/>
          <p:nvPr>
            <p:ph type="title"/>
          </p:nvPr>
        </p:nvSpPr>
        <p:spPr>
          <a:xfrm>
            <a:off x="1638975" y="821550"/>
            <a:ext cx="2688300" cy="11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04" name="Google Shape;2004;p265"/>
          <p:cNvSpPr txBox="1"/>
          <p:nvPr>
            <p:ph idx="1" type="subTitle"/>
          </p:nvPr>
        </p:nvSpPr>
        <p:spPr>
          <a:xfrm>
            <a:off x="1145175" y="2031819"/>
            <a:ext cx="3182100" cy="10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005" name="Google Shape;2005;p265"/>
          <p:cNvSpPr/>
          <p:nvPr/>
        </p:nvSpPr>
        <p:spPr>
          <a:xfrm>
            <a:off x="-1662039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6" name="Google Shape;2006;p265"/>
          <p:cNvSpPr/>
          <p:nvPr/>
        </p:nvSpPr>
        <p:spPr>
          <a:xfrm>
            <a:off x="18063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7" name="Google Shape;2007;p265"/>
          <p:cNvSpPr/>
          <p:nvPr/>
        </p:nvSpPr>
        <p:spPr>
          <a:xfrm>
            <a:off x="1697730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_1_1_1_1">
    <p:spTree>
      <p:nvGrpSpPr>
        <p:cNvPr id="2008" name="Shape 2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9" name="Google Shape;2009;p266"/>
          <p:cNvSpPr txBox="1"/>
          <p:nvPr>
            <p:ph type="title"/>
          </p:nvPr>
        </p:nvSpPr>
        <p:spPr>
          <a:xfrm>
            <a:off x="4620441" y="783450"/>
            <a:ext cx="2688300" cy="11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10" name="Google Shape;2010;p266"/>
          <p:cNvSpPr txBox="1"/>
          <p:nvPr>
            <p:ph idx="1" type="subTitle"/>
          </p:nvPr>
        </p:nvSpPr>
        <p:spPr>
          <a:xfrm>
            <a:off x="4620441" y="1993719"/>
            <a:ext cx="3182400" cy="10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011" name="Google Shape;2011;p266"/>
          <p:cNvSpPr/>
          <p:nvPr/>
        </p:nvSpPr>
        <p:spPr>
          <a:xfrm>
            <a:off x="3682847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2" name="Google Shape;2012;p266"/>
          <p:cNvSpPr/>
          <p:nvPr/>
        </p:nvSpPr>
        <p:spPr>
          <a:xfrm>
            <a:off x="5362949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3" name="Google Shape;2013;p266"/>
          <p:cNvSpPr/>
          <p:nvPr/>
        </p:nvSpPr>
        <p:spPr>
          <a:xfrm>
            <a:off x="704261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9">
    <p:spTree>
      <p:nvGrpSpPr>
        <p:cNvPr id="2014" name="Shape 2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5" name="Google Shape;2015;p267"/>
          <p:cNvSpPr txBox="1"/>
          <p:nvPr>
            <p:ph type="title"/>
          </p:nvPr>
        </p:nvSpPr>
        <p:spPr>
          <a:xfrm>
            <a:off x="1568075" y="3326636"/>
            <a:ext cx="2380500" cy="44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016" name="Google Shape;2016;p267"/>
          <p:cNvSpPr txBox="1"/>
          <p:nvPr>
            <p:ph idx="1" type="subTitle"/>
          </p:nvPr>
        </p:nvSpPr>
        <p:spPr>
          <a:xfrm>
            <a:off x="1568075" y="3883094"/>
            <a:ext cx="2380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017" name="Google Shape;2017;p267"/>
          <p:cNvSpPr txBox="1"/>
          <p:nvPr>
            <p:ph idx="2" type="title"/>
          </p:nvPr>
        </p:nvSpPr>
        <p:spPr>
          <a:xfrm>
            <a:off x="5206074" y="1421636"/>
            <a:ext cx="2377500" cy="44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018" name="Google Shape;2018;p267"/>
          <p:cNvSpPr txBox="1"/>
          <p:nvPr>
            <p:ph idx="3" type="subTitle"/>
          </p:nvPr>
        </p:nvSpPr>
        <p:spPr>
          <a:xfrm>
            <a:off x="5206074" y="1978094"/>
            <a:ext cx="2377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019" name="Google Shape;2019;p267"/>
          <p:cNvSpPr txBox="1"/>
          <p:nvPr>
            <p:ph idx="4"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20" name="Google Shape;2020;p267"/>
          <p:cNvSpPr/>
          <p:nvPr/>
        </p:nvSpPr>
        <p:spPr>
          <a:xfrm rot="10800000">
            <a:off x="-846130" y="-4351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1" name="Google Shape;2021;p267"/>
          <p:cNvSpPr/>
          <p:nvPr/>
        </p:nvSpPr>
        <p:spPr>
          <a:xfrm>
            <a:off x="7848880" y="4302477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9_1">
    <p:spTree>
      <p:nvGrpSpPr>
        <p:cNvPr id="2022" name="Shape 2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Google Shape;2023;p268"/>
          <p:cNvSpPr/>
          <p:nvPr/>
        </p:nvSpPr>
        <p:spPr>
          <a:xfrm>
            <a:off x="5829756" y="-1090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4" name="Google Shape;2024;p268"/>
          <p:cNvSpPr/>
          <p:nvPr/>
        </p:nvSpPr>
        <p:spPr>
          <a:xfrm>
            <a:off x="7506986" y="-1090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5" name="Google Shape;2025;p268"/>
          <p:cNvSpPr txBox="1"/>
          <p:nvPr>
            <p:ph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26" name="Google Shape;2026;p268"/>
          <p:cNvSpPr txBox="1"/>
          <p:nvPr>
            <p:ph idx="1" type="body"/>
          </p:nvPr>
        </p:nvSpPr>
        <p:spPr>
          <a:xfrm>
            <a:off x="4716000" y="1666976"/>
            <a:ext cx="3712500" cy="29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27" name="Google Shape;2027;p268"/>
          <p:cNvSpPr txBox="1"/>
          <p:nvPr>
            <p:ph idx="2" type="body"/>
          </p:nvPr>
        </p:nvSpPr>
        <p:spPr>
          <a:xfrm>
            <a:off x="715500" y="1666874"/>
            <a:ext cx="3710700" cy="29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7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3557400" y="2843113"/>
            <a:ext cx="43602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2" name="Google Shape;172;p28"/>
          <p:cNvSpPr txBox="1"/>
          <p:nvPr>
            <p:ph idx="1" type="subTitle"/>
          </p:nvPr>
        </p:nvSpPr>
        <p:spPr>
          <a:xfrm>
            <a:off x="1226400" y="1254138"/>
            <a:ext cx="66912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3" name="Google Shape;173;p28"/>
          <p:cNvSpPr/>
          <p:nvPr/>
        </p:nvSpPr>
        <p:spPr>
          <a:xfrm>
            <a:off x="6193915" y="1877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8"/>
          <p:cNvSpPr/>
          <p:nvPr/>
        </p:nvSpPr>
        <p:spPr>
          <a:xfrm>
            <a:off x="7877455" y="1877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8"/>
          <p:cNvSpPr/>
          <p:nvPr/>
        </p:nvSpPr>
        <p:spPr>
          <a:xfrm>
            <a:off x="-2248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8"/>
          <p:cNvSpPr/>
          <p:nvPr/>
        </p:nvSpPr>
        <p:spPr>
          <a:xfrm>
            <a:off x="1657181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8"/>
          <p:cNvSpPr/>
          <p:nvPr/>
        </p:nvSpPr>
        <p:spPr>
          <a:xfrm>
            <a:off x="3334411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028" name="Shape 2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9" name="Google Shape;2029;p269"/>
          <p:cNvSpPr txBox="1"/>
          <p:nvPr>
            <p:ph type="title"/>
          </p:nvPr>
        </p:nvSpPr>
        <p:spPr>
          <a:xfrm>
            <a:off x="941739" y="2955625"/>
            <a:ext cx="2175300" cy="37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030" name="Google Shape;2030;p269"/>
          <p:cNvSpPr txBox="1"/>
          <p:nvPr>
            <p:ph idx="1" type="subTitle"/>
          </p:nvPr>
        </p:nvSpPr>
        <p:spPr>
          <a:xfrm>
            <a:off x="941739" y="3494225"/>
            <a:ext cx="21753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031" name="Google Shape;2031;p269"/>
          <p:cNvSpPr txBox="1"/>
          <p:nvPr>
            <p:ph idx="2" type="title"/>
          </p:nvPr>
        </p:nvSpPr>
        <p:spPr>
          <a:xfrm>
            <a:off x="3481926" y="2955625"/>
            <a:ext cx="2175300" cy="37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032" name="Google Shape;2032;p269"/>
          <p:cNvSpPr txBox="1"/>
          <p:nvPr>
            <p:ph idx="3" type="subTitle"/>
          </p:nvPr>
        </p:nvSpPr>
        <p:spPr>
          <a:xfrm>
            <a:off x="3481926" y="3494225"/>
            <a:ext cx="21753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033" name="Google Shape;2033;p269"/>
          <p:cNvSpPr txBox="1"/>
          <p:nvPr>
            <p:ph idx="4" type="title"/>
          </p:nvPr>
        </p:nvSpPr>
        <p:spPr>
          <a:xfrm>
            <a:off x="6022114" y="2955625"/>
            <a:ext cx="2175300" cy="37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034" name="Google Shape;2034;p269"/>
          <p:cNvSpPr txBox="1"/>
          <p:nvPr>
            <p:ph idx="5" type="subTitle"/>
          </p:nvPr>
        </p:nvSpPr>
        <p:spPr>
          <a:xfrm>
            <a:off x="6022114" y="3494225"/>
            <a:ext cx="21753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035" name="Google Shape;2035;p269"/>
          <p:cNvSpPr txBox="1"/>
          <p:nvPr>
            <p:ph idx="6"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36" name="Google Shape;2036;p269"/>
          <p:cNvSpPr/>
          <p:nvPr/>
        </p:nvSpPr>
        <p:spPr>
          <a:xfrm>
            <a:off x="-828844" y="-450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7" name="Google Shape;2037;p269"/>
          <p:cNvSpPr/>
          <p:nvPr/>
        </p:nvSpPr>
        <p:spPr>
          <a:xfrm>
            <a:off x="848386" y="-450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038" name="Shape 2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" name="Google Shape;2039;p270"/>
          <p:cNvSpPr txBox="1"/>
          <p:nvPr>
            <p:ph type="title"/>
          </p:nvPr>
        </p:nvSpPr>
        <p:spPr>
          <a:xfrm>
            <a:off x="1840673" y="1719500"/>
            <a:ext cx="2411100" cy="3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040" name="Google Shape;2040;p270"/>
          <p:cNvSpPr txBox="1"/>
          <p:nvPr>
            <p:ph idx="1" type="subTitle"/>
          </p:nvPr>
        </p:nvSpPr>
        <p:spPr>
          <a:xfrm>
            <a:off x="1840673" y="2241300"/>
            <a:ext cx="2411100" cy="6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041" name="Google Shape;2041;p270"/>
          <p:cNvSpPr txBox="1"/>
          <p:nvPr>
            <p:ph idx="2" type="title"/>
          </p:nvPr>
        </p:nvSpPr>
        <p:spPr>
          <a:xfrm>
            <a:off x="4892227" y="1719500"/>
            <a:ext cx="2411100" cy="3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042" name="Google Shape;2042;p270"/>
          <p:cNvSpPr txBox="1"/>
          <p:nvPr>
            <p:ph idx="3" type="subTitle"/>
          </p:nvPr>
        </p:nvSpPr>
        <p:spPr>
          <a:xfrm>
            <a:off x="4892224" y="2241300"/>
            <a:ext cx="2411100" cy="6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043" name="Google Shape;2043;p270"/>
          <p:cNvSpPr txBox="1"/>
          <p:nvPr>
            <p:ph idx="4" type="title"/>
          </p:nvPr>
        </p:nvSpPr>
        <p:spPr>
          <a:xfrm>
            <a:off x="1840673" y="3381375"/>
            <a:ext cx="2411100" cy="3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044" name="Google Shape;2044;p270"/>
          <p:cNvSpPr txBox="1"/>
          <p:nvPr>
            <p:ph idx="5" type="subTitle"/>
          </p:nvPr>
        </p:nvSpPr>
        <p:spPr>
          <a:xfrm>
            <a:off x="1840673" y="3903200"/>
            <a:ext cx="2411100" cy="6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045" name="Google Shape;2045;p270"/>
          <p:cNvSpPr txBox="1"/>
          <p:nvPr>
            <p:ph idx="6" type="title"/>
          </p:nvPr>
        </p:nvSpPr>
        <p:spPr>
          <a:xfrm>
            <a:off x="4892227" y="3381375"/>
            <a:ext cx="2411100" cy="3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046" name="Google Shape;2046;p270"/>
          <p:cNvSpPr txBox="1"/>
          <p:nvPr>
            <p:ph idx="7" type="subTitle"/>
          </p:nvPr>
        </p:nvSpPr>
        <p:spPr>
          <a:xfrm>
            <a:off x="4892224" y="3903200"/>
            <a:ext cx="2411100" cy="6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047" name="Google Shape;2047;p270"/>
          <p:cNvSpPr/>
          <p:nvPr/>
        </p:nvSpPr>
        <p:spPr>
          <a:xfrm>
            <a:off x="6193415" y="36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8" name="Google Shape;2048;p270"/>
          <p:cNvSpPr/>
          <p:nvPr/>
        </p:nvSpPr>
        <p:spPr>
          <a:xfrm>
            <a:off x="7876955" y="-5826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9" name="Google Shape;2049;p270"/>
          <p:cNvSpPr txBox="1"/>
          <p:nvPr>
            <p:ph idx="8"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2050" name="Shape 2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Google Shape;2051;p271"/>
          <p:cNvSpPr/>
          <p:nvPr/>
        </p:nvSpPr>
        <p:spPr>
          <a:xfrm flipH="1">
            <a:off x="860297" y="-15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2" name="Google Shape;2052;p271"/>
          <p:cNvSpPr/>
          <p:nvPr/>
        </p:nvSpPr>
        <p:spPr>
          <a:xfrm flipH="1">
            <a:off x="-819805" y="-15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3" name="Google Shape;2053;p271"/>
          <p:cNvSpPr/>
          <p:nvPr/>
        </p:nvSpPr>
        <p:spPr>
          <a:xfrm flipH="1">
            <a:off x="-829331" y="7619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4" name="Google Shape;2054;p271"/>
          <p:cNvSpPr txBox="1"/>
          <p:nvPr>
            <p:ph type="title"/>
          </p:nvPr>
        </p:nvSpPr>
        <p:spPr>
          <a:xfrm>
            <a:off x="979147" y="2000250"/>
            <a:ext cx="2057100" cy="3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055" name="Google Shape;2055;p271"/>
          <p:cNvSpPr txBox="1"/>
          <p:nvPr>
            <p:ph idx="1" type="subTitle"/>
          </p:nvPr>
        </p:nvSpPr>
        <p:spPr>
          <a:xfrm>
            <a:off x="979147" y="2440825"/>
            <a:ext cx="205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056" name="Google Shape;2056;p271"/>
          <p:cNvSpPr txBox="1"/>
          <p:nvPr>
            <p:ph idx="2" type="title"/>
          </p:nvPr>
        </p:nvSpPr>
        <p:spPr>
          <a:xfrm>
            <a:off x="3543451" y="2000250"/>
            <a:ext cx="2057100" cy="3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057" name="Google Shape;2057;p271"/>
          <p:cNvSpPr txBox="1"/>
          <p:nvPr>
            <p:ph idx="3" type="subTitle"/>
          </p:nvPr>
        </p:nvSpPr>
        <p:spPr>
          <a:xfrm>
            <a:off x="3543451" y="2440825"/>
            <a:ext cx="205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058" name="Google Shape;2058;p271"/>
          <p:cNvSpPr txBox="1"/>
          <p:nvPr>
            <p:ph idx="4" type="title"/>
          </p:nvPr>
        </p:nvSpPr>
        <p:spPr>
          <a:xfrm>
            <a:off x="979147" y="3709650"/>
            <a:ext cx="2057100" cy="3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059" name="Google Shape;2059;p271"/>
          <p:cNvSpPr txBox="1"/>
          <p:nvPr>
            <p:ph idx="5" type="subTitle"/>
          </p:nvPr>
        </p:nvSpPr>
        <p:spPr>
          <a:xfrm>
            <a:off x="979147" y="4150450"/>
            <a:ext cx="205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060" name="Google Shape;2060;p271"/>
          <p:cNvSpPr txBox="1"/>
          <p:nvPr>
            <p:ph idx="6" type="title"/>
          </p:nvPr>
        </p:nvSpPr>
        <p:spPr>
          <a:xfrm>
            <a:off x="3543451" y="3709650"/>
            <a:ext cx="2057100" cy="3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061" name="Google Shape;2061;p271"/>
          <p:cNvSpPr txBox="1"/>
          <p:nvPr>
            <p:ph idx="7" type="subTitle"/>
          </p:nvPr>
        </p:nvSpPr>
        <p:spPr>
          <a:xfrm>
            <a:off x="3543451" y="4150450"/>
            <a:ext cx="205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062" name="Google Shape;2062;p271"/>
          <p:cNvSpPr txBox="1"/>
          <p:nvPr>
            <p:ph idx="8" type="title"/>
          </p:nvPr>
        </p:nvSpPr>
        <p:spPr>
          <a:xfrm>
            <a:off x="6107753" y="2000250"/>
            <a:ext cx="2057100" cy="3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063" name="Google Shape;2063;p271"/>
          <p:cNvSpPr txBox="1"/>
          <p:nvPr>
            <p:ph idx="9" type="subTitle"/>
          </p:nvPr>
        </p:nvSpPr>
        <p:spPr>
          <a:xfrm>
            <a:off x="6107753" y="2440825"/>
            <a:ext cx="205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064" name="Google Shape;2064;p271"/>
          <p:cNvSpPr txBox="1"/>
          <p:nvPr>
            <p:ph idx="13" type="title"/>
          </p:nvPr>
        </p:nvSpPr>
        <p:spPr>
          <a:xfrm>
            <a:off x="6107753" y="3709650"/>
            <a:ext cx="2057100" cy="3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065" name="Google Shape;2065;p271"/>
          <p:cNvSpPr txBox="1"/>
          <p:nvPr>
            <p:ph idx="14" type="subTitle"/>
          </p:nvPr>
        </p:nvSpPr>
        <p:spPr>
          <a:xfrm>
            <a:off x="6107753" y="4150450"/>
            <a:ext cx="205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066" name="Google Shape;2066;p271"/>
          <p:cNvSpPr txBox="1"/>
          <p:nvPr>
            <p:ph idx="15"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">
    <p:spTree>
      <p:nvGrpSpPr>
        <p:cNvPr id="2067" name="Shape 2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Google Shape;2068;p272"/>
          <p:cNvSpPr/>
          <p:nvPr/>
        </p:nvSpPr>
        <p:spPr>
          <a:xfrm>
            <a:off x="5984087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9" name="Google Shape;2069;p272"/>
          <p:cNvSpPr/>
          <p:nvPr/>
        </p:nvSpPr>
        <p:spPr>
          <a:xfrm>
            <a:off x="7664189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0" name="Google Shape;2070;p272"/>
          <p:cNvSpPr/>
          <p:nvPr/>
        </p:nvSpPr>
        <p:spPr>
          <a:xfrm>
            <a:off x="-2092710" y="-1226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1" name="Google Shape;2071;p272"/>
          <p:cNvSpPr/>
          <p:nvPr/>
        </p:nvSpPr>
        <p:spPr>
          <a:xfrm>
            <a:off x="-409170" y="-1226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2" name="Google Shape;2072;p272"/>
          <p:cNvSpPr/>
          <p:nvPr/>
        </p:nvSpPr>
        <p:spPr>
          <a:xfrm>
            <a:off x="1270497" y="-74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3" name="Google Shape;2073;p272"/>
          <p:cNvSpPr txBox="1"/>
          <p:nvPr>
            <p:ph type="ctrTitle"/>
          </p:nvPr>
        </p:nvSpPr>
        <p:spPr>
          <a:xfrm>
            <a:off x="2724600" y="606626"/>
            <a:ext cx="3694800" cy="7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1" sz="60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74" name="Google Shape;2074;p272"/>
          <p:cNvSpPr txBox="1"/>
          <p:nvPr>
            <p:ph idx="1" type="subTitle"/>
          </p:nvPr>
        </p:nvSpPr>
        <p:spPr>
          <a:xfrm>
            <a:off x="2724600" y="1621772"/>
            <a:ext cx="3694800" cy="145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75" name="Google Shape;2075;p272"/>
          <p:cNvSpPr txBox="1"/>
          <p:nvPr/>
        </p:nvSpPr>
        <p:spPr>
          <a:xfrm>
            <a:off x="2717850" y="3172721"/>
            <a:ext cx="370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CRÉDITOS: este modelo de apresentação foi criado pelo </a:t>
            </a:r>
            <a:r>
              <a:rPr b="1" lang="pt-BR" sz="1200">
                <a:solidFill>
                  <a:schemeClr val="dk1"/>
                </a:solidFill>
                <a:uFill>
                  <a:noFill/>
                </a:uFill>
                <a:latin typeface="Commissioner"/>
                <a:ea typeface="Commissioner"/>
                <a:cs typeface="Commissioner"/>
                <a:sym typeface="Commissioner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pt-BR"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, e inclui ícones da </a:t>
            </a:r>
            <a:r>
              <a:rPr b="1" lang="pt-BR" sz="1200">
                <a:solidFill>
                  <a:schemeClr val="dk1"/>
                </a:solidFill>
                <a:uFill>
                  <a:noFill/>
                </a:uFill>
                <a:latin typeface="Commissioner"/>
                <a:ea typeface="Commissioner"/>
                <a:cs typeface="Commissioner"/>
                <a:sym typeface="Commission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pt-BR"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 e infográficos e imagens da </a:t>
            </a:r>
            <a:r>
              <a:rPr b="1" lang="pt-BR" sz="1200">
                <a:solidFill>
                  <a:schemeClr val="dk1"/>
                </a:solidFill>
                <a:uFill>
                  <a:noFill/>
                </a:uFill>
                <a:latin typeface="Commissioner"/>
                <a:ea typeface="Commissioner"/>
                <a:cs typeface="Commissioner"/>
                <a:sym typeface="Commissione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</p:spTree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2076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Google Shape;2077;p273"/>
          <p:cNvSpPr/>
          <p:nvPr/>
        </p:nvSpPr>
        <p:spPr>
          <a:xfrm flipH="1" rot="10800000">
            <a:off x="5984087" y="-1226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8" name="Google Shape;2078;p273"/>
          <p:cNvSpPr/>
          <p:nvPr/>
        </p:nvSpPr>
        <p:spPr>
          <a:xfrm flipH="1" rot="10800000">
            <a:off x="7664189" y="-1226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9" name="Google Shape;2079;p273"/>
          <p:cNvSpPr/>
          <p:nvPr/>
        </p:nvSpPr>
        <p:spPr>
          <a:xfrm flipH="1" rot="10800000">
            <a:off x="-1264035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0" name="Google Shape;2080;p273"/>
          <p:cNvSpPr/>
          <p:nvPr/>
        </p:nvSpPr>
        <p:spPr>
          <a:xfrm flipH="1" rot="10800000">
            <a:off x="419505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1" name="Google Shape;2081;p273"/>
          <p:cNvSpPr/>
          <p:nvPr/>
        </p:nvSpPr>
        <p:spPr>
          <a:xfrm flipH="1" rot="10800000">
            <a:off x="2099172" y="4309846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2082" name="Shape 2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3" name="Google Shape;2083;p274"/>
          <p:cNvSpPr/>
          <p:nvPr/>
        </p:nvSpPr>
        <p:spPr>
          <a:xfrm flipH="1">
            <a:off x="8324630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4" name="Google Shape;2084;p274"/>
          <p:cNvSpPr/>
          <p:nvPr/>
        </p:nvSpPr>
        <p:spPr>
          <a:xfrm flipH="1">
            <a:off x="6647400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5" name="Google Shape;2085;p274"/>
          <p:cNvSpPr/>
          <p:nvPr/>
        </p:nvSpPr>
        <p:spPr>
          <a:xfrm flipH="1">
            <a:off x="7476956" y="35579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6" name="Google Shape;2086;p274"/>
          <p:cNvSpPr/>
          <p:nvPr/>
        </p:nvSpPr>
        <p:spPr>
          <a:xfrm flipH="1">
            <a:off x="435596" y="36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7" name="Google Shape;2087;p274"/>
          <p:cNvSpPr/>
          <p:nvPr/>
        </p:nvSpPr>
        <p:spPr>
          <a:xfrm flipH="1">
            <a:off x="-1247944" y="36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0_1_1">
    <p:spTree>
      <p:nvGrpSpPr>
        <p:cNvPr id="2088" name="Shape 2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" name="Google Shape;2089;p275"/>
          <p:cNvSpPr/>
          <p:nvPr/>
        </p:nvSpPr>
        <p:spPr>
          <a:xfrm flipH="1">
            <a:off x="7886480" y="74797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0" name="Google Shape;2090;p275"/>
          <p:cNvSpPr/>
          <p:nvPr/>
        </p:nvSpPr>
        <p:spPr>
          <a:xfrm flipH="1">
            <a:off x="6209250" y="74797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1" name="Google Shape;2091;p275"/>
          <p:cNvSpPr/>
          <p:nvPr/>
        </p:nvSpPr>
        <p:spPr>
          <a:xfrm flipH="1">
            <a:off x="7038806" y="-4351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10_1_1_1">
    <p:spTree>
      <p:nvGrpSpPr>
        <p:cNvPr id="2092" name="Shape 2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3" name="Google Shape;2093;p276"/>
          <p:cNvSpPr/>
          <p:nvPr/>
        </p:nvSpPr>
        <p:spPr>
          <a:xfrm>
            <a:off x="5069687" y="-450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4" name="Google Shape;2094;p276"/>
          <p:cNvSpPr/>
          <p:nvPr/>
        </p:nvSpPr>
        <p:spPr>
          <a:xfrm>
            <a:off x="6749789" y="-450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5" name="Google Shape;2095;p276"/>
          <p:cNvSpPr/>
          <p:nvPr/>
        </p:nvSpPr>
        <p:spPr>
          <a:xfrm>
            <a:off x="8429456" y="-450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6" name="Google Shape;2096;p276"/>
          <p:cNvSpPr/>
          <p:nvPr/>
        </p:nvSpPr>
        <p:spPr>
          <a:xfrm>
            <a:off x="-562144" y="-450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7" name="Google Shape;2097;p276"/>
          <p:cNvSpPr/>
          <p:nvPr/>
        </p:nvSpPr>
        <p:spPr>
          <a:xfrm>
            <a:off x="1115086" y="-450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rgbClr val="F393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02" name="Shape 2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3" name="Google Shape;2103;p278"/>
          <p:cNvSpPr txBox="1"/>
          <p:nvPr>
            <p:ph type="ctrTitle"/>
          </p:nvPr>
        </p:nvSpPr>
        <p:spPr>
          <a:xfrm>
            <a:off x="733425" y="1205675"/>
            <a:ext cx="7706100" cy="15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1" sz="60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04" name="Google Shape;2104;p278"/>
          <p:cNvSpPr txBox="1"/>
          <p:nvPr>
            <p:ph idx="1" type="subTitle"/>
          </p:nvPr>
        </p:nvSpPr>
        <p:spPr>
          <a:xfrm>
            <a:off x="877125" y="3209350"/>
            <a:ext cx="3551100" cy="36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05" name="Google Shape;2105;p278"/>
          <p:cNvSpPr/>
          <p:nvPr/>
        </p:nvSpPr>
        <p:spPr>
          <a:xfrm>
            <a:off x="3621887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6" name="Google Shape;2106;p278"/>
          <p:cNvSpPr/>
          <p:nvPr/>
        </p:nvSpPr>
        <p:spPr>
          <a:xfrm>
            <a:off x="5301989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7" name="Google Shape;2107;p278"/>
          <p:cNvSpPr/>
          <p:nvPr/>
        </p:nvSpPr>
        <p:spPr>
          <a:xfrm>
            <a:off x="698165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8" name="Google Shape;2108;p278"/>
          <p:cNvSpPr/>
          <p:nvPr/>
        </p:nvSpPr>
        <p:spPr>
          <a:xfrm>
            <a:off x="865888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9" name="Google Shape;2109;p278"/>
          <p:cNvSpPr/>
          <p:nvPr/>
        </p:nvSpPr>
        <p:spPr>
          <a:xfrm>
            <a:off x="6145790" y="35579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0" name="Google Shape;2110;p278"/>
          <p:cNvSpPr/>
          <p:nvPr/>
        </p:nvSpPr>
        <p:spPr>
          <a:xfrm>
            <a:off x="7829330" y="35579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1" name="Google Shape;2111;p278"/>
          <p:cNvSpPr/>
          <p:nvPr/>
        </p:nvSpPr>
        <p:spPr>
          <a:xfrm>
            <a:off x="-1247245" y="-597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2" name="Google Shape;2112;p278"/>
          <p:cNvSpPr/>
          <p:nvPr/>
        </p:nvSpPr>
        <p:spPr>
          <a:xfrm>
            <a:off x="432422" y="-5500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13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p279"/>
          <p:cNvSpPr txBox="1"/>
          <p:nvPr>
            <p:ph type="title"/>
          </p:nvPr>
        </p:nvSpPr>
        <p:spPr>
          <a:xfrm>
            <a:off x="2472600" y="2560425"/>
            <a:ext cx="5937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15" name="Google Shape;2115;p279"/>
          <p:cNvSpPr txBox="1"/>
          <p:nvPr>
            <p:ph hasCustomPrompt="1" idx="2" type="title"/>
          </p:nvPr>
        </p:nvSpPr>
        <p:spPr>
          <a:xfrm>
            <a:off x="6743700" y="1133325"/>
            <a:ext cx="1533600" cy="128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16" name="Google Shape;2116;p279"/>
          <p:cNvSpPr txBox="1"/>
          <p:nvPr>
            <p:ph idx="1" type="subTitle"/>
          </p:nvPr>
        </p:nvSpPr>
        <p:spPr>
          <a:xfrm>
            <a:off x="2472600" y="3678100"/>
            <a:ext cx="5937900" cy="3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7" name="Google Shape;2117;p279"/>
          <p:cNvSpPr/>
          <p:nvPr/>
        </p:nvSpPr>
        <p:spPr>
          <a:xfrm flipH="1">
            <a:off x="850994" y="-1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8" name="Google Shape;2118;p279"/>
          <p:cNvSpPr/>
          <p:nvPr/>
        </p:nvSpPr>
        <p:spPr>
          <a:xfrm flipH="1">
            <a:off x="-832546" y="-1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9" name="Google Shape;2119;p279"/>
          <p:cNvSpPr/>
          <p:nvPr/>
        </p:nvSpPr>
        <p:spPr>
          <a:xfrm>
            <a:off x="-1247245" y="4301997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0" name="Google Shape;2120;p279"/>
          <p:cNvSpPr/>
          <p:nvPr/>
        </p:nvSpPr>
        <p:spPr>
          <a:xfrm>
            <a:off x="432422" y="4302475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0" name="Google Shape;180;p29"/>
          <p:cNvSpPr/>
          <p:nvPr/>
        </p:nvSpPr>
        <p:spPr>
          <a:xfrm>
            <a:off x="4945862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9"/>
          <p:cNvSpPr/>
          <p:nvPr/>
        </p:nvSpPr>
        <p:spPr>
          <a:xfrm>
            <a:off x="6625964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9"/>
          <p:cNvSpPr/>
          <p:nvPr/>
        </p:nvSpPr>
        <p:spPr>
          <a:xfrm>
            <a:off x="8305631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21" name="Shape 2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2" name="Google Shape;2122;p280"/>
          <p:cNvSpPr txBox="1"/>
          <p:nvPr>
            <p:ph idx="1" type="body"/>
          </p:nvPr>
        </p:nvSpPr>
        <p:spPr>
          <a:xfrm>
            <a:off x="713225" y="1152475"/>
            <a:ext cx="7708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23" name="Google Shape;2123;p280"/>
          <p:cNvSpPr txBox="1"/>
          <p:nvPr>
            <p:ph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24" name="Google Shape;2124;p280"/>
          <p:cNvSpPr/>
          <p:nvPr/>
        </p:nvSpPr>
        <p:spPr>
          <a:xfrm>
            <a:off x="4902047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5" name="Google Shape;2125;p280"/>
          <p:cNvSpPr/>
          <p:nvPr/>
        </p:nvSpPr>
        <p:spPr>
          <a:xfrm>
            <a:off x="6582149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6" name="Google Shape;2126;p280"/>
          <p:cNvSpPr/>
          <p:nvPr/>
        </p:nvSpPr>
        <p:spPr>
          <a:xfrm>
            <a:off x="826181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27" name="Shape 2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8" name="Google Shape;2128;p281"/>
          <p:cNvSpPr txBox="1"/>
          <p:nvPr>
            <p:ph type="title"/>
          </p:nvPr>
        </p:nvSpPr>
        <p:spPr>
          <a:xfrm>
            <a:off x="1485119" y="2600325"/>
            <a:ext cx="2645400" cy="31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9pPr>
          </a:lstStyle>
          <a:p/>
        </p:txBody>
      </p:sp>
      <p:sp>
        <p:nvSpPr>
          <p:cNvPr id="2129" name="Google Shape;2129;p281"/>
          <p:cNvSpPr txBox="1"/>
          <p:nvPr>
            <p:ph idx="2" type="title"/>
          </p:nvPr>
        </p:nvSpPr>
        <p:spPr>
          <a:xfrm>
            <a:off x="5013481" y="2600325"/>
            <a:ext cx="2645400" cy="31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9pPr>
          </a:lstStyle>
          <a:p/>
        </p:txBody>
      </p:sp>
      <p:sp>
        <p:nvSpPr>
          <p:cNvPr id="2130" name="Google Shape;2130;p281"/>
          <p:cNvSpPr txBox="1"/>
          <p:nvPr>
            <p:ph idx="1" type="subTitle"/>
          </p:nvPr>
        </p:nvSpPr>
        <p:spPr>
          <a:xfrm>
            <a:off x="5013481" y="3180850"/>
            <a:ext cx="26454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sp>
        <p:nvSpPr>
          <p:cNvPr id="2131" name="Google Shape;2131;p281"/>
          <p:cNvSpPr txBox="1"/>
          <p:nvPr>
            <p:ph idx="3" type="subTitle"/>
          </p:nvPr>
        </p:nvSpPr>
        <p:spPr>
          <a:xfrm>
            <a:off x="1485119" y="3180850"/>
            <a:ext cx="26454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sp>
        <p:nvSpPr>
          <p:cNvPr id="2132" name="Google Shape;2132;p281"/>
          <p:cNvSpPr txBox="1"/>
          <p:nvPr>
            <p:ph idx="4"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33" name="Google Shape;2133;p281"/>
          <p:cNvSpPr/>
          <p:nvPr/>
        </p:nvSpPr>
        <p:spPr>
          <a:xfrm>
            <a:off x="-847894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4" name="Google Shape;2134;p281"/>
          <p:cNvSpPr/>
          <p:nvPr/>
        </p:nvSpPr>
        <p:spPr>
          <a:xfrm>
            <a:off x="82933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5" name="Google Shape;2135;p281"/>
          <p:cNvSpPr/>
          <p:nvPr/>
        </p:nvSpPr>
        <p:spPr>
          <a:xfrm>
            <a:off x="6203162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6" name="Google Shape;2136;p281"/>
          <p:cNvSpPr/>
          <p:nvPr/>
        </p:nvSpPr>
        <p:spPr>
          <a:xfrm>
            <a:off x="7883264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37" name="Shape 2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8" name="Google Shape;2138;p282"/>
          <p:cNvSpPr txBox="1"/>
          <p:nvPr>
            <p:ph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139" name="Shape 2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" name="Google Shape;2140;p283"/>
          <p:cNvSpPr txBox="1"/>
          <p:nvPr>
            <p:ph idx="1" type="body"/>
          </p:nvPr>
        </p:nvSpPr>
        <p:spPr>
          <a:xfrm>
            <a:off x="698250" y="1767050"/>
            <a:ext cx="3937500" cy="25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  <a:defRPr sz="1500"/>
            </a:lvl1pPr>
            <a:lvl2pPr indent="-3238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/>
            </a:lvl2pPr>
            <a:lvl3pPr indent="-3238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Open Sans"/>
              <a:buChar char="■"/>
              <a:defRPr sz="1500"/>
            </a:lvl3pPr>
            <a:lvl4pPr indent="-3238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Open Sans"/>
              <a:buChar char="●"/>
              <a:defRPr sz="1500"/>
            </a:lvl4pPr>
            <a:lvl5pPr indent="-3238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Open Sans"/>
              <a:buChar char="○"/>
              <a:defRPr sz="1500"/>
            </a:lvl5pPr>
            <a:lvl6pPr indent="-3238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Open Sans"/>
              <a:buChar char="■"/>
              <a:defRPr sz="1500"/>
            </a:lvl6pPr>
            <a:lvl7pPr indent="-3238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Open Sans"/>
              <a:buChar char="●"/>
              <a:defRPr sz="1500"/>
            </a:lvl7pPr>
            <a:lvl8pPr indent="-3238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Open Sans"/>
              <a:buChar char="○"/>
              <a:defRPr sz="1500"/>
            </a:lvl8pPr>
            <a:lvl9pPr indent="-3238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Font typeface="Open Sans"/>
              <a:buChar char="■"/>
              <a:defRPr sz="1500"/>
            </a:lvl9pPr>
          </a:lstStyle>
          <a:p/>
        </p:txBody>
      </p:sp>
      <p:sp>
        <p:nvSpPr>
          <p:cNvPr id="2141" name="Google Shape;2141;p283"/>
          <p:cNvSpPr txBox="1"/>
          <p:nvPr>
            <p:ph type="title"/>
          </p:nvPr>
        </p:nvSpPr>
        <p:spPr>
          <a:xfrm>
            <a:off x="713225" y="401645"/>
            <a:ext cx="4363500" cy="11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42" name="Google Shape;2142;p283"/>
          <p:cNvSpPr/>
          <p:nvPr/>
        </p:nvSpPr>
        <p:spPr>
          <a:xfrm flipH="1">
            <a:off x="8925586" y="430079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3" name="Google Shape;2143;p283"/>
          <p:cNvSpPr/>
          <p:nvPr/>
        </p:nvSpPr>
        <p:spPr>
          <a:xfrm flipH="1">
            <a:off x="7245919" y="430079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4" name="Google Shape;2144;p283"/>
          <p:cNvSpPr/>
          <p:nvPr/>
        </p:nvSpPr>
        <p:spPr>
          <a:xfrm flipH="1">
            <a:off x="5568689" y="430079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5" name="Google Shape;2145;p283"/>
          <p:cNvSpPr/>
          <p:nvPr/>
        </p:nvSpPr>
        <p:spPr>
          <a:xfrm flipH="1">
            <a:off x="8081785" y="3548474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146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7" name="Google Shape;2147;p284"/>
          <p:cNvSpPr txBox="1"/>
          <p:nvPr>
            <p:ph type="title"/>
          </p:nvPr>
        </p:nvSpPr>
        <p:spPr>
          <a:xfrm>
            <a:off x="741000" y="671475"/>
            <a:ext cx="5566200" cy="26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148" name="Google Shape;2148;p284"/>
          <p:cNvSpPr/>
          <p:nvPr/>
        </p:nvSpPr>
        <p:spPr>
          <a:xfrm rot="10800000">
            <a:off x="301868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9" name="Google Shape;2149;p284"/>
          <p:cNvSpPr/>
          <p:nvPr/>
        </p:nvSpPr>
        <p:spPr>
          <a:xfrm rot="10800000">
            <a:off x="1335145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0" name="Google Shape;2150;p284"/>
          <p:cNvSpPr/>
          <p:nvPr/>
        </p:nvSpPr>
        <p:spPr>
          <a:xfrm rot="10800000">
            <a:off x="-344521" y="4309846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15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p285"/>
          <p:cNvSpPr txBox="1"/>
          <p:nvPr>
            <p:ph type="title"/>
          </p:nvPr>
        </p:nvSpPr>
        <p:spPr>
          <a:xfrm>
            <a:off x="962025" y="2294700"/>
            <a:ext cx="5600700" cy="5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53" name="Google Shape;2153;p285"/>
          <p:cNvSpPr txBox="1"/>
          <p:nvPr>
            <p:ph idx="1" type="subTitle"/>
          </p:nvPr>
        </p:nvSpPr>
        <p:spPr>
          <a:xfrm>
            <a:off x="973025" y="3108750"/>
            <a:ext cx="5646900" cy="11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54" name="Google Shape;2154;p285"/>
          <p:cNvSpPr/>
          <p:nvPr/>
        </p:nvSpPr>
        <p:spPr>
          <a:xfrm>
            <a:off x="4098415" y="-764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5" name="Google Shape;2155;p285"/>
          <p:cNvSpPr/>
          <p:nvPr/>
        </p:nvSpPr>
        <p:spPr>
          <a:xfrm>
            <a:off x="5781955" y="-764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6" name="Google Shape;2156;p285"/>
          <p:cNvSpPr/>
          <p:nvPr/>
        </p:nvSpPr>
        <p:spPr>
          <a:xfrm>
            <a:off x="7461622" y="-7170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157" name="Shape 2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Google Shape;2158;p286"/>
          <p:cNvSpPr txBox="1"/>
          <p:nvPr>
            <p:ph type="title"/>
          </p:nvPr>
        </p:nvSpPr>
        <p:spPr>
          <a:xfrm>
            <a:off x="5267325" y="714375"/>
            <a:ext cx="2850000" cy="241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159" name="Google Shape;2159;p286"/>
          <p:cNvSpPr/>
          <p:nvPr/>
        </p:nvSpPr>
        <p:spPr>
          <a:xfrm>
            <a:off x="5069687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0" name="Google Shape;2160;p286"/>
          <p:cNvSpPr/>
          <p:nvPr/>
        </p:nvSpPr>
        <p:spPr>
          <a:xfrm>
            <a:off x="6749789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1" name="Google Shape;2161;p286"/>
          <p:cNvSpPr/>
          <p:nvPr/>
        </p:nvSpPr>
        <p:spPr>
          <a:xfrm>
            <a:off x="842945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2" name="Google Shape;2162;p286"/>
          <p:cNvSpPr/>
          <p:nvPr/>
        </p:nvSpPr>
        <p:spPr>
          <a:xfrm>
            <a:off x="-562144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3" name="Google Shape;2163;p286"/>
          <p:cNvSpPr/>
          <p:nvPr/>
        </p:nvSpPr>
        <p:spPr>
          <a:xfrm>
            <a:off x="111508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64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287"/>
          <p:cNvSpPr txBox="1"/>
          <p:nvPr>
            <p:ph hasCustomPrompt="1" type="title"/>
          </p:nvPr>
        </p:nvSpPr>
        <p:spPr>
          <a:xfrm>
            <a:off x="1284000" y="1825450"/>
            <a:ext cx="6576000" cy="17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4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166" name="Google Shape;2166;p287"/>
          <p:cNvSpPr txBox="1"/>
          <p:nvPr>
            <p:ph idx="1" type="subTitle"/>
          </p:nvPr>
        </p:nvSpPr>
        <p:spPr>
          <a:xfrm>
            <a:off x="1284000" y="3630475"/>
            <a:ext cx="6576000" cy="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2167" name="Google Shape;2167;p287"/>
          <p:cNvSpPr/>
          <p:nvPr/>
        </p:nvSpPr>
        <p:spPr>
          <a:xfrm rot="10800000">
            <a:off x="833536" y="-4351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8" name="Google Shape;2168;p287"/>
          <p:cNvSpPr/>
          <p:nvPr/>
        </p:nvSpPr>
        <p:spPr>
          <a:xfrm rot="10800000">
            <a:off x="-846130" y="-4351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9" name="Google Shape;2169;p287"/>
          <p:cNvSpPr/>
          <p:nvPr/>
        </p:nvSpPr>
        <p:spPr>
          <a:xfrm>
            <a:off x="6165340" y="4302477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0" name="Google Shape;2170;p287"/>
          <p:cNvSpPr/>
          <p:nvPr/>
        </p:nvSpPr>
        <p:spPr>
          <a:xfrm>
            <a:off x="7848880" y="4302477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71" name="Shape 2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2" name="Google Shape;2172;p2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3">
    <p:spTree>
      <p:nvGrpSpPr>
        <p:cNvPr id="2173" name="Shape 2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4" name="Google Shape;2174;p289"/>
          <p:cNvSpPr/>
          <p:nvPr/>
        </p:nvSpPr>
        <p:spPr>
          <a:xfrm>
            <a:off x="-654560" y="-764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5" name="Google Shape;2175;p289"/>
          <p:cNvSpPr/>
          <p:nvPr/>
        </p:nvSpPr>
        <p:spPr>
          <a:xfrm>
            <a:off x="1028980" y="-764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6" name="Google Shape;2176;p289"/>
          <p:cNvSpPr txBox="1"/>
          <p:nvPr>
            <p:ph idx="1" type="subTitle"/>
          </p:nvPr>
        </p:nvSpPr>
        <p:spPr>
          <a:xfrm>
            <a:off x="1263100" y="1290375"/>
            <a:ext cx="30906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arker Grotesque"/>
              <a:buNone/>
              <a:defRPr b="1" sz="3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2177" name="Google Shape;2177;p289"/>
          <p:cNvSpPr txBox="1"/>
          <p:nvPr>
            <p:ph idx="2" type="subTitle"/>
          </p:nvPr>
        </p:nvSpPr>
        <p:spPr>
          <a:xfrm>
            <a:off x="4337375" y="1289325"/>
            <a:ext cx="4160400" cy="4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178" name="Google Shape;2178;p289"/>
          <p:cNvSpPr txBox="1"/>
          <p:nvPr>
            <p:ph hasCustomPrompt="1" type="title"/>
          </p:nvPr>
        </p:nvSpPr>
        <p:spPr>
          <a:xfrm>
            <a:off x="661563" y="1290375"/>
            <a:ext cx="6681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2179" name="Google Shape;2179;p289"/>
          <p:cNvSpPr txBox="1"/>
          <p:nvPr>
            <p:ph idx="3" type="subTitle"/>
          </p:nvPr>
        </p:nvSpPr>
        <p:spPr>
          <a:xfrm>
            <a:off x="1263100" y="1860165"/>
            <a:ext cx="3090600" cy="3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arker Grotesque"/>
              <a:buNone/>
              <a:defRPr b="1" sz="3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2180" name="Google Shape;2180;p289"/>
          <p:cNvSpPr txBox="1"/>
          <p:nvPr>
            <p:ph idx="4" type="subTitle"/>
          </p:nvPr>
        </p:nvSpPr>
        <p:spPr>
          <a:xfrm>
            <a:off x="4337375" y="1859115"/>
            <a:ext cx="41604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181" name="Google Shape;2181;p289"/>
          <p:cNvSpPr txBox="1"/>
          <p:nvPr>
            <p:ph hasCustomPrompt="1" idx="5" type="title"/>
          </p:nvPr>
        </p:nvSpPr>
        <p:spPr>
          <a:xfrm>
            <a:off x="671088" y="1860165"/>
            <a:ext cx="668100" cy="3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2182" name="Google Shape;2182;p289"/>
          <p:cNvSpPr txBox="1"/>
          <p:nvPr>
            <p:ph idx="6" type="subTitle"/>
          </p:nvPr>
        </p:nvSpPr>
        <p:spPr>
          <a:xfrm>
            <a:off x="1263102" y="2427855"/>
            <a:ext cx="30906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arker Grotesque"/>
              <a:buNone/>
              <a:defRPr b="1" sz="3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2183" name="Google Shape;2183;p289"/>
          <p:cNvSpPr txBox="1"/>
          <p:nvPr>
            <p:ph idx="7" type="subTitle"/>
          </p:nvPr>
        </p:nvSpPr>
        <p:spPr>
          <a:xfrm>
            <a:off x="4337394" y="2426805"/>
            <a:ext cx="4160400" cy="4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184" name="Google Shape;2184;p289"/>
          <p:cNvSpPr txBox="1"/>
          <p:nvPr>
            <p:ph hasCustomPrompt="1" idx="8" type="title"/>
          </p:nvPr>
        </p:nvSpPr>
        <p:spPr>
          <a:xfrm>
            <a:off x="661563" y="2427855"/>
            <a:ext cx="6681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2185" name="Google Shape;2185;p289"/>
          <p:cNvSpPr txBox="1"/>
          <p:nvPr>
            <p:ph idx="9" type="subTitle"/>
          </p:nvPr>
        </p:nvSpPr>
        <p:spPr>
          <a:xfrm>
            <a:off x="1263102" y="2997645"/>
            <a:ext cx="3090600" cy="3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arker Grotesque"/>
              <a:buNone/>
              <a:defRPr b="1" sz="3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2186" name="Google Shape;2186;p289"/>
          <p:cNvSpPr txBox="1"/>
          <p:nvPr>
            <p:ph idx="13" type="subTitle"/>
          </p:nvPr>
        </p:nvSpPr>
        <p:spPr>
          <a:xfrm>
            <a:off x="4337392" y="2996595"/>
            <a:ext cx="4160400" cy="3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187" name="Google Shape;2187;p289"/>
          <p:cNvSpPr txBox="1"/>
          <p:nvPr>
            <p:ph hasCustomPrompt="1" idx="14" type="title"/>
          </p:nvPr>
        </p:nvSpPr>
        <p:spPr>
          <a:xfrm>
            <a:off x="661563" y="2997645"/>
            <a:ext cx="668100" cy="3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2188" name="Google Shape;2188;p289"/>
          <p:cNvSpPr txBox="1"/>
          <p:nvPr>
            <p:ph idx="15" type="subTitle"/>
          </p:nvPr>
        </p:nvSpPr>
        <p:spPr>
          <a:xfrm>
            <a:off x="1263100" y="3563235"/>
            <a:ext cx="3090600" cy="3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arker Grotesque"/>
              <a:buNone/>
              <a:defRPr b="1" sz="3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2189" name="Google Shape;2189;p289"/>
          <p:cNvSpPr txBox="1"/>
          <p:nvPr>
            <p:ph idx="16" type="subTitle"/>
          </p:nvPr>
        </p:nvSpPr>
        <p:spPr>
          <a:xfrm>
            <a:off x="4337375" y="3562185"/>
            <a:ext cx="4160400" cy="3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190" name="Google Shape;2190;p289"/>
          <p:cNvSpPr txBox="1"/>
          <p:nvPr>
            <p:ph hasCustomPrompt="1" idx="17" type="title"/>
          </p:nvPr>
        </p:nvSpPr>
        <p:spPr>
          <a:xfrm>
            <a:off x="661563" y="3563235"/>
            <a:ext cx="668100" cy="3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2191" name="Google Shape;2191;p289"/>
          <p:cNvSpPr txBox="1"/>
          <p:nvPr>
            <p:ph idx="18" type="subTitle"/>
          </p:nvPr>
        </p:nvSpPr>
        <p:spPr>
          <a:xfrm>
            <a:off x="1263100" y="4128825"/>
            <a:ext cx="30906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arker Grotesque"/>
              <a:buNone/>
              <a:defRPr b="1" sz="3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2192" name="Google Shape;2192;p289"/>
          <p:cNvSpPr txBox="1"/>
          <p:nvPr>
            <p:ph idx="19" type="subTitle"/>
          </p:nvPr>
        </p:nvSpPr>
        <p:spPr>
          <a:xfrm>
            <a:off x="4337375" y="4127775"/>
            <a:ext cx="4160400" cy="4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193" name="Google Shape;2193;p289"/>
          <p:cNvSpPr txBox="1"/>
          <p:nvPr>
            <p:ph hasCustomPrompt="1" idx="20" type="title"/>
          </p:nvPr>
        </p:nvSpPr>
        <p:spPr>
          <a:xfrm>
            <a:off x="661563" y="4128825"/>
            <a:ext cx="6681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2194" name="Google Shape;2194;p289"/>
          <p:cNvSpPr txBox="1"/>
          <p:nvPr>
            <p:ph idx="21"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5" name="Google Shape;185;p30"/>
          <p:cNvSpPr/>
          <p:nvPr/>
        </p:nvSpPr>
        <p:spPr>
          <a:xfrm>
            <a:off x="6871690" y="-9176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0"/>
          <p:cNvSpPr/>
          <p:nvPr/>
        </p:nvSpPr>
        <p:spPr>
          <a:xfrm>
            <a:off x="8555230" y="-9176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2195" name="Shape 2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6" name="Google Shape;2196;p290"/>
          <p:cNvSpPr txBox="1"/>
          <p:nvPr>
            <p:ph hasCustomPrompt="1" type="title"/>
          </p:nvPr>
        </p:nvSpPr>
        <p:spPr>
          <a:xfrm>
            <a:off x="7250025" y="2750242"/>
            <a:ext cx="11727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t>xx%</a:t>
            </a:r>
          </a:p>
        </p:txBody>
      </p:sp>
      <p:sp>
        <p:nvSpPr>
          <p:cNvPr id="2197" name="Google Shape;2197;p290"/>
          <p:cNvSpPr txBox="1"/>
          <p:nvPr>
            <p:ph idx="1" type="subTitle"/>
          </p:nvPr>
        </p:nvSpPr>
        <p:spPr>
          <a:xfrm>
            <a:off x="697375" y="1646784"/>
            <a:ext cx="27954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198" name="Google Shape;2198;p290"/>
          <p:cNvSpPr txBox="1"/>
          <p:nvPr>
            <p:ph hasCustomPrompt="1" idx="2" type="title"/>
          </p:nvPr>
        </p:nvSpPr>
        <p:spPr>
          <a:xfrm>
            <a:off x="7248525" y="1649034"/>
            <a:ext cx="11757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t>xx%</a:t>
            </a:r>
          </a:p>
        </p:txBody>
      </p:sp>
      <p:sp>
        <p:nvSpPr>
          <p:cNvPr id="2199" name="Google Shape;2199;p290"/>
          <p:cNvSpPr txBox="1"/>
          <p:nvPr>
            <p:ph idx="3" type="subTitle"/>
          </p:nvPr>
        </p:nvSpPr>
        <p:spPr>
          <a:xfrm>
            <a:off x="697375" y="2750242"/>
            <a:ext cx="2798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200" name="Google Shape;2200;p290"/>
          <p:cNvSpPr txBox="1"/>
          <p:nvPr>
            <p:ph hasCustomPrompt="1" idx="4" type="title"/>
          </p:nvPr>
        </p:nvSpPr>
        <p:spPr>
          <a:xfrm>
            <a:off x="7250025" y="3856368"/>
            <a:ext cx="11727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t>xx%</a:t>
            </a:r>
          </a:p>
        </p:txBody>
      </p:sp>
      <p:sp>
        <p:nvSpPr>
          <p:cNvPr id="2201" name="Google Shape;2201;p290"/>
          <p:cNvSpPr txBox="1"/>
          <p:nvPr>
            <p:ph idx="5" type="subTitle"/>
          </p:nvPr>
        </p:nvSpPr>
        <p:spPr>
          <a:xfrm>
            <a:off x="697375" y="3858618"/>
            <a:ext cx="2798100" cy="57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202" name="Google Shape;2202;p290"/>
          <p:cNvSpPr txBox="1"/>
          <p:nvPr>
            <p:ph idx="6" type="title"/>
          </p:nvPr>
        </p:nvSpPr>
        <p:spPr>
          <a:xfrm>
            <a:off x="3592975" y="1225576"/>
            <a:ext cx="27954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2203" name="Google Shape;2203;p290"/>
          <p:cNvSpPr txBox="1"/>
          <p:nvPr>
            <p:ph idx="7" type="title"/>
          </p:nvPr>
        </p:nvSpPr>
        <p:spPr>
          <a:xfrm>
            <a:off x="3592975" y="2328951"/>
            <a:ext cx="27981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2204" name="Google Shape;2204;p290"/>
          <p:cNvSpPr txBox="1"/>
          <p:nvPr>
            <p:ph idx="8" type="title"/>
          </p:nvPr>
        </p:nvSpPr>
        <p:spPr>
          <a:xfrm>
            <a:off x="3592975" y="3432326"/>
            <a:ext cx="27981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2205" name="Google Shape;2205;p290"/>
          <p:cNvSpPr txBox="1"/>
          <p:nvPr>
            <p:ph idx="9"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2206" name="Shape 2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7" name="Google Shape;2207;p291"/>
          <p:cNvSpPr/>
          <p:nvPr/>
        </p:nvSpPr>
        <p:spPr>
          <a:xfrm flipH="1">
            <a:off x="-827273" y="-15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8" name="Google Shape;2208;p291"/>
          <p:cNvSpPr/>
          <p:nvPr/>
        </p:nvSpPr>
        <p:spPr>
          <a:xfrm>
            <a:off x="7869488" y="36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9" name="Google Shape;2209;p291"/>
          <p:cNvSpPr txBox="1"/>
          <p:nvPr>
            <p:ph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10" name="Google Shape;2210;p291"/>
          <p:cNvSpPr txBox="1"/>
          <p:nvPr>
            <p:ph idx="1" type="subTitle"/>
          </p:nvPr>
        </p:nvSpPr>
        <p:spPr>
          <a:xfrm>
            <a:off x="796875" y="4180125"/>
            <a:ext cx="3447300" cy="4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211" name="Google Shape;2211;p291"/>
          <p:cNvSpPr txBox="1"/>
          <p:nvPr>
            <p:ph idx="2" type="subTitle"/>
          </p:nvPr>
        </p:nvSpPr>
        <p:spPr>
          <a:xfrm>
            <a:off x="4892375" y="4180125"/>
            <a:ext cx="3447300" cy="4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212" name="Google Shape;2212;p291"/>
          <p:cNvSpPr txBox="1"/>
          <p:nvPr>
            <p:ph hasCustomPrompt="1" idx="3" type="title"/>
          </p:nvPr>
        </p:nvSpPr>
        <p:spPr>
          <a:xfrm>
            <a:off x="4892375" y="3586806"/>
            <a:ext cx="34473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2213" name="Google Shape;2213;p291"/>
          <p:cNvSpPr txBox="1"/>
          <p:nvPr>
            <p:ph hasCustomPrompt="1" idx="4" type="title"/>
          </p:nvPr>
        </p:nvSpPr>
        <p:spPr>
          <a:xfrm>
            <a:off x="796875" y="3586806"/>
            <a:ext cx="34473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2214" name="Google Shape;2214;p291"/>
          <p:cNvSpPr txBox="1"/>
          <p:nvPr>
            <p:ph idx="5" type="subTitle"/>
          </p:nvPr>
        </p:nvSpPr>
        <p:spPr>
          <a:xfrm>
            <a:off x="796875" y="2369635"/>
            <a:ext cx="3447300" cy="4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215" name="Google Shape;2215;p291"/>
          <p:cNvSpPr txBox="1"/>
          <p:nvPr>
            <p:ph idx="6" type="subTitle"/>
          </p:nvPr>
        </p:nvSpPr>
        <p:spPr>
          <a:xfrm>
            <a:off x="4892375" y="2369635"/>
            <a:ext cx="3447300" cy="4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216" name="Google Shape;2216;p291"/>
          <p:cNvSpPr txBox="1"/>
          <p:nvPr>
            <p:ph hasCustomPrompt="1" idx="7" type="title"/>
          </p:nvPr>
        </p:nvSpPr>
        <p:spPr>
          <a:xfrm>
            <a:off x="4892375" y="1776541"/>
            <a:ext cx="34473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2217" name="Google Shape;2217;p291"/>
          <p:cNvSpPr txBox="1"/>
          <p:nvPr>
            <p:ph hasCustomPrompt="1" idx="8" type="title"/>
          </p:nvPr>
        </p:nvSpPr>
        <p:spPr>
          <a:xfrm>
            <a:off x="796875" y="1776541"/>
            <a:ext cx="34473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7">
    <p:spTree>
      <p:nvGrpSpPr>
        <p:cNvPr id="2218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9" name="Google Shape;2219;p292"/>
          <p:cNvSpPr txBox="1"/>
          <p:nvPr>
            <p:ph type="title"/>
          </p:nvPr>
        </p:nvSpPr>
        <p:spPr>
          <a:xfrm>
            <a:off x="3557400" y="2843113"/>
            <a:ext cx="43602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220" name="Google Shape;2220;p292"/>
          <p:cNvSpPr txBox="1"/>
          <p:nvPr>
            <p:ph idx="1" type="subTitle"/>
          </p:nvPr>
        </p:nvSpPr>
        <p:spPr>
          <a:xfrm>
            <a:off x="1226400" y="1254138"/>
            <a:ext cx="66912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221" name="Google Shape;2221;p292"/>
          <p:cNvSpPr/>
          <p:nvPr/>
        </p:nvSpPr>
        <p:spPr>
          <a:xfrm>
            <a:off x="6193915" y="1877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2" name="Google Shape;2222;p292"/>
          <p:cNvSpPr/>
          <p:nvPr/>
        </p:nvSpPr>
        <p:spPr>
          <a:xfrm>
            <a:off x="7877455" y="1877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3" name="Google Shape;2223;p292"/>
          <p:cNvSpPr/>
          <p:nvPr/>
        </p:nvSpPr>
        <p:spPr>
          <a:xfrm>
            <a:off x="-2248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4" name="Google Shape;2224;p292"/>
          <p:cNvSpPr/>
          <p:nvPr/>
        </p:nvSpPr>
        <p:spPr>
          <a:xfrm>
            <a:off x="1657181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5" name="Google Shape;2225;p292"/>
          <p:cNvSpPr/>
          <p:nvPr/>
        </p:nvSpPr>
        <p:spPr>
          <a:xfrm>
            <a:off x="3334411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">
    <p:spTree>
      <p:nvGrpSpPr>
        <p:cNvPr id="2226" name="Shape 2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7" name="Google Shape;2227;p293"/>
          <p:cNvSpPr txBox="1"/>
          <p:nvPr>
            <p:ph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28" name="Google Shape;2228;p293"/>
          <p:cNvSpPr/>
          <p:nvPr/>
        </p:nvSpPr>
        <p:spPr>
          <a:xfrm>
            <a:off x="4945862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9" name="Google Shape;2229;p293"/>
          <p:cNvSpPr/>
          <p:nvPr/>
        </p:nvSpPr>
        <p:spPr>
          <a:xfrm>
            <a:off x="6625964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0" name="Google Shape;2230;p293"/>
          <p:cNvSpPr/>
          <p:nvPr/>
        </p:nvSpPr>
        <p:spPr>
          <a:xfrm>
            <a:off x="8305631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_1">
    <p:spTree>
      <p:nvGrpSpPr>
        <p:cNvPr id="2231" name="Shape 2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" name="Google Shape;2232;p294"/>
          <p:cNvSpPr txBox="1"/>
          <p:nvPr>
            <p:ph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33" name="Google Shape;2233;p294"/>
          <p:cNvSpPr/>
          <p:nvPr/>
        </p:nvSpPr>
        <p:spPr>
          <a:xfrm>
            <a:off x="6871690" y="-9176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4" name="Google Shape;2234;p294"/>
          <p:cNvSpPr/>
          <p:nvPr/>
        </p:nvSpPr>
        <p:spPr>
          <a:xfrm>
            <a:off x="8555230" y="-9176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2235" name="Shape 2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6" name="Google Shape;2236;p295"/>
          <p:cNvSpPr txBox="1"/>
          <p:nvPr>
            <p:ph type="title"/>
          </p:nvPr>
        </p:nvSpPr>
        <p:spPr>
          <a:xfrm>
            <a:off x="4876725" y="1153420"/>
            <a:ext cx="3346200" cy="15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37" name="Google Shape;2237;p295"/>
          <p:cNvSpPr txBox="1"/>
          <p:nvPr>
            <p:ph idx="1" type="subTitle"/>
          </p:nvPr>
        </p:nvSpPr>
        <p:spPr>
          <a:xfrm>
            <a:off x="4876725" y="2903620"/>
            <a:ext cx="3346200" cy="10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238" name="Google Shape;2238;p295"/>
          <p:cNvSpPr/>
          <p:nvPr/>
        </p:nvSpPr>
        <p:spPr>
          <a:xfrm>
            <a:off x="-1324144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9" name="Google Shape;2239;p295"/>
          <p:cNvSpPr/>
          <p:nvPr/>
        </p:nvSpPr>
        <p:spPr>
          <a:xfrm>
            <a:off x="35308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0" name="Google Shape;2240;p295"/>
          <p:cNvSpPr/>
          <p:nvPr/>
        </p:nvSpPr>
        <p:spPr>
          <a:xfrm>
            <a:off x="7022090" y="36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1" name="Google Shape;2241;p295"/>
          <p:cNvSpPr/>
          <p:nvPr/>
        </p:nvSpPr>
        <p:spPr>
          <a:xfrm>
            <a:off x="8705630" y="36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_1">
    <p:spTree>
      <p:nvGrpSpPr>
        <p:cNvPr id="2242" name="Shape 2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3" name="Google Shape;2243;p296"/>
          <p:cNvSpPr/>
          <p:nvPr/>
        </p:nvSpPr>
        <p:spPr>
          <a:xfrm>
            <a:off x="-568835" y="-4574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4" name="Google Shape;2244;p296"/>
          <p:cNvSpPr/>
          <p:nvPr/>
        </p:nvSpPr>
        <p:spPr>
          <a:xfrm>
            <a:off x="1114705" y="-4574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5" name="Google Shape;2245;p296"/>
          <p:cNvSpPr/>
          <p:nvPr/>
        </p:nvSpPr>
        <p:spPr>
          <a:xfrm>
            <a:off x="2794372" y="-45270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6" name="Google Shape;2246;p296"/>
          <p:cNvSpPr/>
          <p:nvPr/>
        </p:nvSpPr>
        <p:spPr>
          <a:xfrm>
            <a:off x="4231487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7" name="Google Shape;2247;p296"/>
          <p:cNvSpPr/>
          <p:nvPr/>
        </p:nvSpPr>
        <p:spPr>
          <a:xfrm>
            <a:off x="5911589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8" name="Google Shape;2248;p296"/>
          <p:cNvSpPr/>
          <p:nvPr/>
        </p:nvSpPr>
        <p:spPr>
          <a:xfrm>
            <a:off x="759125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9" name="Google Shape;2249;p296"/>
          <p:cNvSpPr txBox="1"/>
          <p:nvPr>
            <p:ph type="title"/>
          </p:nvPr>
        </p:nvSpPr>
        <p:spPr>
          <a:xfrm>
            <a:off x="2051675" y="1285875"/>
            <a:ext cx="5040600" cy="149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50" name="Google Shape;2250;p296"/>
          <p:cNvSpPr txBox="1"/>
          <p:nvPr>
            <p:ph idx="1" type="subTitle"/>
          </p:nvPr>
        </p:nvSpPr>
        <p:spPr>
          <a:xfrm>
            <a:off x="2051726" y="2934425"/>
            <a:ext cx="5040600" cy="80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1_1">
    <p:spTree>
      <p:nvGrpSpPr>
        <p:cNvPr id="2251" name="Shape 2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" name="Google Shape;2252;p297"/>
          <p:cNvSpPr txBox="1"/>
          <p:nvPr>
            <p:ph type="title"/>
          </p:nvPr>
        </p:nvSpPr>
        <p:spPr>
          <a:xfrm>
            <a:off x="5001448" y="2028775"/>
            <a:ext cx="2688300" cy="11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53" name="Google Shape;2253;p297"/>
          <p:cNvSpPr txBox="1"/>
          <p:nvPr>
            <p:ph idx="1" type="subTitle"/>
          </p:nvPr>
        </p:nvSpPr>
        <p:spPr>
          <a:xfrm>
            <a:off x="5001450" y="3241038"/>
            <a:ext cx="3184500" cy="10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254" name="Google Shape;2254;p297"/>
          <p:cNvSpPr/>
          <p:nvPr/>
        </p:nvSpPr>
        <p:spPr>
          <a:xfrm>
            <a:off x="-427161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5" name="Google Shape;2255;p297"/>
          <p:cNvSpPr/>
          <p:nvPr/>
        </p:nvSpPr>
        <p:spPr>
          <a:xfrm>
            <a:off x="1250069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6" name="Google Shape;2256;p297"/>
          <p:cNvSpPr/>
          <p:nvPr/>
        </p:nvSpPr>
        <p:spPr>
          <a:xfrm>
            <a:off x="7022090" y="36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7" name="Google Shape;2257;p297"/>
          <p:cNvSpPr/>
          <p:nvPr/>
        </p:nvSpPr>
        <p:spPr>
          <a:xfrm>
            <a:off x="8705630" y="36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_1_1_1">
    <p:spTree>
      <p:nvGrpSpPr>
        <p:cNvPr id="2258" name="Shape 2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9" name="Google Shape;2259;p298"/>
          <p:cNvSpPr txBox="1"/>
          <p:nvPr>
            <p:ph type="title"/>
          </p:nvPr>
        </p:nvSpPr>
        <p:spPr>
          <a:xfrm>
            <a:off x="1638975" y="821550"/>
            <a:ext cx="2688300" cy="11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60" name="Google Shape;2260;p298"/>
          <p:cNvSpPr txBox="1"/>
          <p:nvPr>
            <p:ph idx="1" type="subTitle"/>
          </p:nvPr>
        </p:nvSpPr>
        <p:spPr>
          <a:xfrm>
            <a:off x="1145175" y="2031819"/>
            <a:ext cx="3182100" cy="10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261" name="Google Shape;2261;p298"/>
          <p:cNvSpPr/>
          <p:nvPr/>
        </p:nvSpPr>
        <p:spPr>
          <a:xfrm>
            <a:off x="-1662039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2" name="Google Shape;2262;p298"/>
          <p:cNvSpPr/>
          <p:nvPr/>
        </p:nvSpPr>
        <p:spPr>
          <a:xfrm>
            <a:off x="18063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3" name="Google Shape;2263;p298"/>
          <p:cNvSpPr/>
          <p:nvPr/>
        </p:nvSpPr>
        <p:spPr>
          <a:xfrm>
            <a:off x="1697730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_1_1_1_1">
    <p:spTree>
      <p:nvGrpSpPr>
        <p:cNvPr id="2264" name="Shape 2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5" name="Google Shape;2265;p299"/>
          <p:cNvSpPr txBox="1"/>
          <p:nvPr>
            <p:ph type="title"/>
          </p:nvPr>
        </p:nvSpPr>
        <p:spPr>
          <a:xfrm>
            <a:off x="4620441" y="783450"/>
            <a:ext cx="2688300" cy="11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66" name="Google Shape;2266;p299"/>
          <p:cNvSpPr txBox="1"/>
          <p:nvPr>
            <p:ph idx="1" type="subTitle"/>
          </p:nvPr>
        </p:nvSpPr>
        <p:spPr>
          <a:xfrm>
            <a:off x="4620441" y="1993719"/>
            <a:ext cx="3182400" cy="10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267" name="Google Shape;2267;p299"/>
          <p:cNvSpPr/>
          <p:nvPr/>
        </p:nvSpPr>
        <p:spPr>
          <a:xfrm>
            <a:off x="3682847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8" name="Google Shape;2268;p299"/>
          <p:cNvSpPr/>
          <p:nvPr/>
        </p:nvSpPr>
        <p:spPr>
          <a:xfrm>
            <a:off x="5362949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9" name="Google Shape;2269;p299"/>
          <p:cNvSpPr/>
          <p:nvPr/>
        </p:nvSpPr>
        <p:spPr>
          <a:xfrm>
            <a:off x="704261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type="title"/>
          </p:nvPr>
        </p:nvSpPr>
        <p:spPr>
          <a:xfrm>
            <a:off x="4876725" y="1153420"/>
            <a:ext cx="3346200" cy="15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9" name="Google Shape;189;p31"/>
          <p:cNvSpPr txBox="1"/>
          <p:nvPr>
            <p:ph idx="1" type="subTitle"/>
          </p:nvPr>
        </p:nvSpPr>
        <p:spPr>
          <a:xfrm>
            <a:off x="4876725" y="2903620"/>
            <a:ext cx="3346200" cy="10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90" name="Google Shape;190;p31"/>
          <p:cNvSpPr/>
          <p:nvPr/>
        </p:nvSpPr>
        <p:spPr>
          <a:xfrm>
            <a:off x="-1324144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1"/>
          <p:cNvSpPr/>
          <p:nvPr/>
        </p:nvSpPr>
        <p:spPr>
          <a:xfrm>
            <a:off x="35308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1"/>
          <p:cNvSpPr/>
          <p:nvPr/>
        </p:nvSpPr>
        <p:spPr>
          <a:xfrm>
            <a:off x="7022090" y="36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1"/>
          <p:cNvSpPr/>
          <p:nvPr/>
        </p:nvSpPr>
        <p:spPr>
          <a:xfrm>
            <a:off x="8705630" y="36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9">
    <p:spTree>
      <p:nvGrpSpPr>
        <p:cNvPr id="2270" name="Shape 2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1" name="Google Shape;2271;p300"/>
          <p:cNvSpPr txBox="1"/>
          <p:nvPr>
            <p:ph type="title"/>
          </p:nvPr>
        </p:nvSpPr>
        <p:spPr>
          <a:xfrm>
            <a:off x="1568075" y="3326636"/>
            <a:ext cx="2380500" cy="44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272" name="Google Shape;2272;p300"/>
          <p:cNvSpPr txBox="1"/>
          <p:nvPr>
            <p:ph idx="1" type="subTitle"/>
          </p:nvPr>
        </p:nvSpPr>
        <p:spPr>
          <a:xfrm>
            <a:off x="1568075" y="3883094"/>
            <a:ext cx="2380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273" name="Google Shape;2273;p300"/>
          <p:cNvSpPr txBox="1"/>
          <p:nvPr>
            <p:ph idx="2" type="title"/>
          </p:nvPr>
        </p:nvSpPr>
        <p:spPr>
          <a:xfrm>
            <a:off x="5206074" y="1421636"/>
            <a:ext cx="2377500" cy="44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274" name="Google Shape;2274;p300"/>
          <p:cNvSpPr txBox="1"/>
          <p:nvPr>
            <p:ph idx="3" type="subTitle"/>
          </p:nvPr>
        </p:nvSpPr>
        <p:spPr>
          <a:xfrm>
            <a:off x="5206074" y="1978094"/>
            <a:ext cx="2377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275" name="Google Shape;2275;p300"/>
          <p:cNvSpPr txBox="1"/>
          <p:nvPr>
            <p:ph idx="4"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76" name="Google Shape;2276;p300"/>
          <p:cNvSpPr/>
          <p:nvPr/>
        </p:nvSpPr>
        <p:spPr>
          <a:xfrm rot="10800000">
            <a:off x="-846130" y="-4351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7" name="Google Shape;2277;p300"/>
          <p:cNvSpPr/>
          <p:nvPr/>
        </p:nvSpPr>
        <p:spPr>
          <a:xfrm>
            <a:off x="7848880" y="4302477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9_1">
    <p:spTree>
      <p:nvGrpSpPr>
        <p:cNvPr id="2278" name="Shape 2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9" name="Google Shape;2279;p301"/>
          <p:cNvSpPr/>
          <p:nvPr/>
        </p:nvSpPr>
        <p:spPr>
          <a:xfrm>
            <a:off x="5829756" y="-1090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0" name="Google Shape;2280;p301"/>
          <p:cNvSpPr/>
          <p:nvPr/>
        </p:nvSpPr>
        <p:spPr>
          <a:xfrm>
            <a:off x="7506986" y="-1090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1" name="Google Shape;2281;p301"/>
          <p:cNvSpPr txBox="1"/>
          <p:nvPr>
            <p:ph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82" name="Google Shape;2282;p301"/>
          <p:cNvSpPr txBox="1"/>
          <p:nvPr>
            <p:ph idx="1" type="body"/>
          </p:nvPr>
        </p:nvSpPr>
        <p:spPr>
          <a:xfrm>
            <a:off x="4716000" y="1666976"/>
            <a:ext cx="3712500" cy="29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83" name="Google Shape;2283;p301"/>
          <p:cNvSpPr txBox="1"/>
          <p:nvPr>
            <p:ph idx="2" type="body"/>
          </p:nvPr>
        </p:nvSpPr>
        <p:spPr>
          <a:xfrm>
            <a:off x="715500" y="1666874"/>
            <a:ext cx="3710700" cy="29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284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302"/>
          <p:cNvSpPr txBox="1"/>
          <p:nvPr>
            <p:ph type="title"/>
          </p:nvPr>
        </p:nvSpPr>
        <p:spPr>
          <a:xfrm>
            <a:off x="941739" y="2955625"/>
            <a:ext cx="2175300" cy="37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286" name="Google Shape;2286;p302"/>
          <p:cNvSpPr txBox="1"/>
          <p:nvPr>
            <p:ph idx="1" type="subTitle"/>
          </p:nvPr>
        </p:nvSpPr>
        <p:spPr>
          <a:xfrm>
            <a:off x="941739" y="3494225"/>
            <a:ext cx="21753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287" name="Google Shape;2287;p302"/>
          <p:cNvSpPr txBox="1"/>
          <p:nvPr>
            <p:ph idx="2" type="title"/>
          </p:nvPr>
        </p:nvSpPr>
        <p:spPr>
          <a:xfrm>
            <a:off x="3481926" y="2955625"/>
            <a:ext cx="2175300" cy="37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288" name="Google Shape;2288;p302"/>
          <p:cNvSpPr txBox="1"/>
          <p:nvPr>
            <p:ph idx="3" type="subTitle"/>
          </p:nvPr>
        </p:nvSpPr>
        <p:spPr>
          <a:xfrm>
            <a:off x="3481926" y="3494225"/>
            <a:ext cx="21753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289" name="Google Shape;2289;p302"/>
          <p:cNvSpPr txBox="1"/>
          <p:nvPr>
            <p:ph idx="4" type="title"/>
          </p:nvPr>
        </p:nvSpPr>
        <p:spPr>
          <a:xfrm>
            <a:off x="6022114" y="2955625"/>
            <a:ext cx="2175300" cy="37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290" name="Google Shape;2290;p302"/>
          <p:cNvSpPr txBox="1"/>
          <p:nvPr>
            <p:ph idx="5" type="subTitle"/>
          </p:nvPr>
        </p:nvSpPr>
        <p:spPr>
          <a:xfrm>
            <a:off x="6022114" y="3494225"/>
            <a:ext cx="21753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291" name="Google Shape;2291;p302"/>
          <p:cNvSpPr txBox="1"/>
          <p:nvPr>
            <p:ph idx="6"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92" name="Google Shape;2292;p302"/>
          <p:cNvSpPr/>
          <p:nvPr/>
        </p:nvSpPr>
        <p:spPr>
          <a:xfrm>
            <a:off x="-828844" y="-450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3" name="Google Shape;2293;p302"/>
          <p:cNvSpPr/>
          <p:nvPr/>
        </p:nvSpPr>
        <p:spPr>
          <a:xfrm>
            <a:off x="848386" y="-450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294" name="Shape 2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5" name="Google Shape;2295;p303"/>
          <p:cNvSpPr txBox="1"/>
          <p:nvPr>
            <p:ph type="title"/>
          </p:nvPr>
        </p:nvSpPr>
        <p:spPr>
          <a:xfrm>
            <a:off x="1840673" y="1719500"/>
            <a:ext cx="2411100" cy="3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296" name="Google Shape;2296;p303"/>
          <p:cNvSpPr txBox="1"/>
          <p:nvPr>
            <p:ph idx="1" type="subTitle"/>
          </p:nvPr>
        </p:nvSpPr>
        <p:spPr>
          <a:xfrm>
            <a:off x="1840673" y="2241300"/>
            <a:ext cx="2411100" cy="6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297" name="Google Shape;2297;p303"/>
          <p:cNvSpPr txBox="1"/>
          <p:nvPr>
            <p:ph idx="2" type="title"/>
          </p:nvPr>
        </p:nvSpPr>
        <p:spPr>
          <a:xfrm>
            <a:off x="4892227" y="1719500"/>
            <a:ext cx="2411100" cy="3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298" name="Google Shape;2298;p303"/>
          <p:cNvSpPr txBox="1"/>
          <p:nvPr>
            <p:ph idx="3" type="subTitle"/>
          </p:nvPr>
        </p:nvSpPr>
        <p:spPr>
          <a:xfrm>
            <a:off x="4892224" y="2241300"/>
            <a:ext cx="2411100" cy="6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299" name="Google Shape;2299;p303"/>
          <p:cNvSpPr txBox="1"/>
          <p:nvPr>
            <p:ph idx="4" type="title"/>
          </p:nvPr>
        </p:nvSpPr>
        <p:spPr>
          <a:xfrm>
            <a:off x="1840673" y="3381375"/>
            <a:ext cx="2411100" cy="3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300" name="Google Shape;2300;p303"/>
          <p:cNvSpPr txBox="1"/>
          <p:nvPr>
            <p:ph idx="5" type="subTitle"/>
          </p:nvPr>
        </p:nvSpPr>
        <p:spPr>
          <a:xfrm>
            <a:off x="1840673" y="3903200"/>
            <a:ext cx="2411100" cy="6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301" name="Google Shape;2301;p303"/>
          <p:cNvSpPr txBox="1"/>
          <p:nvPr>
            <p:ph idx="6" type="title"/>
          </p:nvPr>
        </p:nvSpPr>
        <p:spPr>
          <a:xfrm>
            <a:off x="4892227" y="3381375"/>
            <a:ext cx="2411100" cy="3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302" name="Google Shape;2302;p303"/>
          <p:cNvSpPr txBox="1"/>
          <p:nvPr>
            <p:ph idx="7" type="subTitle"/>
          </p:nvPr>
        </p:nvSpPr>
        <p:spPr>
          <a:xfrm>
            <a:off x="4892224" y="3903200"/>
            <a:ext cx="2411100" cy="6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303" name="Google Shape;2303;p303"/>
          <p:cNvSpPr/>
          <p:nvPr/>
        </p:nvSpPr>
        <p:spPr>
          <a:xfrm>
            <a:off x="6193415" y="36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4" name="Google Shape;2304;p303"/>
          <p:cNvSpPr/>
          <p:nvPr/>
        </p:nvSpPr>
        <p:spPr>
          <a:xfrm>
            <a:off x="7876955" y="-5826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5" name="Google Shape;2305;p303"/>
          <p:cNvSpPr txBox="1"/>
          <p:nvPr>
            <p:ph idx="8"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2306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Google Shape;2307;p304"/>
          <p:cNvSpPr/>
          <p:nvPr/>
        </p:nvSpPr>
        <p:spPr>
          <a:xfrm flipH="1">
            <a:off x="860297" y="-15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8" name="Google Shape;2308;p304"/>
          <p:cNvSpPr/>
          <p:nvPr/>
        </p:nvSpPr>
        <p:spPr>
          <a:xfrm flipH="1">
            <a:off x="-819805" y="-15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9" name="Google Shape;2309;p304"/>
          <p:cNvSpPr/>
          <p:nvPr/>
        </p:nvSpPr>
        <p:spPr>
          <a:xfrm flipH="1">
            <a:off x="-829331" y="7619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0" name="Google Shape;2310;p304"/>
          <p:cNvSpPr txBox="1"/>
          <p:nvPr>
            <p:ph type="title"/>
          </p:nvPr>
        </p:nvSpPr>
        <p:spPr>
          <a:xfrm>
            <a:off x="979147" y="2000250"/>
            <a:ext cx="2057100" cy="3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311" name="Google Shape;2311;p304"/>
          <p:cNvSpPr txBox="1"/>
          <p:nvPr>
            <p:ph idx="1" type="subTitle"/>
          </p:nvPr>
        </p:nvSpPr>
        <p:spPr>
          <a:xfrm>
            <a:off x="979147" y="2440825"/>
            <a:ext cx="205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312" name="Google Shape;2312;p304"/>
          <p:cNvSpPr txBox="1"/>
          <p:nvPr>
            <p:ph idx="2" type="title"/>
          </p:nvPr>
        </p:nvSpPr>
        <p:spPr>
          <a:xfrm>
            <a:off x="3543451" y="2000250"/>
            <a:ext cx="2057100" cy="3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313" name="Google Shape;2313;p304"/>
          <p:cNvSpPr txBox="1"/>
          <p:nvPr>
            <p:ph idx="3" type="subTitle"/>
          </p:nvPr>
        </p:nvSpPr>
        <p:spPr>
          <a:xfrm>
            <a:off x="3543451" y="2440825"/>
            <a:ext cx="205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314" name="Google Shape;2314;p304"/>
          <p:cNvSpPr txBox="1"/>
          <p:nvPr>
            <p:ph idx="4" type="title"/>
          </p:nvPr>
        </p:nvSpPr>
        <p:spPr>
          <a:xfrm>
            <a:off x="979147" y="3709650"/>
            <a:ext cx="2057100" cy="3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315" name="Google Shape;2315;p304"/>
          <p:cNvSpPr txBox="1"/>
          <p:nvPr>
            <p:ph idx="5" type="subTitle"/>
          </p:nvPr>
        </p:nvSpPr>
        <p:spPr>
          <a:xfrm>
            <a:off x="979147" y="4150450"/>
            <a:ext cx="205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316" name="Google Shape;2316;p304"/>
          <p:cNvSpPr txBox="1"/>
          <p:nvPr>
            <p:ph idx="6" type="title"/>
          </p:nvPr>
        </p:nvSpPr>
        <p:spPr>
          <a:xfrm>
            <a:off x="3543451" y="3709650"/>
            <a:ext cx="2057100" cy="3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317" name="Google Shape;2317;p304"/>
          <p:cNvSpPr txBox="1"/>
          <p:nvPr>
            <p:ph idx="7" type="subTitle"/>
          </p:nvPr>
        </p:nvSpPr>
        <p:spPr>
          <a:xfrm>
            <a:off x="3543451" y="4150450"/>
            <a:ext cx="205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318" name="Google Shape;2318;p304"/>
          <p:cNvSpPr txBox="1"/>
          <p:nvPr>
            <p:ph idx="8" type="title"/>
          </p:nvPr>
        </p:nvSpPr>
        <p:spPr>
          <a:xfrm>
            <a:off x="6107753" y="2000250"/>
            <a:ext cx="2057100" cy="3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319" name="Google Shape;2319;p304"/>
          <p:cNvSpPr txBox="1"/>
          <p:nvPr>
            <p:ph idx="9" type="subTitle"/>
          </p:nvPr>
        </p:nvSpPr>
        <p:spPr>
          <a:xfrm>
            <a:off x="6107753" y="2440825"/>
            <a:ext cx="205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320" name="Google Shape;2320;p304"/>
          <p:cNvSpPr txBox="1"/>
          <p:nvPr>
            <p:ph idx="13" type="title"/>
          </p:nvPr>
        </p:nvSpPr>
        <p:spPr>
          <a:xfrm>
            <a:off x="6107753" y="3709650"/>
            <a:ext cx="2057100" cy="3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321" name="Google Shape;2321;p304"/>
          <p:cNvSpPr txBox="1"/>
          <p:nvPr>
            <p:ph idx="14" type="subTitle"/>
          </p:nvPr>
        </p:nvSpPr>
        <p:spPr>
          <a:xfrm>
            <a:off x="6107753" y="4150450"/>
            <a:ext cx="205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322" name="Google Shape;2322;p304"/>
          <p:cNvSpPr txBox="1"/>
          <p:nvPr>
            <p:ph idx="15"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">
    <p:spTree>
      <p:nvGrpSpPr>
        <p:cNvPr id="2323" name="Shape 2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" name="Google Shape;2324;p305"/>
          <p:cNvSpPr/>
          <p:nvPr/>
        </p:nvSpPr>
        <p:spPr>
          <a:xfrm>
            <a:off x="5984087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5" name="Google Shape;2325;p305"/>
          <p:cNvSpPr/>
          <p:nvPr/>
        </p:nvSpPr>
        <p:spPr>
          <a:xfrm>
            <a:off x="7664189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6" name="Google Shape;2326;p305"/>
          <p:cNvSpPr/>
          <p:nvPr/>
        </p:nvSpPr>
        <p:spPr>
          <a:xfrm>
            <a:off x="-2092710" y="-1226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7" name="Google Shape;2327;p305"/>
          <p:cNvSpPr/>
          <p:nvPr/>
        </p:nvSpPr>
        <p:spPr>
          <a:xfrm>
            <a:off x="-409170" y="-1226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8" name="Google Shape;2328;p305"/>
          <p:cNvSpPr/>
          <p:nvPr/>
        </p:nvSpPr>
        <p:spPr>
          <a:xfrm>
            <a:off x="1270497" y="-74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9" name="Google Shape;2329;p305"/>
          <p:cNvSpPr txBox="1"/>
          <p:nvPr>
            <p:ph type="ctrTitle"/>
          </p:nvPr>
        </p:nvSpPr>
        <p:spPr>
          <a:xfrm>
            <a:off x="2724600" y="606626"/>
            <a:ext cx="3694800" cy="7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1" sz="60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330" name="Google Shape;2330;p305"/>
          <p:cNvSpPr txBox="1"/>
          <p:nvPr>
            <p:ph idx="1" type="subTitle"/>
          </p:nvPr>
        </p:nvSpPr>
        <p:spPr>
          <a:xfrm>
            <a:off x="2724600" y="1621772"/>
            <a:ext cx="3694800" cy="145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31" name="Google Shape;2331;p305"/>
          <p:cNvSpPr txBox="1"/>
          <p:nvPr/>
        </p:nvSpPr>
        <p:spPr>
          <a:xfrm>
            <a:off x="2717850" y="3172721"/>
            <a:ext cx="370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CRÉDITOS: este modelo de apresentação foi criado pelo </a:t>
            </a:r>
            <a:r>
              <a:rPr b="1" lang="pt-BR" sz="1200">
                <a:solidFill>
                  <a:schemeClr val="dk1"/>
                </a:solidFill>
                <a:uFill>
                  <a:noFill/>
                </a:uFill>
                <a:latin typeface="Commissioner"/>
                <a:ea typeface="Commissioner"/>
                <a:cs typeface="Commissioner"/>
                <a:sym typeface="Commissioner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pt-BR"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, e inclui ícones da </a:t>
            </a:r>
            <a:r>
              <a:rPr b="1" lang="pt-BR" sz="1200">
                <a:solidFill>
                  <a:schemeClr val="dk1"/>
                </a:solidFill>
                <a:uFill>
                  <a:noFill/>
                </a:uFill>
                <a:latin typeface="Commissioner"/>
                <a:ea typeface="Commissioner"/>
                <a:cs typeface="Commissioner"/>
                <a:sym typeface="Commission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pt-BR"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 e infográficos e imagens da </a:t>
            </a:r>
            <a:r>
              <a:rPr b="1" lang="pt-BR" sz="1200">
                <a:solidFill>
                  <a:schemeClr val="dk1"/>
                </a:solidFill>
                <a:uFill>
                  <a:noFill/>
                </a:uFill>
                <a:latin typeface="Commissioner"/>
                <a:ea typeface="Commissioner"/>
                <a:cs typeface="Commissioner"/>
                <a:sym typeface="Commissione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</p:spTree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2332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p306"/>
          <p:cNvSpPr/>
          <p:nvPr/>
        </p:nvSpPr>
        <p:spPr>
          <a:xfrm flipH="1" rot="10800000">
            <a:off x="5984087" y="-1226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4" name="Google Shape;2334;p306"/>
          <p:cNvSpPr/>
          <p:nvPr/>
        </p:nvSpPr>
        <p:spPr>
          <a:xfrm flipH="1" rot="10800000">
            <a:off x="7664189" y="-1226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5" name="Google Shape;2335;p306"/>
          <p:cNvSpPr/>
          <p:nvPr/>
        </p:nvSpPr>
        <p:spPr>
          <a:xfrm flipH="1" rot="10800000">
            <a:off x="-1264035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6" name="Google Shape;2336;p306"/>
          <p:cNvSpPr/>
          <p:nvPr/>
        </p:nvSpPr>
        <p:spPr>
          <a:xfrm flipH="1" rot="10800000">
            <a:off x="419505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7" name="Google Shape;2337;p306"/>
          <p:cNvSpPr/>
          <p:nvPr/>
        </p:nvSpPr>
        <p:spPr>
          <a:xfrm flipH="1" rot="10800000">
            <a:off x="2099172" y="4309846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2338" name="Shape 2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9" name="Google Shape;2339;p307"/>
          <p:cNvSpPr/>
          <p:nvPr/>
        </p:nvSpPr>
        <p:spPr>
          <a:xfrm flipH="1">
            <a:off x="8324630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0" name="Google Shape;2340;p307"/>
          <p:cNvSpPr/>
          <p:nvPr/>
        </p:nvSpPr>
        <p:spPr>
          <a:xfrm flipH="1">
            <a:off x="6647400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1" name="Google Shape;2341;p307"/>
          <p:cNvSpPr/>
          <p:nvPr/>
        </p:nvSpPr>
        <p:spPr>
          <a:xfrm flipH="1">
            <a:off x="7476956" y="35579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2" name="Google Shape;2342;p307"/>
          <p:cNvSpPr/>
          <p:nvPr/>
        </p:nvSpPr>
        <p:spPr>
          <a:xfrm flipH="1">
            <a:off x="435596" y="36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3" name="Google Shape;2343;p307"/>
          <p:cNvSpPr/>
          <p:nvPr/>
        </p:nvSpPr>
        <p:spPr>
          <a:xfrm flipH="1">
            <a:off x="-1247944" y="36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0_1_1">
    <p:spTree>
      <p:nvGrpSpPr>
        <p:cNvPr id="2344" name="Shape 2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" name="Google Shape;2345;p308"/>
          <p:cNvSpPr/>
          <p:nvPr/>
        </p:nvSpPr>
        <p:spPr>
          <a:xfrm flipH="1">
            <a:off x="7886480" y="74797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6" name="Google Shape;2346;p308"/>
          <p:cNvSpPr/>
          <p:nvPr/>
        </p:nvSpPr>
        <p:spPr>
          <a:xfrm flipH="1">
            <a:off x="6209250" y="74797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7" name="Google Shape;2347;p308"/>
          <p:cNvSpPr/>
          <p:nvPr/>
        </p:nvSpPr>
        <p:spPr>
          <a:xfrm flipH="1">
            <a:off x="7038806" y="-4351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10_1_1_1">
    <p:spTree>
      <p:nvGrpSpPr>
        <p:cNvPr id="2348" name="Shape 2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p309"/>
          <p:cNvSpPr/>
          <p:nvPr/>
        </p:nvSpPr>
        <p:spPr>
          <a:xfrm>
            <a:off x="5069687" y="-450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0" name="Google Shape;2350;p309"/>
          <p:cNvSpPr/>
          <p:nvPr/>
        </p:nvSpPr>
        <p:spPr>
          <a:xfrm>
            <a:off x="6749789" y="-450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1" name="Google Shape;2351;p309"/>
          <p:cNvSpPr/>
          <p:nvPr/>
        </p:nvSpPr>
        <p:spPr>
          <a:xfrm>
            <a:off x="8429456" y="-450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2" name="Google Shape;2352;p309"/>
          <p:cNvSpPr/>
          <p:nvPr/>
        </p:nvSpPr>
        <p:spPr>
          <a:xfrm>
            <a:off x="-562144" y="-450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3" name="Google Shape;2353;p309"/>
          <p:cNvSpPr/>
          <p:nvPr/>
        </p:nvSpPr>
        <p:spPr>
          <a:xfrm>
            <a:off x="1115086" y="-450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rgbClr val="F393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_1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/>
          <p:nvPr/>
        </p:nvSpPr>
        <p:spPr>
          <a:xfrm>
            <a:off x="-568835" y="-4574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2"/>
          <p:cNvSpPr/>
          <p:nvPr/>
        </p:nvSpPr>
        <p:spPr>
          <a:xfrm>
            <a:off x="1114705" y="-4574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2"/>
          <p:cNvSpPr/>
          <p:nvPr/>
        </p:nvSpPr>
        <p:spPr>
          <a:xfrm>
            <a:off x="2794372" y="-45270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2"/>
          <p:cNvSpPr/>
          <p:nvPr/>
        </p:nvSpPr>
        <p:spPr>
          <a:xfrm>
            <a:off x="4231487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2"/>
          <p:cNvSpPr/>
          <p:nvPr/>
        </p:nvSpPr>
        <p:spPr>
          <a:xfrm>
            <a:off x="5911589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2"/>
          <p:cNvSpPr/>
          <p:nvPr/>
        </p:nvSpPr>
        <p:spPr>
          <a:xfrm>
            <a:off x="759125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2"/>
          <p:cNvSpPr txBox="1"/>
          <p:nvPr>
            <p:ph type="title"/>
          </p:nvPr>
        </p:nvSpPr>
        <p:spPr>
          <a:xfrm>
            <a:off x="2051675" y="1285875"/>
            <a:ext cx="5040600" cy="149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2" name="Google Shape;202;p32"/>
          <p:cNvSpPr txBox="1"/>
          <p:nvPr>
            <p:ph idx="1" type="subTitle"/>
          </p:nvPr>
        </p:nvSpPr>
        <p:spPr>
          <a:xfrm>
            <a:off x="2051726" y="2934425"/>
            <a:ext cx="5040600" cy="80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358" name="Shape 2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9" name="Google Shape;2359;p311"/>
          <p:cNvSpPr txBox="1"/>
          <p:nvPr>
            <p:ph type="ctrTitle"/>
          </p:nvPr>
        </p:nvSpPr>
        <p:spPr>
          <a:xfrm>
            <a:off x="733425" y="1205675"/>
            <a:ext cx="7706100" cy="15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1" sz="60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360" name="Google Shape;2360;p311"/>
          <p:cNvSpPr txBox="1"/>
          <p:nvPr>
            <p:ph idx="1" type="subTitle"/>
          </p:nvPr>
        </p:nvSpPr>
        <p:spPr>
          <a:xfrm>
            <a:off x="877125" y="3209350"/>
            <a:ext cx="3551100" cy="36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61" name="Google Shape;2361;p311"/>
          <p:cNvSpPr/>
          <p:nvPr/>
        </p:nvSpPr>
        <p:spPr>
          <a:xfrm>
            <a:off x="3621887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2" name="Google Shape;2362;p311"/>
          <p:cNvSpPr/>
          <p:nvPr/>
        </p:nvSpPr>
        <p:spPr>
          <a:xfrm>
            <a:off x="5301989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3" name="Google Shape;2363;p311"/>
          <p:cNvSpPr/>
          <p:nvPr/>
        </p:nvSpPr>
        <p:spPr>
          <a:xfrm>
            <a:off x="698165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4" name="Google Shape;2364;p311"/>
          <p:cNvSpPr/>
          <p:nvPr/>
        </p:nvSpPr>
        <p:spPr>
          <a:xfrm>
            <a:off x="865888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5" name="Google Shape;2365;p311"/>
          <p:cNvSpPr/>
          <p:nvPr/>
        </p:nvSpPr>
        <p:spPr>
          <a:xfrm>
            <a:off x="6145790" y="35579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6" name="Google Shape;2366;p311"/>
          <p:cNvSpPr/>
          <p:nvPr/>
        </p:nvSpPr>
        <p:spPr>
          <a:xfrm>
            <a:off x="7829330" y="35579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7" name="Google Shape;2367;p311"/>
          <p:cNvSpPr/>
          <p:nvPr/>
        </p:nvSpPr>
        <p:spPr>
          <a:xfrm>
            <a:off x="-1247245" y="-597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8" name="Google Shape;2368;p311"/>
          <p:cNvSpPr/>
          <p:nvPr/>
        </p:nvSpPr>
        <p:spPr>
          <a:xfrm>
            <a:off x="432422" y="-5500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69" name="Shape 2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0" name="Google Shape;2370;p312"/>
          <p:cNvSpPr txBox="1"/>
          <p:nvPr>
            <p:ph type="title"/>
          </p:nvPr>
        </p:nvSpPr>
        <p:spPr>
          <a:xfrm>
            <a:off x="2472600" y="2560425"/>
            <a:ext cx="5937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71" name="Google Shape;2371;p312"/>
          <p:cNvSpPr txBox="1"/>
          <p:nvPr>
            <p:ph hasCustomPrompt="1" idx="2" type="title"/>
          </p:nvPr>
        </p:nvSpPr>
        <p:spPr>
          <a:xfrm>
            <a:off x="6743700" y="1133325"/>
            <a:ext cx="1533600" cy="128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72" name="Google Shape;2372;p312"/>
          <p:cNvSpPr txBox="1"/>
          <p:nvPr>
            <p:ph idx="1" type="subTitle"/>
          </p:nvPr>
        </p:nvSpPr>
        <p:spPr>
          <a:xfrm>
            <a:off x="2472600" y="3678100"/>
            <a:ext cx="5937900" cy="3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3" name="Google Shape;2373;p312"/>
          <p:cNvSpPr/>
          <p:nvPr/>
        </p:nvSpPr>
        <p:spPr>
          <a:xfrm flipH="1">
            <a:off x="850994" y="-1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4" name="Google Shape;2374;p312"/>
          <p:cNvSpPr/>
          <p:nvPr/>
        </p:nvSpPr>
        <p:spPr>
          <a:xfrm flipH="1">
            <a:off x="-832546" y="-1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5" name="Google Shape;2375;p312"/>
          <p:cNvSpPr/>
          <p:nvPr/>
        </p:nvSpPr>
        <p:spPr>
          <a:xfrm>
            <a:off x="-1247245" y="4301997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6" name="Google Shape;2376;p312"/>
          <p:cNvSpPr/>
          <p:nvPr/>
        </p:nvSpPr>
        <p:spPr>
          <a:xfrm>
            <a:off x="432422" y="4302475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77" name="Shape 2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8" name="Google Shape;2378;p313"/>
          <p:cNvSpPr txBox="1"/>
          <p:nvPr>
            <p:ph idx="1" type="body"/>
          </p:nvPr>
        </p:nvSpPr>
        <p:spPr>
          <a:xfrm>
            <a:off x="713225" y="1152475"/>
            <a:ext cx="7708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79" name="Google Shape;2379;p313"/>
          <p:cNvSpPr txBox="1"/>
          <p:nvPr>
            <p:ph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80" name="Google Shape;2380;p313"/>
          <p:cNvSpPr/>
          <p:nvPr/>
        </p:nvSpPr>
        <p:spPr>
          <a:xfrm>
            <a:off x="4902047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1" name="Google Shape;2381;p313"/>
          <p:cNvSpPr/>
          <p:nvPr/>
        </p:nvSpPr>
        <p:spPr>
          <a:xfrm>
            <a:off x="6582149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2" name="Google Shape;2382;p313"/>
          <p:cNvSpPr/>
          <p:nvPr/>
        </p:nvSpPr>
        <p:spPr>
          <a:xfrm>
            <a:off x="826181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83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4" name="Google Shape;2384;p314"/>
          <p:cNvSpPr txBox="1"/>
          <p:nvPr>
            <p:ph type="title"/>
          </p:nvPr>
        </p:nvSpPr>
        <p:spPr>
          <a:xfrm>
            <a:off x="1485119" y="2600325"/>
            <a:ext cx="2645400" cy="31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9pPr>
          </a:lstStyle>
          <a:p/>
        </p:txBody>
      </p:sp>
      <p:sp>
        <p:nvSpPr>
          <p:cNvPr id="2385" name="Google Shape;2385;p314"/>
          <p:cNvSpPr txBox="1"/>
          <p:nvPr>
            <p:ph idx="2" type="title"/>
          </p:nvPr>
        </p:nvSpPr>
        <p:spPr>
          <a:xfrm>
            <a:off x="5013481" y="2600325"/>
            <a:ext cx="2645400" cy="31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9pPr>
          </a:lstStyle>
          <a:p/>
        </p:txBody>
      </p:sp>
      <p:sp>
        <p:nvSpPr>
          <p:cNvPr id="2386" name="Google Shape;2386;p314"/>
          <p:cNvSpPr txBox="1"/>
          <p:nvPr>
            <p:ph idx="1" type="subTitle"/>
          </p:nvPr>
        </p:nvSpPr>
        <p:spPr>
          <a:xfrm>
            <a:off x="5013481" y="3180850"/>
            <a:ext cx="26454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sp>
        <p:nvSpPr>
          <p:cNvPr id="2387" name="Google Shape;2387;p314"/>
          <p:cNvSpPr txBox="1"/>
          <p:nvPr>
            <p:ph idx="3" type="subTitle"/>
          </p:nvPr>
        </p:nvSpPr>
        <p:spPr>
          <a:xfrm>
            <a:off x="1485119" y="3180850"/>
            <a:ext cx="26454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sp>
        <p:nvSpPr>
          <p:cNvPr id="2388" name="Google Shape;2388;p314"/>
          <p:cNvSpPr txBox="1"/>
          <p:nvPr>
            <p:ph idx="4"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89" name="Google Shape;2389;p314"/>
          <p:cNvSpPr/>
          <p:nvPr/>
        </p:nvSpPr>
        <p:spPr>
          <a:xfrm>
            <a:off x="-847894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0" name="Google Shape;2390;p314"/>
          <p:cNvSpPr/>
          <p:nvPr/>
        </p:nvSpPr>
        <p:spPr>
          <a:xfrm>
            <a:off x="82933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1" name="Google Shape;2391;p314"/>
          <p:cNvSpPr/>
          <p:nvPr/>
        </p:nvSpPr>
        <p:spPr>
          <a:xfrm>
            <a:off x="6203162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2" name="Google Shape;2392;p314"/>
          <p:cNvSpPr/>
          <p:nvPr/>
        </p:nvSpPr>
        <p:spPr>
          <a:xfrm>
            <a:off x="7883264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93" name="Shape 2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4" name="Google Shape;2394;p315"/>
          <p:cNvSpPr txBox="1"/>
          <p:nvPr>
            <p:ph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95" name="Shape 2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" name="Google Shape;2396;p316"/>
          <p:cNvSpPr txBox="1"/>
          <p:nvPr>
            <p:ph idx="1" type="body"/>
          </p:nvPr>
        </p:nvSpPr>
        <p:spPr>
          <a:xfrm>
            <a:off x="698250" y="1767050"/>
            <a:ext cx="3937500" cy="25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  <a:defRPr sz="1500"/>
            </a:lvl1pPr>
            <a:lvl2pPr indent="-3238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/>
            </a:lvl2pPr>
            <a:lvl3pPr indent="-3238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Open Sans"/>
              <a:buChar char="■"/>
              <a:defRPr sz="1500"/>
            </a:lvl3pPr>
            <a:lvl4pPr indent="-3238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Open Sans"/>
              <a:buChar char="●"/>
              <a:defRPr sz="1500"/>
            </a:lvl4pPr>
            <a:lvl5pPr indent="-3238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Open Sans"/>
              <a:buChar char="○"/>
              <a:defRPr sz="1500"/>
            </a:lvl5pPr>
            <a:lvl6pPr indent="-3238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Open Sans"/>
              <a:buChar char="■"/>
              <a:defRPr sz="1500"/>
            </a:lvl6pPr>
            <a:lvl7pPr indent="-3238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Open Sans"/>
              <a:buChar char="●"/>
              <a:defRPr sz="1500"/>
            </a:lvl7pPr>
            <a:lvl8pPr indent="-3238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Open Sans"/>
              <a:buChar char="○"/>
              <a:defRPr sz="1500"/>
            </a:lvl8pPr>
            <a:lvl9pPr indent="-3238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Font typeface="Open Sans"/>
              <a:buChar char="■"/>
              <a:defRPr sz="1500"/>
            </a:lvl9pPr>
          </a:lstStyle>
          <a:p/>
        </p:txBody>
      </p:sp>
      <p:sp>
        <p:nvSpPr>
          <p:cNvPr id="2397" name="Google Shape;2397;p316"/>
          <p:cNvSpPr txBox="1"/>
          <p:nvPr>
            <p:ph type="title"/>
          </p:nvPr>
        </p:nvSpPr>
        <p:spPr>
          <a:xfrm>
            <a:off x="713225" y="401645"/>
            <a:ext cx="4363500" cy="11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98" name="Google Shape;2398;p316"/>
          <p:cNvSpPr/>
          <p:nvPr/>
        </p:nvSpPr>
        <p:spPr>
          <a:xfrm flipH="1">
            <a:off x="8925586" y="430079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9" name="Google Shape;2399;p316"/>
          <p:cNvSpPr/>
          <p:nvPr/>
        </p:nvSpPr>
        <p:spPr>
          <a:xfrm flipH="1">
            <a:off x="7245919" y="430079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0" name="Google Shape;2400;p316"/>
          <p:cNvSpPr/>
          <p:nvPr/>
        </p:nvSpPr>
        <p:spPr>
          <a:xfrm flipH="1">
            <a:off x="5568689" y="430079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1" name="Google Shape;2401;p316"/>
          <p:cNvSpPr/>
          <p:nvPr/>
        </p:nvSpPr>
        <p:spPr>
          <a:xfrm flipH="1">
            <a:off x="8081785" y="3548474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402" name="Shape 2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3" name="Google Shape;2403;p317"/>
          <p:cNvSpPr txBox="1"/>
          <p:nvPr>
            <p:ph type="title"/>
          </p:nvPr>
        </p:nvSpPr>
        <p:spPr>
          <a:xfrm>
            <a:off x="741000" y="671475"/>
            <a:ext cx="5566200" cy="26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04" name="Google Shape;2404;p317"/>
          <p:cNvSpPr/>
          <p:nvPr/>
        </p:nvSpPr>
        <p:spPr>
          <a:xfrm rot="10800000">
            <a:off x="301868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5" name="Google Shape;2405;p317"/>
          <p:cNvSpPr/>
          <p:nvPr/>
        </p:nvSpPr>
        <p:spPr>
          <a:xfrm rot="10800000">
            <a:off x="1335145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6" name="Google Shape;2406;p317"/>
          <p:cNvSpPr/>
          <p:nvPr/>
        </p:nvSpPr>
        <p:spPr>
          <a:xfrm rot="10800000">
            <a:off x="-344521" y="4309846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407" name="Shape 2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8" name="Google Shape;2408;p318"/>
          <p:cNvSpPr txBox="1"/>
          <p:nvPr>
            <p:ph type="title"/>
          </p:nvPr>
        </p:nvSpPr>
        <p:spPr>
          <a:xfrm>
            <a:off x="962025" y="2294700"/>
            <a:ext cx="5600700" cy="5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09" name="Google Shape;2409;p318"/>
          <p:cNvSpPr txBox="1"/>
          <p:nvPr>
            <p:ph idx="1" type="subTitle"/>
          </p:nvPr>
        </p:nvSpPr>
        <p:spPr>
          <a:xfrm>
            <a:off x="973025" y="3108750"/>
            <a:ext cx="5646900" cy="11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10" name="Google Shape;2410;p318"/>
          <p:cNvSpPr/>
          <p:nvPr/>
        </p:nvSpPr>
        <p:spPr>
          <a:xfrm>
            <a:off x="4098415" y="-764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1" name="Google Shape;2411;p318"/>
          <p:cNvSpPr/>
          <p:nvPr/>
        </p:nvSpPr>
        <p:spPr>
          <a:xfrm>
            <a:off x="5781955" y="-764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2" name="Google Shape;2412;p318"/>
          <p:cNvSpPr/>
          <p:nvPr/>
        </p:nvSpPr>
        <p:spPr>
          <a:xfrm>
            <a:off x="7461622" y="-7170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13" name="Shape 2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4" name="Google Shape;2414;p319"/>
          <p:cNvSpPr txBox="1"/>
          <p:nvPr>
            <p:ph type="title"/>
          </p:nvPr>
        </p:nvSpPr>
        <p:spPr>
          <a:xfrm>
            <a:off x="5267325" y="714375"/>
            <a:ext cx="2850000" cy="241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15" name="Google Shape;2415;p319"/>
          <p:cNvSpPr/>
          <p:nvPr/>
        </p:nvSpPr>
        <p:spPr>
          <a:xfrm>
            <a:off x="5069687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6" name="Google Shape;2416;p319"/>
          <p:cNvSpPr/>
          <p:nvPr/>
        </p:nvSpPr>
        <p:spPr>
          <a:xfrm>
            <a:off x="6749789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7" name="Google Shape;2417;p319"/>
          <p:cNvSpPr/>
          <p:nvPr/>
        </p:nvSpPr>
        <p:spPr>
          <a:xfrm>
            <a:off x="842945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8" name="Google Shape;2418;p319"/>
          <p:cNvSpPr/>
          <p:nvPr/>
        </p:nvSpPr>
        <p:spPr>
          <a:xfrm>
            <a:off x="-562144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9" name="Google Shape;2419;p319"/>
          <p:cNvSpPr/>
          <p:nvPr/>
        </p:nvSpPr>
        <p:spPr>
          <a:xfrm>
            <a:off x="111508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420" name="Shape 2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1" name="Google Shape;2421;p320"/>
          <p:cNvSpPr txBox="1"/>
          <p:nvPr>
            <p:ph hasCustomPrompt="1" type="title"/>
          </p:nvPr>
        </p:nvSpPr>
        <p:spPr>
          <a:xfrm>
            <a:off x="1284000" y="1825450"/>
            <a:ext cx="6576000" cy="17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4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422" name="Google Shape;2422;p320"/>
          <p:cNvSpPr txBox="1"/>
          <p:nvPr>
            <p:ph idx="1" type="subTitle"/>
          </p:nvPr>
        </p:nvSpPr>
        <p:spPr>
          <a:xfrm>
            <a:off x="1284000" y="3630475"/>
            <a:ext cx="6576000" cy="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2423" name="Google Shape;2423;p320"/>
          <p:cNvSpPr/>
          <p:nvPr/>
        </p:nvSpPr>
        <p:spPr>
          <a:xfrm rot="10800000">
            <a:off x="833536" y="-4351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4" name="Google Shape;2424;p320"/>
          <p:cNvSpPr/>
          <p:nvPr/>
        </p:nvSpPr>
        <p:spPr>
          <a:xfrm rot="10800000">
            <a:off x="-846130" y="-4351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5" name="Google Shape;2425;p320"/>
          <p:cNvSpPr/>
          <p:nvPr/>
        </p:nvSpPr>
        <p:spPr>
          <a:xfrm>
            <a:off x="6165340" y="4302477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6" name="Google Shape;2426;p320"/>
          <p:cNvSpPr/>
          <p:nvPr/>
        </p:nvSpPr>
        <p:spPr>
          <a:xfrm>
            <a:off x="7848880" y="4302477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1_1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title"/>
          </p:nvPr>
        </p:nvSpPr>
        <p:spPr>
          <a:xfrm>
            <a:off x="5001448" y="2028775"/>
            <a:ext cx="2688300" cy="11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5" name="Google Shape;205;p33"/>
          <p:cNvSpPr txBox="1"/>
          <p:nvPr>
            <p:ph idx="1" type="subTitle"/>
          </p:nvPr>
        </p:nvSpPr>
        <p:spPr>
          <a:xfrm>
            <a:off x="5001450" y="3241038"/>
            <a:ext cx="3184500" cy="10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06" name="Google Shape;206;p33"/>
          <p:cNvSpPr/>
          <p:nvPr/>
        </p:nvSpPr>
        <p:spPr>
          <a:xfrm>
            <a:off x="-427161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3"/>
          <p:cNvSpPr/>
          <p:nvPr/>
        </p:nvSpPr>
        <p:spPr>
          <a:xfrm>
            <a:off x="1250069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3"/>
          <p:cNvSpPr/>
          <p:nvPr/>
        </p:nvSpPr>
        <p:spPr>
          <a:xfrm>
            <a:off x="7022090" y="36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3"/>
          <p:cNvSpPr/>
          <p:nvPr/>
        </p:nvSpPr>
        <p:spPr>
          <a:xfrm>
            <a:off x="8705630" y="36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427" name="Shape 2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8" name="Google Shape;2428;p3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3">
    <p:spTree>
      <p:nvGrpSpPr>
        <p:cNvPr id="2429" name="Shape 2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0" name="Google Shape;2430;p322"/>
          <p:cNvSpPr/>
          <p:nvPr/>
        </p:nvSpPr>
        <p:spPr>
          <a:xfrm>
            <a:off x="-654560" y="-764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1" name="Google Shape;2431;p322"/>
          <p:cNvSpPr/>
          <p:nvPr/>
        </p:nvSpPr>
        <p:spPr>
          <a:xfrm>
            <a:off x="1028980" y="-764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2" name="Google Shape;2432;p322"/>
          <p:cNvSpPr txBox="1"/>
          <p:nvPr>
            <p:ph idx="1" type="subTitle"/>
          </p:nvPr>
        </p:nvSpPr>
        <p:spPr>
          <a:xfrm>
            <a:off x="1263100" y="1290375"/>
            <a:ext cx="30906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arker Grotesque"/>
              <a:buNone/>
              <a:defRPr b="1" sz="3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2433" name="Google Shape;2433;p322"/>
          <p:cNvSpPr txBox="1"/>
          <p:nvPr>
            <p:ph idx="2" type="subTitle"/>
          </p:nvPr>
        </p:nvSpPr>
        <p:spPr>
          <a:xfrm>
            <a:off x="4337375" y="1289325"/>
            <a:ext cx="4160400" cy="4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434" name="Google Shape;2434;p322"/>
          <p:cNvSpPr txBox="1"/>
          <p:nvPr>
            <p:ph hasCustomPrompt="1" type="title"/>
          </p:nvPr>
        </p:nvSpPr>
        <p:spPr>
          <a:xfrm>
            <a:off x="661563" y="1290375"/>
            <a:ext cx="6681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2435" name="Google Shape;2435;p322"/>
          <p:cNvSpPr txBox="1"/>
          <p:nvPr>
            <p:ph idx="3" type="subTitle"/>
          </p:nvPr>
        </p:nvSpPr>
        <p:spPr>
          <a:xfrm>
            <a:off x="1263100" y="1860165"/>
            <a:ext cx="3090600" cy="3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arker Grotesque"/>
              <a:buNone/>
              <a:defRPr b="1" sz="3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2436" name="Google Shape;2436;p322"/>
          <p:cNvSpPr txBox="1"/>
          <p:nvPr>
            <p:ph idx="4" type="subTitle"/>
          </p:nvPr>
        </p:nvSpPr>
        <p:spPr>
          <a:xfrm>
            <a:off x="4337375" y="1859115"/>
            <a:ext cx="41604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437" name="Google Shape;2437;p322"/>
          <p:cNvSpPr txBox="1"/>
          <p:nvPr>
            <p:ph hasCustomPrompt="1" idx="5" type="title"/>
          </p:nvPr>
        </p:nvSpPr>
        <p:spPr>
          <a:xfrm>
            <a:off x="671088" y="1860165"/>
            <a:ext cx="668100" cy="3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2438" name="Google Shape;2438;p322"/>
          <p:cNvSpPr txBox="1"/>
          <p:nvPr>
            <p:ph idx="6" type="subTitle"/>
          </p:nvPr>
        </p:nvSpPr>
        <p:spPr>
          <a:xfrm>
            <a:off x="1263102" y="2427855"/>
            <a:ext cx="30906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arker Grotesque"/>
              <a:buNone/>
              <a:defRPr b="1" sz="3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2439" name="Google Shape;2439;p322"/>
          <p:cNvSpPr txBox="1"/>
          <p:nvPr>
            <p:ph idx="7" type="subTitle"/>
          </p:nvPr>
        </p:nvSpPr>
        <p:spPr>
          <a:xfrm>
            <a:off x="4337394" y="2426805"/>
            <a:ext cx="4160400" cy="4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440" name="Google Shape;2440;p322"/>
          <p:cNvSpPr txBox="1"/>
          <p:nvPr>
            <p:ph hasCustomPrompt="1" idx="8" type="title"/>
          </p:nvPr>
        </p:nvSpPr>
        <p:spPr>
          <a:xfrm>
            <a:off x="661563" y="2427855"/>
            <a:ext cx="6681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2441" name="Google Shape;2441;p322"/>
          <p:cNvSpPr txBox="1"/>
          <p:nvPr>
            <p:ph idx="9" type="subTitle"/>
          </p:nvPr>
        </p:nvSpPr>
        <p:spPr>
          <a:xfrm>
            <a:off x="1263102" y="2997645"/>
            <a:ext cx="3090600" cy="3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arker Grotesque"/>
              <a:buNone/>
              <a:defRPr b="1" sz="3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2442" name="Google Shape;2442;p322"/>
          <p:cNvSpPr txBox="1"/>
          <p:nvPr>
            <p:ph idx="13" type="subTitle"/>
          </p:nvPr>
        </p:nvSpPr>
        <p:spPr>
          <a:xfrm>
            <a:off x="4337392" y="2996595"/>
            <a:ext cx="4160400" cy="3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443" name="Google Shape;2443;p322"/>
          <p:cNvSpPr txBox="1"/>
          <p:nvPr>
            <p:ph hasCustomPrompt="1" idx="14" type="title"/>
          </p:nvPr>
        </p:nvSpPr>
        <p:spPr>
          <a:xfrm>
            <a:off x="661563" y="2997645"/>
            <a:ext cx="668100" cy="3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2444" name="Google Shape;2444;p322"/>
          <p:cNvSpPr txBox="1"/>
          <p:nvPr>
            <p:ph idx="15" type="subTitle"/>
          </p:nvPr>
        </p:nvSpPr>
        <p:spPr>
          <a:xfrm>
            <a:off x="1263100" y="3563235"/>
            <a:ext cx="3090600" cy="3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arker Grotesque"/>
              <a:buNone/>
              <a:defRPr b="1" sz="3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2445" name="Google Shape;2445;p322"/>
          <p:cNvSpPr txBox="1"/>
          <p:nvPr>
            <p:ph idx="16" type="subTitle"/>
          </p:nvPr>
        </p:nvSpPr>
        <p:spPr>
          <a:xfrm>
            <a:off x="4337375" y="3562185"/>
            <a:ext cx="4160400" cy="3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446" name="Google Shape;2446;p322"/>
          <p:cNvSpPr txBox="1"/>
          <p:nvPr>
            <p:ph hasCustomPrompt="1" idx="17" type="title"/>
          </p:nvPr>
        </p:nvSpPr>
        <p:spPr>
          <a:xfrm>
            <a:off x="661563" y="3563235"/>
            <a:ext cx="668100" cy="3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2447" name="Google Shape;2447;p322"/>
          <p:cNvSpPr txBox="1"/>
          <p:nvPr>
            <p:ph idx="18" type="subTitle"/>
          </p:nvPr>
        </p:nvSpPr>
        <p:spPr>
          <a:xfrm>
            <a:off x="1263100" y="4128825"/>
            <a:ext cx="30906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arker Grotesque"/>
              <a:buNone/>
              <a:defRPr b="1" sz="3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2448" name="Google Shape;2448;p322"/>
          <p:cNvSpPr txBox="1"/>
          <p:nvPr>
            <p:ph idx="19" type="subTitle"/>
          </p:nvPr>
        </p:nvSpPr>
        <p:spPr>
          <a:xfrm>
            <a:off x="4337375" y="4127775"/>
            <a:ext cx="4160400" cy="4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449" name="Google Shape;2449;p322"/>
          <p:cNvSpPr txBox="1"/>
          <p:nvPr>
            <p:ph hasCustomPrompt="1" idx="20" type="title"/>
          </p:nvPr>
        </p:nvSpPr>
        <p:spPr>
          <a:xfrm>
            <a:off x="661563" y="4128825"/>
            <a:ext cx="6681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2450" name="Google Shape;2450;p322"/>
          <p:cNvSpPr txBox="1"/>
          <p:nvPr>
            <p:ph idx="21"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2451" name="Shape 2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2" name="Google Shape;2452;p323"/>
          <p:cNvSpPr txBox="1"/>
          <p:nvPr>
            <p:ph hasCustomPrompt="1" type="title"/>
          </p:nvPr>
        </p:nvSpPr>
        <p:spPr>
          <a:xfrm>
            <a:off x="7250025" y="2750242"/>
            <a:ext cx="11727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t>xx%</a:t>
            </a:r>
          </a:p>
        </p:txBody>
      </p:sp>
      <p:sp>
        <p:nvSpPr>
          <p:cNvPr id="2453" name="Google Shape;2453;p323"/>
          <p:cNvSpPr txBox="1"/>
          <p:nvPr>
            <p:ph idx="1" type="subTitle"/>
          </p:nvPr>
        </p:nvSpPr>
        <p:spPr>
          <a:xfrm>
            <a:off x="697375" y="1646784"/>
            <a:ext cx="27954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454" name="Google Shape;2454;p323"/>
          <p:cNvSpPr txBox="1"/>
          <p:nvPr>
            <p:ph hasCustomPrompt="1" idx="2" type="title"/>
          </p:nvPr>
        </p:nvSpPr>
        <p:spPr>
          <a:xfrm>
            <a:off x="7248525" y="1649034"/>
            <a:ext cx="11757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t>xx%</a:t>
            </a:r>
          </a:p>
        </p:txBody>
      </p:sp>
      <p:sp>
        <p:nvSpPr>
          <p:cNvPr id="2455" name="Google Shape;2455;p323"/>
          <p:cNvSpPr txBox="1"/>
          <p:nvPr>
            <p:ph idx="3" type="subTitle"/>
          </p:nvPr>
        </p:nvSpPr>
        <p:spPr>
          <a:xfrm>
            <a:off x="697375" y="2750242"/>
            <a:ext cx="2798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456" name="Google Shape;2456;p323"/>
          <p:cNvSpPr txBox="1"/>
          <p:nvPr>
            <p:ph hasCustomPrompt="1" idx="4" type="title"/>
          </p:nvPr>
        </p:nvSpPr>
        <p:spPr>
          <a:xfrm>
            <a:off x="7250025" y="3856368"/>
            <a:ext cx="11727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t>xx%</a:t>
            </a:r>
          </a:p>
        </p:txBody>
      </p:sp>
      <p:sp>
        <p:nvSpPr>
          <p:cNvPr id="2457" name="Google Shape;2457;p323"/>
          <p:cNvSpPr txBox="1"/>
          <p:nvPr>
            <p:ph idx="5" type="subTitle"/>
          </p:nvPr>
        </p:nvSpPr>
        <p:spPr>
          <a:xfrm>
            <a:off x="697375" y="3858618"/>
            <a:ext cx="2798100" cy="57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458" name="Google Shape;2458;p323"/>
          <p:cNvSpPr txBox="1"/>
          <p:nvPr>
            <p:ph idx="6" type="title"/>
          </p:nvPr>
        </p:nvSpPr>
        <p:spPr>
          <a:xfrm>
            <a:off x="3592975" y="1225576"/>
            <a:ext cx="27954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2459" name="Google Shape;2459;p323"/>
          <p:cNvSpPr txBox="1"/>
          <p:nvPr>
            <p:ph idx="7" type="title"/>
          </p:nvPr>
        </p:nvSpPr>
        <p:spPr>
          <a:xfrm>
            <a:off x="3592975" y="2328951"/>
            <a:ext cx="27981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2460" name="Google Shape;2460;p323"/>
          <p:cNvSpPr txBox="1"/>
          <p:nvPr>
            <p:ph idx="8" type="title"/>
          </p:nvPr>
        </p:nvSpPr>
        <p:spPr>
          <a:xfrm>
            <a:off x="3592975" y="3432326"/>
            <a:ext cx="27981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2461" name="Google Shape;2461;p323"/>
          <p:cNvSpPr txBox="1"/>
          <p:nvPr>
            <p:ph idx="9"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2462" name="Shape 2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3" name="Google Shape;2463;p324"/>
          <p:cNvSpPr/>
          <p:nvPr/>
        </p:nvSpPr>
        <p:spPr>
          <a:xfrm flipH="1">
            <a:off x="-827273" y="-15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4" name="Google Shape;2464;p324"/>
          <p:cNvSpPr/>
          <p:nvPr/>
        </p:nvSpPr>
        <p:spPr>
          <a:xfrm>
            <a:off x="7869488" y="36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5" name="Google Shape;2465;p324"/>
          <p:cNvSpPr txBox="1"/>
          <p:nvPr>
            <p:ph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66" name="Google Shape;2466;p324"/>
          <p:cNvSpPr txBox="1"/>
          <p:nvPr>
            <p:ph idx="1" type="subTitle"/>
          </p:nvPr>
        </p:nvSpPr>
        <p:spPr>
          <a:xfrm>
            <a:off x="796875" y="4180125"/>
            <a:ext cx="3447300" cy="4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467" name="Google Shape;2467;p324"/>
          <p:cNvSpPr txBox="1"/>
          <p:nvPr>
            <p:ph idx="2" type="subTitle"/>
          </p:nvPr>
        </p:nvSpPr>
        <p:spPr>
          <a:xfrm>
            <a:off x="4892375" y="4180125"/>
            <a:ext cx="3447300" cy="4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468" name="Google Shape;2468;p324"/>
          <p:cNvSpPr txBox="1"/>
          <p:nvPr>
            <p:ph hasCustomPrompt="1" idx="3" type="title"/>
          </p:nvPr>
        </p:nvSpPr>
        <p:spPr>
          <a:xfrm>
            <a:off x="4892375" y="3586806"/>
            <a:ext cx="34473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2469" name="Google Shape;2469;p324"/>
          <p:cNvSpPr txBox="1"/>
          <p:nvPr>
            <p:ph hasCustomPrompt="1" idx="4" type="title"/>
          </p:nvPr>
        </p:nvSpPr>
        <p:spPr>
          <a:xfrm>
            <a:off x="796875" y="3586806"/>
            <a:ext cx="34473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2470" name="Google Shape;2470;p324"/>
          <p:cNvSpPr txBox="1"/>
          <p:nvPr>
            <p:ph idx="5" type="subTitle"/>
          </p:nvPr>
        </p:nvSpPr>
        <p:spPr>
          <a:xfrm>
            <a:off x="796875" y="2369635"/>
            <a:ext cx="3447300" cy="4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471" name="Google Shape;2471;p324"/>
          <p:cNvSpPr txBox="1"/>
          <p:nvPr>
            <p:ph idx="6" type="subTitle"/>
          </p:nvPr>
        </p:nvSpPr>
        <p:spPr>
          <a:xfrm>
            <a:off x="4892375" y="2369635"/>
            <a:ext cx="3447300" cy="4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472" name="Google Shape;2472;p324"/>
          <p:cNvSpPr txBox="1"/>
          <p:nvPr>
            <p:ph hasCustomPrompt="1" idx="7" type="title"/>
          </p:nvPr>
        </p:nvSpPr>
        <p:spPr>
          <a:xfrm>
            <a:off x="4892375" y="1776541"/>
            <a:ext cx="34473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2473" name="Google Shape;2473;p324"/>
          <p:cNvSpPr txBox="1"/>
          <p:nvPr>
            <p:ph hasCustomPrompt="1" idx="8" type="title"/>
          </p:nvPr>
        </p:nvSpPr>
        <p:spPr>
          <a:xfrm>
            <a:off x="796875" y="1776541"/>
            <a:ext cx="34473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7">
    <p:spTree>
      <p:nvGrpSpPr>
        <p:cNvPr id="2474" name="Shape 2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5" name="Google Shape;2475;p325"/>
          <p:cNvSpPr txBox="1"/>
          <p:nvPr>
            <p:ph type="title"/>
          </p:nvPr>
        </p:nvSpPr>
        <p:spPr>
          <a:xfrm>
            <a:off x="3557400" y="2843113"/>
            <a:ext cx="43602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476" name="Google Shape;2476;p325"/>
          <p:cNvSpPr txBox="1"/>
          <p:nvPr>
            <p:ph idx="1" type="subTitle"/>
          </p:nvPr>
        </p:nvSpPr>
        <p:spPr>
          <a:xfrm>
            <a:off x="1226400" y="1254138"/>
            <a:ext cx="66912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477" name="Google Shape;2477;p325"/>
          <p:cNvSpPr/>
          <p:nvPr/>
        </p:nvSpPr>
        <p:spPr>
          <a:xfrm>
            <a:off x="6193915" y="1877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8" name="Google Shape;2478;p325"/>
          <p:cNvSpPr/>
          <p:nvPr/>
        </p:nvSpPr>
        <p:spPr>
          <a:xfrm>
            <a:off x="7877455" y="1877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9" name="Google Shape;2479;p325"/>
          <p:cNvSpPr/>
          <p:nvPr/>
        </p:nvSpPr>
        <p:spPr>
          <a:xfrm>
            <a:off x="-2248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0" name="Google Shape;2480;p325"/>
          <p:cNvSpPr/>
          <p:nvPr/>
        </p:nvSpPr>
        <p:spPr>
          <a:xfrm>
            <a:off x="1657181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1" name="Google Shape;2481;p325"/>
          <p:cNvSpPr/>
          <p:nvPr/>
        </p:nvSpPr>
        <p:spPr>
          <a:xfrm>
            <a:off x="3334411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">
    <p:spTree>
      <p:nvGrpSpPr>
        <p:cNvPr id="2482" name="Shape 2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3" name="Google Shape;2483;p326"/>
          <p:cNvSpPr txBox="1"/>
          <p:nvPr>
            <p:ph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84" name="Google Shape;2484;p326"/>
          <p:cNvSpPr/>
          <p:nvPr/>
        </p:nvSpPr>
        <p:spPr>
          <a:xfrm>
            <a:off x="4945862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5" name="Google Shape;2485;p326"/>
          <p:cNvSpPr/>
          <p:nvPr/>
        </p:nvSpPr>
        <p:spPr>
          <a:xfrm>
            <a:off x="6625964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6" name="Google Shape;2486;p326"/>
          <p:cNvSpPr/>
          <p:nvPr/>
        </p:nvSpPr>
        <p:spPr>
          <a:xfrm>
            <a:off x="8305631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_1">
    <p:spTree>
      <p:nvGrpSpPr>
        <p:cNvPr id="2487" name="Shape 2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" name="Google Shape;2488;p327"/>
          <p:cNvSpPr txBox="1"/>
          <p:nvPr>
            <p:ph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89" name="Google Shape;2489;p327"/>
          <p:cNvSpPr/>
          <p:nvPr/>
        </p:nvSpPr>
        <p:spPr>
          <a:xfrm>
            <a:off x="6871690" y="-9176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0" name="Google Shape;2490;p327"/>
          <p:cNvSpPr/>
          <p:nvPr/>
        </p:nvSpPr>
        <p:spPr>
          <a:xfrm>
            <a:off x="8555230" y="-9176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2491" name="Shape 2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2" name="Google Shape;2492;p328"/>
          <p:cNvSpPr txBox="1"/>
          <p:nvPr>
            <p:ph type="title"/>
          </p:nvPr>
        </p:nvSpPr>
        <p:spPr>
          <a:xfrm>
            <a:off x="4876725" y="1153420"/>
            <a:ext cx="3346200" cy="15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93" name="Google Shape;2493;p328"/>
          <p:cNvSpPr txBox="1"/>
          <p:nvPr>
            <p:ph idx="1" type="subTitle"/>
          </p:nvPr>
        </p:nvSpPr>
        <p:spPr>
          <a:xfrm>
            <a:off x="4876725" y="2903620"/>
            <a:ext cx="3346200" cy="10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494" name="Google Shape;2494;p328"/>
          <p:cNvSpPr/>
          <p:nvPr/>
        </p:nvSpPr>
        <p:spPr>
          <a:xfrm>
            <a:off x="-1324144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5" name="Google Shape;2495;p328"/>
          <p:cNvSpPr/>
          <p:nvPr/>
        </p:nvSpPr>
        <p:spPr>
          <a:xfrm>
            <a:off x="35308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6" name="Google Shape;2496;p328"/>
          <p:cNvSpPr/>
          <p:nvPr/>
        </p:nvSpPr>
        <p:spPr>
          <a:xfrm>
            <a:off x="7022090" y="36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7" name="Google Shape;2497;p328"/>
          <p:cNvSpPr/>
          <p:nvPr/>
        </p:nvSpPr>
        <p:spPr>
          <a:xfrm>
            <a:off x="8705630" y="36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_1">
    <p:spTree>
      <p:nvGrpSpPr>
        <p:cNvPr id="2498" name="Shape 2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9" name="Google Shape;2499;p329"/>
          <p:cNvSpPr/>
          <p:nvPr/>
        </p:nvSpPr>
        <p:spPr>
          <a:xfrm>
            <a:off x="-568835" y="-4574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0" name="Google Shape;2500;p329"/>
          <p:cNvSpPr/>
          <p:nvPr/>
        </p:nvSpPr>
        <p:spPr>
          <a:xfrm>
            <a:off x="1114705" y="-4574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1" name="Google Shape;2501;p329"/>
          <p:cNvSpPr/>
          <p:nvPr/>
        </p:nvSpPr>
        <p:spPr>
          <a:xfrm>
            <a:off x="2794372" y="-45270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2" name="Google Shape;2502;p329"/>
          <p:cNvSpPr/>
          <p:nvPr/>
        </p:nvSpPr>
        <p:spPr>
          <a:xfrm>
            <a:off x="4231487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3" name="Google Shape;2503;p329"/>
          <p:cNvSpPr/>
          <p:nvPr/>
        </p:nvSpPr>
        <p:spPr>
          <a:xfrm>
            <a:off x="5911589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4" name="Google Shape;2504;p329"/>
          <p:cNvSpPr/>
          <p:nvPr/>
        </p:nvSpPr>
        <p:spPr>
          <a:xfrm>
            <a:off x="759125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5" name="Google Shape;2505;p329"/>
          <p:cNvSpPr txBox="1"/>
          <p:nvPr>
            <p:ph type="title"/>
          </p:nvPr>
        </p:nvSpPr>
        <p:spPr>
          <a:xfrm>
            <a:off x="2051675" y="1285875"/>
            <a:ext cx="5040600" cy="149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06" name="Google Shape;2506;p329"/>
          <p:cNvSpPr txBox="1"/>
          <p:nvPr>
            <p:ph idx="1" type="subTitle"/>
          </p:nvPr>
        </p:nvSpPr>
        <p:spPr>
          <a:xfrm>
            <a:off x="2051726" y="2934425"/>
            <a:ext cx="5040600" cy="80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1_1">
    <p:spTree>
      <p:nvGrpSpPr>
        <p:cNvPr id="2507" name="Shape 2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" name="Google Shape;2508;p330"/>
          <p:cNvSpPr txBox="1"/>
          <p:nvPr>
            <p:ph type="title"/>
          </p:nvPr>
        </p:nvSpPr>
        <p:spPr>
          <a:xfrm>
            <a:off x="5001448" y="2028775"/>
            <a:ext cx="2688300" cy="11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09" name="Google Shape;2509;p330"/>
          <p:cNvSpPr txBox="1"/>
          <p:nvPr>
            <p:ph idx="1" type="subTitle"/>
          </p:nvPr>
        </p:nvSpPr>
        <p:spPr>
          <a:xfrm>
            <a:off x="5001450" y="3241038"/>
            <a:ext cx="3184500" cy="10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510" name="Google Shape;2510;p330"/>
          <p:cNvSpPr/>
          <p:nvPr/>
        </p:nvSpPr>
        <p:spPr>
          <a:xfrm>
            <a:off x="-427161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1" name="Google Shape;2511;p330"/>
          <p:cNvSpPr/>
          <p:nvPr/>
        </p:nvSpPr>
        <p:spPr>
          <a:xfrm>
            <a:off x="1250069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2" name="Google Shape;2512;p330"/>
          <p:cNvSpPr/>
          <p:nvPr/>
        </p:nvSpPr>
        <p:spPr>
          <a:xfrm>
            <a:off x="7022090" y="36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3" name="Google Shape;2513;p330"/>
          <p:cNvSpPr/>
          <p:nvPr/>
        </p:nvSpPr>
        <p:spPr>
          <a:xfrm>
            <a:off x="8705630" y="36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_1_1_1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>
            <p:ph type="title"/>
          </p:nvPr>
        </p:nvSpPr>
        <p:spPr>
          <a:xfrm>
            <a:off x="1638975" y="821550"/>
            <a:ext cx="2688300" cy="11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2" name="Google Shape;212;p34"/>
          <p:cNvSpPr txBox="1"/>
          <p:nvPr>
            <p:ph idx="1" type="subTitle"/>
          </p:nvPr>
        </p:nvSpPr>
        <p:spPr>
          <a:xfrm>
            <a:off x="1145175" y="2031819"/>
            <a:ext cx="3182100" cy="10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13" name="Google Shape;213;p34"/>
          <p:cNvSpPr/>
          <p:nvPr/>
        </p:nvSpPr>
        <p:spPr>
          <a:xfrm>
            <a:off x="-1662039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4"/>
          <p:cNvSpPr/>
          <p:nvPr/>
        </p:nvSpPr>
        <p:spPr>
          <a:xfrm>
            <a:off x="18063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4"/>
          <p:cNvSpPr/>
          <p:nvPr/>
        </p:nvSpPr>
        <p:spPr>
          <a:xfrm>
            <a:off x="1697730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_1_1_1">
    <p:spTree>
      <p:nvGrpSpPr>
        <p:cNvPr id="2514" name="Shape 2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5" name="Google Shape;2515;p331"/>
          <p:cNvSpPr txBox="1"/>
          <p:nvPr>
            <p:ph type="title"/>
          </p:nvPr>
        </p:nvSpPr>
        <p:spPr>
          <a:xfrm>
            <a:off x="1638975" y="821550"/>
            <a:ext cx="2688300" cy="11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16" name="Google Shape;2516;p331"/>
          <p:cNvSpPr txBox="1"/>
          <p:nvPr>
            <p:ph idx="1" type="subTitle"/>
          </p:nvPr>
        </p:nvSpPr>
        <p:spPr>
          <a:xfrm>
            <a:off x="1145175" y="2031819"/>
            <a:ext cx="3182100" cy="10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517" name="Google Shape;2517;p331"/>
          <p:cNvSpPr/>
          <p:nvPr/>
        </p:nvSpPr>
        <p:spPr>
          <a:xfrm>
            <a:off x="-1662039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8" name="Google Shape;2518;p331"/>
          <p:cNvSpPr/>
          <p:nvPr/>
        </p:nvSpPr>
        <p:spPr>
          <a:xfrm>
            <a:off x="18063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9" name="Google Shape;2519;p331"/>
          <p:cNvSpPr/>
          <p:nvPr/>
        </p:nvSpPr>
        <p:spPr>
          <a:xfrm>
            <a:off x="1697730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_1_1_1_1">
    <p:spTree>
      <p:nvGrpSpPr>
        <p:cNvPr id="2520" name="Shape 2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1" name="Google Shape;2521;p332"/>
          <p:cNvSpPr txBox="1"/>
          <p:nvPr>
            <p:ph type="title"/>
          </p:nvPr>
        </p:nvSpPr>
        <p:spPr>
          <a:xfrm>
            <a:off x="4620441" y="783450"/>
            <a:ext cx="2688300" cy="11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22" name="Google Shape;2522;p332"/>
          <p:cNvSpPr txBox="1"/>
          <p:nvPr>
            <p:ph idx="1" type="subTitle"/>
          </p:nvPr>
        </p:nvSpPr>
        <p:spPr>
          <a:xfrm>
            <a:off x="4620441" y="1993719"/>
            <a:ext cx="3182400" cy="10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523" name="Google Shape;2523;p332"/>
          <p:cNvSpPr/>
          <p:nvPr/>
        </p:nvSpPr>
        <p:spPr>
          <a:xfrm>
            <a:off x="3682847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4" name="Google Shape;2524;p332"/>
          <p:cNvSpPr/>
          <p:nvPr/>
        </p:nvSpPr>
        <p:spPr>
          <a:xfrm>
            <a:off x="5362949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5" name="Google Shape;2525;p332"/>
          <p:cNvSpPr/>
          <p:nvPr/>
        </p:nvSpPr>
        <p:spPr>
          <a:xfrm>
            <a:off x="704261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9">
    <p:spTree>
      <p:nvGrpSpPr>
        <p:cNvPr id="2526" name="Shape 2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7" name="Google Shape;2527;p333"/>
          <p:cNvSpPr txBox="1"/>
          <p:nvPr>
            <p:ph type="title"/>
          </p:nvPr>
        </p:nvSpPr>
        <p:spPr>
          <a:xfrm>
            <a:off x="1568075" y="3326636"/>
            <a:ext cx="2380500" cy="44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528" name="Google Shape;2528;p333"/>
          <p:cNvSpPr txBox="1"/>
          <p:nvPr>
            <p:ph idx="1" type="subTitle"/>
          </p:nvPr>
        </p:nvSpPr>
        <p:spPr>
          <a:xfrm>
            <a:off x="1568075" y="3883094"/>
            <a:ext cx="2380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529" name="Google Shape;2529;p333"/>
          <p:cNvSpPr txBox="1"/>
          <p:nvPr>
            <p:ph idx="2" type="title"/>
          </p:nvPr>
        </p:nvSpPr>
        <p:spPr>
          <a:xfrm>
            <a:off x="5206074" y="1421636"/>
            <a:ext cx="2377500" cy="44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530" name="Google Shape;2530;p333"/>
          <p:cNvSpPr txBox="1"/>
          <p:nvPr>
            <p:ph idx="3" type="subTitle"/>
          </p:nvPr>
        </p:nvSpPr>
        <p:spPr>
          <a:xfrm>
            <a:off x="5206074" y="1978094"/>
            <a:ext cx="2377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531" name="Google Shape;2531;p333"/>
          <p:cNvSpPr txBox="1"/>
          <p:nvPr>
            <p:ph idx="4"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32" name="Google Shape;2532;p333"/>
          <p:cNvSpPr/>
          <p:nvPr/>
        </p:nvSpPr>
        <p:spPr>
          <a:xfrm rot="10800000">
            <a:off x="-846130" y="-4351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3" name="Google Shape;2533;p333"/>
          <p:cNvSpPr/>
          <p:nvPr/>
        </p:nvSpPr>
        <p:spPr>
          <a:xfrm>
            <a:off x="7848880" y="4302477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9_1">
    <p:spTree>
      <p:nvGrpSpPr>
        <p:cNvPr id="2534" name="Shape 2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5" name="Google Shape;2535;p334"/>
          <p:cNvSpPr/>
          <p:nvPr/>
        </p:nvSpPr>
        <p:spPr>
          <a:xfrm>
            <a:off x="5829756" y="-1090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6" name="Google Shape;2536;p334"/>
          <p:cNvSpPr/>
          <p:nvPr/>
        </p:nvSpPr>
        <p:spPr>
          <a:xfrm>
            <a:off x="7506986" y="-1090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7" name="Google Shape;2537;p334"/>
          <p:cNvSpPr txBox="1"/>
          <p:nvPr>
            <p:ph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38" name="Google Shape;2538;p334"/>
          <p:cNvSpPr txBox="1"/>
          <p:nvPr>
            <p:ph idx="1" type="body"/>
          </p:nvPr>
        </p:nvSpPr>
        <p:spPr>
          <a:xfrm>
            <a:off x="4716000" y="1666976"/>
            <a:ext cx="3712500" cy="29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39" name="Google Shape;2539;p334"/>
          <p:cNvSpPr txBox="1"/>
          <p:nvPr>
            <p:ph idx="2" type="body"/>
          </p:nvPr>
        </p:nvSpPr>
        <p:spPr>
          <a:xfrm>
            <a:off x="715500" y="1666874"/>
            <a:ext cx="3710700" cy="29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540" name="Shape 2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1" name="Google Shape;2541;p335"/>
          <p:cNvSpPr txBox="1"/>
          <p:nvPr>
            <p:ph type="title"/>
          </p:nvPr>
        </p:nvSpPr>
        <p:spPr>
          <a:xfrm>
            <a:off x="941739" y="2955625"/>
            <a:ext cx="2175300" cy="37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542" name="Google Shape;2542;p335"/>
          <p:cNvSpPr txBox="1"/>
          <p:nvPr>
            <p:ph idx="1" type="subTitle"/>
          </p:nvPr>
        </p:nvSpPr>
        <p:spPr>
          <a:xfrm>
            <a:off x="941739" y="3494225"/>
            <a:ext cx="21753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543" name="Google Shape;2543;p335"/>
          <p:cNvSpPr txBox="1"/>
          <p:nvPr>
            <p:ph idx="2" type="title"/>
          </p:nvPr>
        </p:nvSpPr>
        <p:spPr>
          <a:xfrm>
            <a:off x="3481926" y="2955625"/>
            <a:ext cx="2175300" cy="37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544" name="Google Shape;2544;p335"/>
          <p:cNvSpPr txBox="1"/>
          <p:nvPr>
            <p:ph idx="3" type="subTitle"/>
          </p:nvPr>
        </p:nvSpPr>
        <p:spPr>
          <a:xfrm>
            <a:off x="3481926" y="3494225"/>
            <a:ext cx="21753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545" name="Google Shape;2545;p335"/>
          <p:cNvSpPr txBox="1"/>
          <p:nvPr>
            <p:ph idx="4" type="title"/>
          </p:nvPr>
        </p:nvSpPr>
        <p:spPr>
          <a:xfrm>
            <a:off x="6022114" y="2955625"/>
            <a:ext cx="2175300" cy="37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546" name="Google Shape;2546;p335"/>
          <p:cNvSpPr txBox="1"/>
          <p:nvPr>
            <p:ph idx="5" type="subTitle"/>
          </p:nvPr>
        </p:nvSpPr>
        <p:spPr>
          <a:xfrm>
            <a:off x="6022114" y="3494225"/>
            <a:ext cx="21753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547" name="Google Shape;2547;p335"/>
          <p:cNvSpPr txBox="1"/>
          <p:nvPr>
            <p:ph idx="6"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48" name="Google Shape;2548;p335"/>
          <p:cNvSpPr/>
          <p:nvPr/>
        </p:nvSpPr>
        <p:spPr>
          <a:xfrm>
            <a:off x="-828844" y="-450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9" name="Google Shape;2549;p335"/>
          <p:cNvSpPr/>
          <p:nvPr/>
        </p:nvSpPr>
        <p:spPr>
          <a:xfrm>
            <a:off x="848386" y="-450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550" name="Shape 2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1" name="Google Shape;2551;p336"/>
          <p:cNvSpPr txBox="1"/>
          <p:nvPr>
            <p:ph type="title"/>
          </p:nvPr>
        </p:nvSpPr>
        <p:spPr>
          <a:xfrm>
            <a:off x="1840673" y="1719500"/>
            <a:ext cx="2411100" cy="3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552" name="Google Shape;2552;p336"/>
          <p:cNvSpPr txBox="1"/>
          <p:nvPr>
            <p:ph idx="1" type="subTitle"/>
          </p:nvPr>
        </p:nvSpPr>
        <p:spPr>
          <a:xfrm>
            <a:off x="1840673" y="2241300"/>
            <a:ext cx="2411100" cy="6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553" name="Google Shape;2553;p336"/>
          <p:cNvSpPr txBox="1"/>
          <p:nvPr>
            <p:ph idx="2" type="title"/>
          </p:nvPr>
        </p:nvSpPr>
        <p:spPr>
          <a:xfrm>
            <a:off x="4892227" y="1719500"/>
            <a:ext cx="2411100" cy="3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554" name="Google Shape;2554;p336"/>
          <p:cNvSpPr txBox="1"/>
          <p:nvPr>
            <p:ph idx="3" type="subTitle"/>
          </p:nvPr>
        </p:nvSpPr>
        <p:spPr>
          <a:xfrm>
            <a:off x="4892224" y="2241300"/>
            <a:ext cx="2411100" cy="6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555" name="Google Shape;2555;p336"/>
          <p:cNvSpPr txBox="1"/>
          <p:nvPr>
            <p:ph idx="4" type="title"/>
          </p:nvPr>
        </p:nvSpPr>
        <p:spPr>
          <a:xfrm>
            <a:off x="1840673" y="3381375"/>
            <a:ext cx="2411100" cy="3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556" name="Google Shape;2556;p336"/>
          <p:cNvSpPr txBox="1"/>
          <p:nvPr>
            <p:ph idx="5" type="subTitle"/>
          </p:nvPr>
        </p:nvSpPr>
        <p:spPr>
          <a:xfrm>
            <a:off x="1840673" y="3903200"/>
            <a:ext cx="2411100" cy="6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557" name="Google Shape;2557;p336"/>
          <p:cNvSpPr txBox="1"/>
          <p:nvPr>
            <p:ph idx="6" type="title"/>
          </p:nvPr>
        </p:nvSpPr>
        <p:spPr>
          <a:xfrm>
            <a:off x="4892227" y="3381375"/>
            <a:ext cx="2411100" cy="3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558" name="Google Shape;2558;p336"/>
          <p:cNvSpPr txBox="1"/>
          <p:nvPr>
            <p:ph idx="7" type="subTitle"/>
          </p:nvPr>
        </p:nvSpPr>
        <p:spPr>
          <a:xfrm>
            <a:off x="4892224" y="3903200"/>
            <a:ext cx="2411100" cy="6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559" name="Google Shape;2559;p336"/>
          <p:cNvSpPr/>
          <p:nvPr/>
        </p:nvSpPr>
        <p:spPr>
          <a:xfrm>
            <a:off x="6193415" y="36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0" name="Google Shape;2560;p336"/>
          <p:cNvSpPr/>
          <p:nvPr/>
        </p:nvSpPr>
        <p:spPr>
          <a:xfrm>
            <a:off x="7876955" y="-5826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1" name="Google Shape;2561;p336"/>
          <p:cNvSpPr txBox="1"/>
          <p:nvPr>
            <p:ph idx="8"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2562" name="Shape 2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3" name="Google Shape;2563;p337"/>
          <p:cNvSpPr/>
          <p:nvPr/>
        </p:nvSpPr>
        <p:spPr>
          <a:xfrm flipH="1">
            <a:off x="860297" y="-15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4" name="Google Shape;2564;p337"/>
          <p:cNvSpPr/>
          <p:nvPr/>
        </p:nvSpPr>
        <p:spPr>
          <a:xfrm flipH="1">
            <a:off x="-819805" y="-15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5" name="Google Shape;2565;p337"/>
          <p:cNvSpPr/>
          <p:nvPr/>
        </p:nvSpPr>
        <p:spPr>
          <a:xfrm flipH="1">
            <a:off x="-829331" y="7619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6" name="Google Shape;2566;p337"/>
          <p:cNvSpPr txBox="1"/>
          <p:nvPr>
            <p:ph type="title"/>
          </p:nvPr>
        </p:nvSpPr>
        <p:spPr>
          <a:xfrm>
            <a:off x="979147" y="2000250"/>
            <a:ext cx="2057100" cy="3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567" name="Google Shape;2567;p337"/>
          <p:cNvSpPr txBox="1"/>
          <p:nvPr>
            <p:ph idx="1" type="subTitle"/>
          </p:nvPr>
        </p:nvSpPr>
        <p:spPr>
          <a:xfrm>
            <a:off x="979147" y="2440825"/>
            <a:ext cx="205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568" name="Google Shape;2568;p337"/>
          <p:cNvSpPr txBox="1"/>
          <p:nvPr>
            <p:ph idx="2" type="title"/>
          </p:nvPr>
        </p:nvSpPr>
        <p:spPr>
          <a:xfrm>
            <a:off x="3543451" y="2000250"/>
            <a:ext cx="2057100" cy="3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569" name="Google Shape;2569;p337"/>
          <p:cNvSpPr txBox="1"/>
          <p:nvPr>
            <p:ph idx="3" type="subTitle"/>
          </p:nvPr>
        </p:nvSpPr>
        <p:spPr>
          <a:xfrm>
            <a:off x="3543451" y="2440825"/>
            <a:ext cx="205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570" name="Google Shape;2570;p337"/>
          <p:cNvSpPr txBox="1"/>
          <p:nvPr>
            <p:ph idx="4" type="title"/>
          </p:nvPr>
        </p:nvSpPr>
        <p:spPr>
          <a:xfrm>
            <a:off x="979147" y="3709650"/>
            <a:ext cx="2057100" cy="3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571" name="Google Shape;2571;p337"/>
          <p:cNvSpPr txBox="1"/>
          <p:nvPr>
            <p:ph idx="5" type="subTitle"/>
          </p:nvPr>
        </p:nvSpPr>
        <p:spPr>
          <a:xfrm>
            <a:off x="979147" y="4150450"/>
            <a:ext cx="205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572" name="Google Shape;2572;p337"/>
          <p:cNvSpPr txBox="1"/>
          <p:nvPr>
            <p:ph idx="6" type="title"/>
          </p:nvPr>
        </p:nvSpPr>
        <p:spPr>
          <a:xfrm>
            <a:off x="3543451" y="3709650"/>
            <a:ext cx="2057100" cy="3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573" name="Google Shape;2573;p337"/>
          <p:cNvSpPr txBox="1"/>
          <p:nvPr>
            <p:ph idx="7" type="subTitle"/>
          </p:nvPr>
        </p:nvSpPr>
        <p:spPr>
          <a:xfrm>
            <a:off x="3543451" y="4150450"/>
            <a:ext cx="205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574" name="Google Shape;2574;p337"/>
          <p:cNvSpPr txBox="1"/>
          <p:nvPr>
            <p:ph idx="8" type="title"/>
          </p:nvPr>
        </p:nvSpPr>
        <p:spPr>
          <a:xfrm>
            <a:off x="6107753" y="2000250"/>
            <a:ext cx="2057100" cy="3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575" name="Google Shape;2575;p337"/>
          <p:cNvSpPr txBox="1"/>
          <p:nvPr>
            <p:ph idx="9" type="subTitle"/>
          </p:nvPr>
        </p:nvSpPr>
        <p:spPr>
          <a:xfrm>
            <a:off x="6107753" y="2440825"/>
            <a:ext cx="205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576" name="Google Shape;2576;p337"/>
          <p:cNvSpPr txBox="1"/>
          <p:nvPr>
            <p:ph idx="13" type="title"/>
          </p:nvPr>
        </p:nvSpPr>
        <p:spPr>
          <a:xfrm>
            <a:off x="6107753" y="3709650"/>
            <a:ext cx="2057100" cy="3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577" name="Google Shape;2577;p337"/>
          <p:cNvSpPr txBox="1"/>
          <p:nvPr>
            <p:ph idx="14" type="subTitle"/>
          </p:nvPr>
        </p:nvSpPr>
        <p:spPr>
          <a:xfrm>
            <a:off x="6107753" y="4150450"/>
            <a:ext cx="205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578" name="Google Shape;2578;p337"/>
          <p:cNvSpPr txBox="1"/>
          <p:nvPr>
            <p:ph idx="15"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">
    <p:spTree>
      <p:nvGrpSpPr>
        <p:cNvPr id="2579" name="Shape 2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" name="Google Shape;2580;p338"/>
          <p:cNvSpPr/>
          <p:nvPr/>
        </p:nvSpPr>
        <p:spPr>
          <a:xfrm>
            <a:off x="5984087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1" name="Google Shape;2581;p338"/>
          <p:cNvSpPr/>
          <p:nvPr/>
        </p:nvSpPr>
        <p:spPr>
          <a:xfrm>
            <a:off x="7664189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2" name="Google Shape;2582;p338"/>
          <p:cNvSpPr/>
          <p:nvPr/>
        </p:nvSpPr>
        <p:spPr>
          <a:xfrm>
            <a:off x="-2092710" y="-1226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3" name="Google Shape;2583;p338"/>
          <p:cNvSpPr/>
          <p:nvPr/>
        </p:nvSpPr>
        <p:spPr>
          <a:xfrm>
            <a:off x="-409170" y="-1226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4" name="Google Shape;2584;p338"/>
          <p:cNvSpPr/>
          <p:nvPr/>
        </p:nvSpPr>
        <p:spPr>
          <a:xfrm>
            <a:off x="1270497" y="-74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5" name="Google Shape;2585;p338"/>
          <p:cNvSpPr txBox="1"/>
          <p:nvPr>
            <p:ph type="ctrTitle"/>
          </p:nvPr>
        </p:nvSpPr>
        <p:spPr>
          <a:xfrm>
            <a:off x="2724600" y="606626"/>
            <a:ext cx="3694800" cy="7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1" sz="60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586" name="Google Shape;2586;p338"/>
          <p:cNvSpPr txBox="1"/>
          <p:nvPr>
            <p:ph idx="1" type="subTitle"/>
          </p:nvPr>
        </p:nvSpPr>
        <p:spPr>
          <a:xfrm>
            <a:off x="2724600" y="1621772"/>
            <a:ext cx="3694800" cy="145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587" name="Google Shape;2587;p338"/>
          <p:cNvSpPr txBox="1"/>
          <p:nvPr/>
        </p:nvSpPr>
        <p:spPr>
          <a:xfrm>
            <a:off x="2717850" y="3172721"/>
            <a:ext cx="370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CRÉDITOS: este modelo de apresentação foi criado pelo </a:t>
            </a:r>
            <a:r>
              <a:rPr b="1" lang="pt-BR" sz="1200">
                <a:solidFill>
                  <a:schemeClr val="dk1"/>
                </a:solidFill>
                <a:uFill>
                  <a:noFill/>
                </a:uFill>
                <a:latin typeface="Commissioner"/>
                <a:ea typeface="Commissioner"/>
                <a:cs typeface="Commissioner"/>
                <a:sym typeface="Commissioner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pt-BR"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, e inclui ícones da </a:t>
            </a:r>
            <a:r>
              <a:rPr b="1" lang="pt-BR" sz="1200">
                <a:solidFill>
                  <a:schemeClr val="dk1"/>
                </a:solidFill>
                <a:uFill>
                  <a:noFill/>
                </a:uFill>
                <a:latin typeface="Commissioner"/>
                <a:ea typeface="Commissioner"/>
                <a:cs typeface="Commissioner"/>
                <a:sym typeface="Commission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pt-BR"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 e infográficos e imagens da </a:t>
            </a:r>
            <a:r>
              <a:rPr b="1" lang="pt-BR" sz="1200">
                <a:solidFill>
                  <a:schemeClr val="dk1"/>
                </a:solidFill>
                <a:uFill>
                  <a:noFill/>
                </a:uFill>
                <a:latin typeface="Commissioner"/>
                <a:ea typeface="Commissioner"/>
                <a:cs typeface="Commissioner"/>
                <a:sym typeface="Commissione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</p:spTree>
  </p:cSld>
  <p:clrMapOvr>
    <a:masterClrMapping/>
  </p:clrMapOvr>
</p:sldLayout>
</file>

<file path=ppt/slideLayouts/slideLayout3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2588" name="Shape 2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9" name="Google Shape;2589;p339"/>
          <p:cNvSpPr/>
          <p:nvPr/>
        </p:nvSpPr>
        <p:spPr>
          <a:xfrm flipH="1" rot="10800000">
            <a:off x="5984087" y="-1226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0" name="Google Shape;2590;p339"/>
          <p:cNvSpPr/>
          <p:nvPr/>
        </p:nvSpPr>
        <p:spPr>
          <a:xfrm flipH="1" rot="10800000">
            <a:off x="7664189" y="-1226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1" name="Google Shape;2591;p339"/>
          <p:cNvSpPr/>
          <p:nvPr/>
        </p:nvSpPr>
        <p:spPr>
          <a:xfrm flipH="1" rot="10800000">
            <a:off x="-1264035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2" name="Google Shape;2592;p339"/>
          <p:cNvSpPr/>
          <p:nvPr/>
        </p:nvSpPr>
        <p:spPr>
          <a:xfrm flipH="1" rot="10800000">
            <a:off x="419505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3" name="Google Shape;2593;p339"/>
          <p:cNvSpPr/>
          <p:nvPr/>
        </p:nvSpPr>
        <p:spPr>
          <a:xfrm flipH="1" rot="10800000">
            <a:off x="2099172" y="4309846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2594" name="Shape 2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5" name="Google Shape;2595;p340"/>
          <p:cNvSpPr/>
          <p:nvPr/>
        </p:nvSpPr>
        <p:spPr>
          <a:xfrm flipH="1">
            <a:off x="8324630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6" name="Google Shape;2596;p340"/>
          <p:cNvSpPr/>
          <p:nvPr/>
        </p:nvSpPr>
        <p:spPr>
          <a:xfrm flipH="1">
            <a:off x="6647400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7" name="Google Shape;2597;p340"/>
          <p:cNvSpPr/>
          <p:nvPr/>
        </p:nvSpPr>
        <p:spPr>
          <a:xfrm flipH="1">
            <a:off x="7476956" y="35579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8" name="Google Shape;2598;p340"/>
          <p:cNvSpPr/>
          <p:nvPr/>
        </p:nvSpPr>
        <p:spPr>
          <a:xfrm flipH="1">
            <a:off x="435596" y="36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9" name="Google Shape;2599;p340"/>
          <p:cNvSpPr/>
          <p:nvPr/>
        </p:nvSpPr>
        <p:spPr>
          <a:xfrm flipH="1">
            <a:off x="-1247944" y="36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_1_1_1_1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/>
          <p:nvPr>
            <p:ph type="title"/>
          </p:nvPr>
        </p:nvSpPr>
        <p:spPr>
          <a:xfrm>
            <a:off x="4620441" y="783450"/>
            <a:ext cx="2688300" cy="11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8" name="Google Shape;218;p35"/>
          <p:cNvSpPr txBox="1"/>
          <p:nvPr>
            <p:ph idx="1" type="subTitle"/>
          </p:nvPr>
        </p:nvSpPr>
        <p:spPr>
          <a:xfrm>
            <a:off x="4620441" y="1993719"/>
            <a:ext cx="3182400" cy="10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19" name="Google Shape;219;p35"/>
          <p:cNvSpPr/>
          <p:nvPr/>
        </p:nvSpPr>
        <p:spPr>
          <a:xfrm>
            <a:off x="3682847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5"/>
          <p:cNvSpPr/>
          <p:nvPr/>
        </p:nvSpPr>
        <p:spPr>
          <a:xfrm>
            <a:off x="5362949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5"/>
          <p:cNvSpPr/>
          <p:nvPr/>
        </p:nvSpPr>
        <p:spPr>
          <a:xfrm>
            <a:off x="704261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0_1_1">
    <p:spTree>
      <p:nvGrpSpPr>
        <p:cNvPr id="2600" name="Shape 2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1" name="Google Shape;2601;p341"/>
          <p:cNvSpPr/>
          <p:nvPr/>
        </p:nvSpPr>
        <p:spPr>
          <a:xfrm flipH="1">
            <a:off x="7886480" y="74797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2" name="Google Shape;2602;p341"/>
          <p:cNvSpPr/>
          <p:nvPr/>
        </p:nvSpPr>
        <p:spPr>
          <a:xfrm flipH="1">
            <a:off x="6209250" y="74797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3" name="Google Shape;2603;p341"/>
          <p:cNvSpPr/>
          <p:nvPr/>
        </p:nvSpPr>
        <p:spPr>
          <a:xfrm flipH="1">
            <a:off x="7038806" y="-4351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10_1_1_1">
    <p:spTree>
      <p:nvGrpSpPr>
        <p:cNvPr id="2604" name="Shape 2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5" name="Google Shape;2605;p342"/>
          <p:cNvSpPr/>
          <p:nvPr/>
        </p:nvSpPr>
        <p:spPr>
          <a:xfrm>
            <a:off x="5069687" y="-450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6" name="Google Shape;2606;p342"/>
          <p:cNvSpPr/>
          <p:nvPr/>
        </p:nvSpPr>
        <p:spPr>
          <a:xfrm>
            <a:off x="6749789" y="-450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7" name="Google Shape;2607;p342"/>
          <p:cNvSpPr/>
          <p:nvPr/>
        </p:nvSpPr>
        <p:spPr>
          <a:xfrm>
            <a:off x="8429456" y="-450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8" name="Google Shape;2608;p342"/>
          <p:cNvSpPr/>
          <p:nvPr/>
        </p:nvSpPr>
        <p:spPr>
          <a:xfrm>
            <a:off x="-562144" y="-450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9" name="Google Shape;2609;p342"/>
          <p:cNvSpPr/>
          <p:nvPr/>
        </p:nvSpPr>
        <p:spPr>
          <a:xfrm>
            <a:off x="1115086" y="-450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rgbClr val="F393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614" name="Shape 2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5" name="Google Shape;2615;p344"/>
          <p:cNvSpPr txBox="1"/>
          <p:nvPr>
            <p:ph type="ctrTitle"/>
          </p:nvPr>
        </p:nvSpPr>
        <p:spPr>
          <a:xfrm>
            <a:off x="733425" y="1205675"/>
            <a:ext cx="7706100" cy="15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1" sz="60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616" name="Google Shape;2616;p344"/>
          <p:cNvSpPr txBox="1"/>
          <p:nvPr>
            <p:ph idx="1" type="subTitle"/>
          </p:nvPr>
        </p:nvSpPr>
        <p:spPr>
          <a:xfrm>
            <a:off x="877125" y="3209350"/>
            <a:ext cx="3551100" cy="36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617" name="Google Shape;2617;p344"/>
          <p:cNvSpPr/>
          <p:nvPr/>
        </p:nvSpPr>
        <p:spPr>
          <a:xfrm>
            <a:off x="3621887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8" name="Google Shape;2618;p344"/>
          <p:cNvSpPr/>
          <p:nvPr/>
        </p:nvSpPr>
        <p:spPr>
          <a:xfrm>
            <a:off x="5301989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9" name="Google Shape;2619;p344"/>
          <p:cNvSpPr/>
          <p:nvPr/>
        </p:nvSpPr>
        <p:spPr>
          <a:xfrm>
            <a:off x="698165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0" name="Google Shape;2620;p344"/>
          <p:cNvSpPr/>
          <p:nvPr/>
        </p:nvSpPr>
        <p:spPr>
          <a:xfrm>
            <a:off x="865888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1" name="Google Shape;2621;p344"/>
          <p:cNvSpPr/>
          <p:nvPr/>
        </p:nvSpPr>
        <p:spPr>
          <a:xfrm>
            <a:off x="6145790" y="35579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2" name="Google Shape;2622;p344"/>
          <p:cNvSpPr/>
          <p:nvPr/>
        </p:nvSpPr>
        <p:spPr>
          <a:xfrm>
            <a:off x="7829330" y="35579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3" name="Google Shape;2623;p344"/>
          <p:cNvSpPr/>
          <p:nvPr/>
        </p:nvSpPr>
        <p:spPr>
          <a:xfrm>
            <a:off x="-1247245" y="-597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4" name="Google Shape;2624;p344"/>
          <p:cNvSpPr/>
          <p:nvPr/>
        </p:nvSpPr>
        <p:spPr>
          <a:xfrm>
            <a:off x="432422" y="-5500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25" name="Shape 2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6" name="Google Shape;2626;p345"/>
          <p:cNvSpPr txBox="1"/>
          <p:nvPr>
            <p:ph type="title"/>
          </p:nvPr>
        </p:nvSpPr>
        <p:spPr>
          <a:xfrm>
            <a:off x="2472600" y="2560425"/>
            <a:ext cx="5937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27" name="Google Shape;2627;p345"/>
          <p:cNvSpPr txBox="1"/>
          <p:nvPr>
            <p:ph hasCustomPrompt="1" idx="2" type="title"/>
          </p:nvPr>
        </p:nvSpPr>
        <p:spPr>
          <a:xfrm>
            <a:off x="6743700" y="1133325"/>
            <a:ext cx="1533600" cy="128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28" name="Google Shape;2628;p345"/>
          <p:cNvSpPr txBox="1"/>
          <p:nvPr>
            <p:ph idx="1" type="subTitle"/>
          </p:nvPr>
        </p:nvSpPr>
        <p:spPr>
          <a:xfrm>
            <a:off x="2472600" y="3678100"/>
            <a:ext cx="5937900" cy="3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9" name="Google Shape;2629;p345"/>
          <p:cNvSpPr/>
          <p:nvPr/>
        </p:nvSpPr>
        <p:spPr>
          <a:xfrm flipH="1">
            <a:off x="850994" y="-1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0" name="Google Shape;2630;p345"/>
          <p:cNvSpPr/>
          <p:nvPr/>
        </p:nvSpPr>
        <p:spPr>
          <a:xfrm flipH="1">
            <a:off x="-832546" y="-1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1" name="Google Shape;2631;p345"/>
          <p:cNvSpPr/>
          <p:nvPr/>
        </p:nvSpPr>
        <p:spPr>
          <a:xfrm>
            <a:off x="-1247245" y="4301997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2" name="Google Shape;2632;p345"/>
          <p:cNvSpPr/>
          <p:nvPr/>
        </p:nvSpPr>
        <p:spPr>
          <a:xfrm>
            <a:off x="432422" y="4302475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33" name="Shape 2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4" name="Google Shape;2634;p346"/>
          <p:cNvSpPr txBox="1"/>
          <p:nvPr>
            <p:ph idx="1" type="body"/>
          </p:nvPr>
        </p:nvSpPr>
        <p:spPr>
          <a:xfrm>
            <a:off x="713225" y="1152475"/>
            <a:ext cx="7708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35" name="Google Shape;2635;p346"/>
          <p:cNvSpPr txBox="1"/>
          <p:nvPr>
            <p:ph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36" name="Google Shape;2636;p346"/>
          <p:cNvSpPr/>
          <p:nvPr/>
        </p:nvSpPr>
        <p:spPr>
          <a:xfrm>
            <a:off x="4902047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7" name="Google Shape;2637;p346"/>
          <p:cNvSpPr/>
          <p:nvPr/>
        </p:nvSpPr>
        <p:spPr>
          <a:xfrm>
            <a:off x="6582149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8" name="Google Shape;2638;p346"/>
          <p:cNvSpPr/>
          <p:nvPr/>
        </p:nvSpPr>
        <p:spPr>
          <a:xfrm>
            <a:off x="826181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39" name="Shape 2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0" name="Google Shape;2640;p347"/>
          <p:cNvSpPr txBox="1"/>
          <p:nvPr>
            <p:ph type="title"/>
          </p:nvPr>
        </p:nvSpPr>
        <p:spPr>
          <a:xfrm>
            <a:off x="1485119" y="2600325"/>
            <a:ext cx="2645400" cy="31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9pPr>
          </a:lstStyle>
          <a:p/>
        </p:txBody>
      </p:sp>
      <p:sp>
        <p:nvSpPr>
          <p:cNvPr id="2641" name="Google Shape;2641;p347"/>
          <p:cNvSpPr txBox="1"/>
          <p:nvPr>
            <p:ph idx="2" type="title"/>
          </p:nvPr>
        </p:nvSpPr>
        <p:spPr>
          <a:xfrm>
            <a:off x="5013481" y="2600325"/>
            <a:ext cx="2645400" cy="31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9pPr>
          </a:lstStyle>
          <a:p/>
        </p:txBody>
      </p:sp>
      <p:sp>
        <p:nvSpPr>
          <p:cNvPr id="2642" name="Google Shape;2642;p347"/>
          <p:cNvSpPr txBox="1"/>
          <p:nvPr>
            <p:ph idx="1" type="subTitle"/>
          </p:nvPr>
        </p:nvSpPr>
        <p:spPr>
          <a:xfrm>
            <a:off x="5013481" y="3180850"/>
            <a:ext cx="26454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sp>
        <p:nvSpPr>
          <p:cNvPr id="2643" name="Google Shape;2643;p347"/>
          <p:cNvSpPr txBox="1"/>
          <p:nvPr>
            <p:ph idx="3" type="subTitle"/>
          </p:nvPr>
        </p:nvSpPr>
        <p:spPr>
          <a:xfrm>
            <a:off x="1485119" y="3180850"/>
            <a:ext cx="26454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sp>
        <p:nvSpPr>
          <p:cNvPr id="2644" name="Google Shape;2644;p347"/>
          <p:cNvSpPr txBox="1"/>
          <p:nvPr>
            <p:ph idx="4"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45" name="Google Shape;2645;p347"/>
          <p:cNvSpPr/>
          <p:nvPr/>
        </p:nvSpPr>
        <p:spPr>
          <a:xfrm>
            <a:off x="-847894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6" name="Google Shape;2646;p347"/>
          <p:cNvSpPr/>
          <p:nvPr/>
        </p:nvSpPr>
        <p:spPr>
          <a:xfrm>
            <a:off x="82933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7" name="Google Shape;2647;p347"/>
          <p:cNvSpPr/>
          <p:nvPr/>
        </p:nvSpPr>
        <p:spPr>
          <a:xfrm>
            <a:off x="6203162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8" name="Google Shape;2648;p347"/>
          <p:cNvSpPr/>
          <p:nvPr/>
        </p:nvSpPr>
        <p:spPr>
          <a:xfrm>
            <a:off x="7883264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49" name="Shape 2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0" name="Google Shape;2650;p348"/>
          <p:cNvSpPr txBox="1"/>
          <p:nvPr>
            <p:ph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51" name="Shape 2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" name="Google Shape;2652;p349"/>
          <p:cNvSpPr txBox="1"/>
          <p:nvPr>
            <p:ph idx="1" type="body"/>
          </p:nvPr>
        </p:nvSpPr>
        <p:spPr>
          <a:xfrm>
            <a:off x="698250" y="1767050"/>
            <a:ext cx="3937500" cy="25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  <a:defRPr sz="1500"/>
            </a:lvl1pPr>
            <a:lvl2pPr indent="-3238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/>
            </a:lvl2pPr>
            <a:lvl3pPr indent="-3238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Open Sans"/>
              <a:buChar char="■"/>
              <a:defRPr sz="1500"/>
            </a:lvl3pPr>
            <a:lvl4pPr indent="-3238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Open Sans"/>
              <a:buChar char="●"/>
              <a:defRPr sz="1500"/>
            </a:lvl4pPr>
            <a:lvl5pPr indent="-3238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Open Sans"/>
              <a:buChar char="○"/>
              <a:defRPr sz="1500"/>
            </a:lvl5pPr>
            <a:lvl6pPr indent="-3238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Open Sans"/>
              <a:buChar char="■"/>
              <a:defRPr sz="1500"/>
            </a:lvl6pPr>
            <a:lvl7pPr indent="-3238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Open Sans"/>
              <a:buChar char="●"/>
              <a:defRPr sz="1500"/>
            </a:lvl7pPr>
            <a:lvl8pPr indent="-3238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Open Sans"/>
              <a:buChar char="○"/>
              <a:defRPr sz="1500"/>
            </a:lvl8pPr>
            <a:lvl9pPr indent="-3238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Font typeface="Open Sans"/>
              <a:buChar char="■"/>
              <a:defRPr sz="1500"/>
            </a:lvl9pPr>
          </a:lstStyle>
          <a:p/>
        </p:txBody>
      </p:sp>
      <p:sp>
        <p:nvSpPr>
          <p:cNvPr id="2653" name="Google Shape;2653;p349"/>
          <p:cNvSpPr txBox="1"/>
          <p:nvPr>
            <p:ph type="title"/>
          </p:nvPr>
        </p:nvSpPr>
        <p:spPr>
          <a:xfrm>
            <a:off x="713225" y="401645"/>
            <a:ext cx="4363500" cy="11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54" name="Google Shape;2654;p349"/>
          <p:cNvSpPr/>
          <p:nvPr/>
        </p:nvSpPr>
        <p:spPr>
          <a:xfrm flipH="1">
            <a:off x="8925586" y="430079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5" name="Google Shape;2655;p349"/>
          <p:cNvSpPr/>
          <p:nvPr/>
        </p:nvSpPr>
        <p:spPr>
          <a:xfrm flipH="1">
            <a:off x="7245919" y="430079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6" name="Google Shape;2656;p349"/>
          <p:cNvSpPr/>
          <p:nvPr/>
        </p:nvSpPr>
        <p:spPr>
          <a:xfrm flipH="1">
            <a:off x="5568689" y="430079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7" name="Google Shape;2657;p349"/>
          <p:cNvSpPr/>
          <p:nvPr/>
        </p:nvSpPr>
        <p:spPr>
          <a:xfrm flipH="1">
            <a:off x="8081785" y="3548474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658" name="Shape 2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9" name="Google Shape;2659;p350"/>
          <p:cNvSpPr txBox="1"/>
          <p:nvPr>
            <p:ph type="title"/>
          </p:nvPr>
        </p:nvSpPr>
        <p:spPr>
          <a:xfrm>
            <a:off x="741000" y="671475"/>
            <a:ext cx="5566200" cy="26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660" name="Google Shape;2660;p350"/>
          <p:cNvSpPr/>
          <p:nvPr/>
        </p:nvSpPr>
        <p:spPr>
          <a:xfrm rot="10800000">
            <a:off x="301868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1" name="Google Shape;2661;p350"/>
          <p:cNvSpPr/>
          <p:nvPr/>
        </p:nvSpPr>
        <p:spPr>
          <a:xfrm rot="10800000">
            <a:off x="1335145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2" name="Google Shape;2662;p350"/>
          <p:cNvSpPr/>
          <p:nvPr/>
        </p:nvSpPr>
        <p:spPr>
          <a:xfrm rot="10800000">
            <a:off x="-344521" y="4309846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663" name="Shape 2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4" name="Google Shape;2664;p351"/>
          <p:cNvSpPr txBox="1"/>
          <p:nvPr>
            <p:ph type="title"/>
          </p:nvPr>
        </p:nvSpPr>
        <p:spPr>
          <a:xfrm>
            <a:off x="962025" y="2294700"/>
            <a:ext cx="5600700" cy="5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65" name="Google Shape;2665;p351"/>
          <p:cNvSpPr txBox="1"/>
          <p:nvPr>
            <p:ph idx="1" type="subTitle"/>
          </p:nvPr>
        </p:nvSpPr>
        <p:spPr>
          <a:xfrm>
            <a:off x="973025" y="3108750"/>
            <a:ext cx="5646900" cy="11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66" name="Google Shape;2666;p351"/>
          <p:cNvSpPr/>
          <p:nvPr/>
        </p:nvSpPr>
        <p:spPr>
          <a:xfrm>
            <a:off x="4098415" y="-764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7" name="Google Shape;2667;p351"/>
          <p:cNvSpPr/>
          <p:nvPr/>
        </p:nvSpPr>
        <p:spPr>
          <a:xfrm>
            <a:off x="5781955" y="-764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8" name="Google Shape;2668;p351"/>
          <p:cNvSpPr/>
          <p:nvPr/>
        </p:nvSpPr>
        <p:spPr>
          <a:xfrm>
            <a:off x="7461622" y="-7170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9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 txBox="1"/>
          <p:nvPr>
            <p:ph type="title"/>
          </p:nvPr>
        </p:nvSpPr>
        <p:spPr>
          <a:xfrm>
            <a:off x="1568075" y="3326636"/>
            <a:ext cx="2380500" cy="44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24" name="Google Shape;224;p36"/>
          <p:cNvSpPr txBox="1"/>
          <p:nvPr>
            <p:ph idx="1" type="subTitle"/>
          </p:nvPr>
        </p:nvSpPr>
        <p:spPr>
          <a:xfrm>
            <a:off x="1568075" y="3883094"/>
            <a:ext cx="2380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25" name="Google Shape;225;p36"/>
          <p:cNvSpPr txBox="1"/>
          <p:nvPr>
            <p:ph idx="2" type="title"/>
          </p:nvPr>
        </p:nvSpPr>
        <p:spPr>
          <a:xfrm>
            <a:off x="5206074" y="1421636"/>
            <a:ext cx="2377500" cy="44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26" name="Google Shape;226;p36"/>
          <p:cNvSpPr txBox="1"/>
          <p:nvPr>
            <p:ph idx="3" type="subTitle"/>
          </p:nvPr>
        </p:nvSpPr>
        <p:spPr>
          <a:xfrm>
            <a:off x="5206074" y="1978094"/>
            <a:ext cx="2377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27" name="Google Shape;227;p36"/>
          <p:cNvSpPr txBox="1"/>
          <p:nvPr>
            <p:ph idx="4"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8" name="Google Shape;228;p36"/>
          <p:cNvSpPr/>
          <p:nvPr/>
        </p:nvSpPr>
        <p:spPr>
          <a:xfrm rot="10800000">
            <a:off x="-846130" y="-4351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6"/>
          <p:cNvSpPr/>
          <p:nvPr/>
        </p:nvSpPr>
        <p:spPr>
          <a:xfrm>
            <a:off x="7848880" y="4302477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669" name="Shape 2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0" name="Google Shape;2670;p352"/>
          <p:cNvSpPr txBox="1"/>
          <p:nvPr>
            <p:ph type="title"/>
          </p:nvPr>
        </p:nvSpPr>
        <p:spPr>
          <a:xfrm>
            <a:off x="5267325" y="714375"/>
            <a:ext cx="2850000" cy="241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671" name="Google Shape;2671;p352"/>
          <p:cNvSpPr/>
          <p:nvPr/>
        </p:nvSpPr>
        <p:spPr>
          <a:xfrm>
            <a:off x="5069687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2" name="Google Shape;2672;p352"/>
          <p:cNvSpPr/>
          <p:nvPr/>
        </p:nvSpPr>
        <p:spPr>
          <a:xfrm>
            <a:off x="6749789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3" name="Google Shape;2673;p352"/>
          <p:cNvSpPr/>
          <p:nvPr/>
        </p:nvSpPr>
        <p:spPr>
          <a:xfrm>
            <a:off x="842945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4" name="Google Shape;2674;p352"/>
          <p:cNvSpPr/>
          <p:nvPr/>
        </p:nvSpPr>
        <p:spPr>
          <a:xfrm>
            <a:off x="-562144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5" name="Google Shape;2675;p352"/>
          <p:cNvSpPr/>
          <p:nvPr/>
        </p:nvSpPr>
        <p:spPr>
          <a:xfrm>
            <a:off x="111508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676" name="Shape 2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" name="Google Shape;2677;p353"/>
          <p:cNvSpPr txBox="1"/>
          <p:nvPr>
            <p:ph hasCustomPrompt="1" type="title"/>
          </p:nvPr>
        </p:nvSpPr>
        <p:spPr>
          <a:xfrm>
            <a:off x="1284000" y="1825450"/>
            <a:ext cx="6576000" cy="17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4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678" name="Google Shape;2678;p353"/>
          <p:cNvSpPr txBox="1"/>
          <p:nvPr>
            <p:ph idx="1" type="subTitle"/>
          </p:nvPr>
        </p:nvSpPr>
        <p:spPr>
          <a:xfrm>
            <a:off x="1284000" y="3630475"/>
            <a:ext cx="6576000" cy="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2679" name="Google Shape;2679;p353"/>
          <p:cNvSpPr/>
          <p:nvPr/>
        </p:nvSpPr>
        <p:spPr>
          <a:xfrm rot="10800000">
            <a:off x="833536" y="-4351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0" name="Google Shape;2680;p353"/>
          <p:cNvSpPr/>
          <p:nvPr/>
        </p:nvSpPr>
        <p:spPr>
          <a:xfrm rot="10800000">
            <a:off x="-846130" y="-4351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1" name="Google Shape;2681;p353"/>
          <p:cNvSpPr/>
          <p:nvPr/>
        </p:nvSpPr>
        <p:spPr>
          <a:xfrm>
            <a:off x="6165340" y="4302477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2" name="Google Shape;2682;p353"/>
          <p:cNvSpPr/>
          <p:nvPr/>
        </p:nvSpPr>
        <p:spPr>
          <a:xfrm>
            <a:off x="7848880" y="4302477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83" name="Shape 2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4" name="Google Shape;2684;p3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3">
    <p:spTree>
      <p:nvGrpSpPr>
        <p:cNvPr id="2685" name="Shape 2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6" name="Google Shape;2686;p355"/>
          <p:cNvSpPr/>
          <p:nvPr/>
        </p:nvSpPr>
        <p:spPr>
          <a:xfrm>
            <a:off x="-654560" y="-764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7" name="Google Shape;2687;p355"/>
          <p:cNvSpPr/>
          <p:nvPr/>
        </p:nvSpPr>
        <p:spPr>
          <a:xfrm>
            <a:off x="1028980" y="-764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8" name="Google Shape;2688;p355"/>
          <p:cNvSpPr txBox="1"/>
          <p:nvPr>
            <p:ph idx="1" type="subTitle"/>
          </p:nvPr>
        </p:nvSpPr>
        <p:spPr>
          <a:xfrm>
            <a:off x="1263100" y="1290375"/>
            <a:ext cx="30906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arker Grotesque"/>
              <a:buNone/>
              <a:defRPr b="1" sz="3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2689" name="Google Shape;2689;p355"/>
          <p:cNvSpPr txBox="1"/>
          <p:nvPr>
            <p:ph idx="2" type="subTitle"/>
          </p:nvPr>
        </p:nvSpPr>
        <p:spPr>
          <a:xfrm>
            <a:off x="4337375" y="1289325"/>
            <a:ext cx="4160400" cy="4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690" name="Google Shape;2690;p355"/>
          <p:cNvSpPr txBox="1"/>
          <p:nvPr>
            <p:ph hasCustomPrompt="1" type="title"/>
          </p:nvPr>
        </p:nvSpPr>
        <p:spPr>
          <a:xfrm>
            <a:off x="661563" y="1290375"/>
            <a:ext cx="6681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2691" name="Google Shape;2691;p355"/>
          <p:cNvSpPr txBox="1"/>
          <p:nvPr>
            <p:ph idx="3" type="subTitle"/>
          </p:nvPr>
        </p:nvSpPr>
        <p:spPr>
          <a:xfrm>
            <a:off x="1263100" y="1860165"/>
            <a:ext cx="3090600" cy="3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arker Grotesque"/>
              <a:buNone/>
              <a:defRPr b="1" sz="3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2692" name="Google Shape;2692;p355"/>
          <p:cNvSpPr txBox="1"/>
          <p:nvPr>
            <p:ph idx="4" type="subTitle"/>
          </p:nvPr>
        </p:nvSpPr>
        <p:spPr>
          <a:xfrm>
            <a:off x="4337375" y="1859115"/>
            <a:ext cx="41604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693" name="Google Shape;2693;p355"/>
          <p:cNvSpPr txBox="1"/>
          <p:nvPr>
            <p:ph hasCustomPrompt="1" idx="5" type="title"/>
          </p:nvPr>
        </p:nvSpPr>
        <p:spPr>
          <a:xfrm>
            <a:off x="671088" y="1860165"/>
            <a:ext cx="668100" cy="3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2694" name="Google Shape;2694;p355"/>
          <p:cNvSpPr txBox="1"/>
          <p:nvPr>
            <p:ph idx="6" type="subTitle"/>
          </p:nvPr>
        </p:nvSpPr>
        <p:spPr>
          <a:xfrm>
            <a:off x="1263102" y="2427855"/>
            <a:ext cx="30906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arker Grotesque"/>
              <a:buNone/>
              <a:defRPr b="1" sz="3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2695" name="Google Shape;2695;p355"/>
          <p:cNvSpPr txBox="1"/>
          <p:nvPr>
            <p:ph idx="7" type="subTitle"/>
          </p:nvPr>
        </p:nvSpPr>
        <p:spPr>
          <a:xfrm>
            <a:off x="4337394" y="2426805"/>
            <a:ext cx="4160400" cy="4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696" name="Google Shape;2696;p355"/>
          <p:cNvSpPr txBox="1"/>
          <p:nvPr>
            <p:ph hasCustomPrompt="1" idx="8" type="title"/>
          </p:nvPr>
        </p:nvSpPr>
        <p:spPr>
          <a:xfrm>
            <a:off x="661563" y="2427855"/>
            <a:ext cx="6681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2697" name="Google Shape;2697;p355"/>
          <p:cNvSpPr txBox="1"/>
          <p:nvPr>
            <p:ph idx="9" type="subTitle"/>
          </p:nvPr>
        </p:nvSpPr>
        <p:spPr>
          <a:xfrm>
            <a:off x="1263102" y="2997645"/>
            <a:ext cx="3090600" cy="3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arker Grotesque"/>
              <a:buNone/>
              <a:defRPr b="1" sz="3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2698" name="Google Shape;2698;p355"/>
          <p:cNvSpPr txBox="1"/>
          <p:nvPr>
            <p:ph idx="13" type="subTitle"/>
          </p:nvPr>
        </p:nvSpPr>
        <p:spPr>
          <a:xfrm>
            <a:off x="4337392" y="2996595"/>
            <a:ext cx="4160400" cy="3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699" name="Google Shape;2699;p355"/>
          <p:cNvSpPr txBox="1"/>
          <p:nvPr>
            <p:ph hasCustomPrompt="1" idx="14" type="title"/>
          </p:nvPr>
        </p:nvSpPr>
        <p:spPr>
          <a:xfrm>
            <a:off x="661563" y="2997645"/>
            <a:ext cx="668100" cy="3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2700" name="Google Shape;2700;p355"/>
          <p:cNvSpPr txBox="1"/>
          <p:nvPr>
            <p:ph idx="15" type="subTitle"/>
          </p:nvPr>
        </p:nvSpPr>
        <p:spPr>
          <a:xfrm>
            <a:off x="1263100" y="3563235"/>
            <a:ext cx="3090600" cy="3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arker Grotesque"/>
              <a:buNone/>
              <a:defRPr b="1" sz="3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2701" name="Google Shape;2701;p355"/>
          <p:cNvSpPr txBox="1"/>
          <p:nvPr>
            <p:ph idx="16" type="subTitle"/>
          </p:nvPr>
        </p:nvSpPr>
        <p:spPr>
          <a:xfrm>
            <a:off x="4337375" y="3562185"/>
            <a:ext cx="4160400" cy="3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702" name="Google Shape;2702;p355"/>
          <p:cNvSpPr txBox="1"/>
          <p:nvPr>
            <p:ph hasCustomPrompt="1" idx="17" type="title"/>
          </p:nvPr>
        </p:nvSpPr>
        <p:spPr>
          <a:xfrm>
            <a:off x="661563" y="3563235"/>
            <a:ext cx="668100" cy="3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2703" name="Google Shape;2703;p355"/>
          <p:cNvSpPr txBox="1"/>
          <p:nvPr>
            <p:ph idx="18" type="subTitle"/>
          </p:nvPr>
        </p:nvSpPr>
        <p:spPr>
          <a:xfrm>
            <a:off x="1263100" y="4128825"/>
            <a:ext cx="30906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arker Grotesque"/>
              <a:buNone/>
              <a:defRPr b="1" sz="3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2704" name="Google Shape;2704;p355"/>
          <p:cNvSpPr txBox="1"/>
          <p:nvPr>
            <p:ph idx="19" type="subTitle"/>
          </p:nvPr>
        </p:nvSpPr>
        <p:spPr>
          <a:xfrm>
            <a:off x="4337375" y="4127775"/>
            <a:ext cx="4160400" cy="4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705" name="Google Shape;2705;p355"/>
          <p:cNvSpPr txBox="1"/>
          <p:nvPr>
            <p:ph hasCustomPrompt="1" idx="20" type="title"/>
          </p:nvPr>
        </p:nvSpPr>
        <p:spPr>
          <a:xfrm>
            <a:off x="661563" y="4128825"/>
            <a:ext cx="6681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2706" name="Google Shape;2706;p355"/>
          <p:cNvSpPr txBox="1"/>
          <p:nvPr>
            <p:ph idx="21"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2707" name="Shape 2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8" name="Google Shape;2708;p356"/>
          <p:cNvSpPr txBox="1"/>
          <p:nvPr>
            <p:ph hasCustomPrompt="1" type="title"/>
          </p:nvPr>
        </p:nvSpPr>
        <p:spPr>
          <a:xfrm>
            <a:off x="7250025" y="2750242"/>
            <a:ext cx="11727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t>xx%</a:t>
            </a:r>
          </a:p>
        </p:txBody>
      </p:sp>
      <p:sp>
        <p:nvSpPr>
          <p:cNvPr id="2709" name="Google Shape;2709;p356"/>
          <p:cNvSpPr txBox="1"/>
          <p:nvPr>
            <p:ph idx="1" type="subTitle"/>
          </p:nvPr>
        </p:nvSpPr>
        <p:spPr>
          <a:xfrm>
            <a:off x="697375" y="1646784"/>
            <a:ext cx="27954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710" name="Google Shape;2710;p356"/>
          <p:cNvSpPr txBox="1"/>
          <p:nvPr>
            <p:ph hasCustomPrompt="1" idx="2" type="title"/>
          </p:nvPr>
        </p:nvSpPr>
        <p:spPr>
          <a:xfrm>
            <a:off x="7248525" y="1649034"/>
            <a:ext cx="11757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t>xx%</a:t>
            </a:r>
          </a:p>
        </p:txBody>
      </p:sp>
      <p:sp>
        <p:nvSpPr>
          <p:cNvPr id="2711" name="Google Shape;2711;p356"/>
          <p:cNvSpPr txBox="1"/>
          <p:nvPr>
            <p:ph idx="3" type="subTitle"/>
          </p:nvPr>
        </p:nvSpPr>
        <p:spPr>
          <a:xfrm>
            <a:off x="697375" y="2750242"/>
            <a:ext cx="2798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712" name="Google Shape;2712;p356"/>
          <p:cNvSpPr txBox="1"/>
          <p:nvPr>
            <p:ph hasCustomPrompt="1" idx="4" type="title"/>
          </p:nvPr>
        </p:nvSpPr>
        <p:spPr>
          <a:xfrm>
            <a:off x="7250025" y="3856368"/>
            <a:ext cx="11727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t>xx%</a:t>
            </a:r>
          </a:p>
        </p:txBody>
      </p:sp>
      <p:sp>
        <p:nvSpPr>
          <p:cNvPr id="2713" name="Google Shape;2713;p356"/>
          <p:cNvSpPr txBox="1"/>
          <p:nvPr>
            <p:ph idx="5" type="subTitle"/>
          </p:nvPr>
        </p:nvSpPr>
        <p:spPr>
          <a:xfrm>
            <a:off x="697375" y="3858618"/>
            <a:ext cx="2798100" cy="57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714" name="Google Shape;2714;p356"/>
          <p:cNvSpPr txBox="1"/>
          <p:nvPr>
            <p:ph idx="6" type="title"/>
          </p:nvPr>
        </p:nvSpPr>
        <p:spPr>
          <a:xfrm>
            <a:off x="3592975" y="1225576"/>
            <a:ext cx="27954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2715" name="Google Shape;2715;p356"/>
          <p:cNvSpPr txBox="1"/>
          <p:nvPr>
            <p:ph idx="7" type="title"/>
          </p:nvPr>
        </p:nvSpPr>
        <p:spPr>
          <a:xfrm>
            <a:off x="3592975" y="2328951"/>
            <a:ext cx="27981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2716" name="Google Shape;2716;p356"/>
          <p:cNvSpPr txBox="1"/>
          <p:nvPr>
            <p:ph idx="8" type="title"/>
          </p:nvPr>
        </p:nvSpPr>
        <p:spPr>
          <a:xfrm>
            <a:off x="3592975" y="3432326"/>
            <a:ext cx="27981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2717" name="Google Shape;2717;p356"/>
          <p:cNvSpPr txBox="1"/>
          <p:nvPr>
            <p:ph idx="9"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2718" name="Shape 2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9" name="Google Shape;2719;p357"/>
          <p:cNvSpPr/>
          <p:nvPr/>
        </p:nvSpPr>
        <p:spPr>
          <a:xfrm flipH="1">
            <a:off x="-827273" y="-15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0" name="Google Shape;2720;p357"/>
          <p:cNvSpPr/>
          <p:nvPr/>
        </p:nvSpPr>
        <p:spPr>
          <a:xfrm>
            <a:off x="7869488" y="36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1" name="Google Shape;2721;p357"/>
          <p:cNvSpPr txBox="1"/>
          <p:nvPr>
            <p:ph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22" name="Google Shape;2722;p357"/>
          <p:cNvSpPr txBox="1"/>
          <p:nvPr>
            <p:ph idx="1" type="subTitle"/>
          </p:nvPr>
        </p:nvSpPr>
        <p:spPr>
          <a:xfrm>
            <a:off x="796875" y="4180125"/>
            <a:ext cx="3447300" cy="4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723" name="Google Shape;2723;p357"/>
          <p:cNvSpPr txBox="1"/>
          <p:nvPr>
            <p:ph idx="2" type="subTitle"/>
          </p:nvPr>
        </p:nvSpPr>
        <p:spPr>
          <a:xfrm>
            <a:off x="4892375" y="4180125"/>
            <a:ext cx="3447300" cy="4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724" name="Google Shape;2724;p357"/>
          <p:cNvSpPr txBox="1"/>
          <p:nvPr>
            <p:ph hasCustomPrompt="1" idx="3" type="title"/>
          </p:nvPr>
        </p:nvSpPr>
        <p:spPr>
          <a:xfrm>
            <a:off x="4892375" y="3586806"/>
            <a:ext cx="34473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2725" name="Google Shape;2725;p357"/>
          <p:cNvSpPr txBox="1"/>
          <p:nvPr>
            <p:ph hasCustomPrompt="1" idx="4" type="title"/>
          </p:nvPr>
        </p:nvSpPr>
        <p:spPr>
          <a:xfrm>
            <a:off x="796875" y="3586806"/>
            <a:ext cx="34473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2726" name="Google Shape;2726;p357"/>
          <p:cNvSpPr txBox="1"/>
          <p:nvPr>
            <p:ph idx="5" type="subTitle"/>
          </p:nvPr>
        </p:nvSpPr>
        <p:spPr>
          <a:xfrm>
            <a:off x="796875" y="2369635"/>
            <a:ext cx="3447300" cy="4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727" name="Google Shape;2727;p357"/>
          <p:cNvSpPr txBox="1"/>
          <p:nvPr>
            <p:ph idx="6" type="subTitle"/>
          </p:nvPr>
        </p:nvSpPr>
        <p:spPr>
          <a:xfrm>
            <a:off x="4892375" y="2369635"/>
            <a:ext cx="3447300" cy="4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728" name="Google Shape;2728;p357"/>
          <p:cNvSpPr txBox="1"/>
          <p:nvPr>
            <p:ph hasCustomPrompt="1" idx="7" type="title"/>
          </p:nvPr>
        </p:nvSpPr>
        <p:spPr>
          <a:xfrm>
            <a:off x="4892375" y="1776541"/>
            <a:ext cx="34473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2729" name="Google Shape;2729;p357"/>
          <p:cNvSpPr txBox="1"/>
          <p:nvPr>
            <p:ph hasCustomPrompt="1" idx="8" type="title"/>
          </p:nvPr>
        </p:nvSpPr>
        <p:spPr>
          <a:xfrm>
            <a:off x="796875" y="1776541"/>
            <a:ext cx="34473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7">
    <p:spTree>
      <p:nvGrpSpPr>
        <p:cNvPr id="2730" name="Shape 2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1" name="Google Shape;2731;p358"/>
          <p:cNvSpPr txBox="1"/>
          <p:nvPr>
            <p:ph type="title"/>
          </p:nvPr>
        </p:nvSpPr>
        <p:spPr>
          <a:xfrm>
            <a:off x="3557400" y="2843113"/>
            <a:ext cx="43602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732" name="Google Shape;2732;p358"/>
          <p:cNvSpPr txBox="1"/>
          <p:nvPr>
            <p:ph idx="1" type="subTitle"/>
          </p:nvPr>
        </p:nvSpPr>
        <p:spPr>
          <a:xfrm>
            <a:off x="1226400" y="1254138"/>
            <a:ext cx="66912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733" name="Google Shape;2733;p358"/>
          <p:cNvSpPr/>
          <p:nvPr/>
        </p:nvSpPr>
        <p:spPr>
          <a:xfrm>
            <a:off x="6193915" y="1877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4" name="Google Shape;2734;p358"/>
          <p:cNvSpPr/>
          <p:nvPr/>
        </p:nvSpPr>
        <p:spPr>
          <a:xfrm>
            <a:off x="7877455" y="1877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5" name="Google Shape;2735;p358"/>
          <p:cNvSpPr/>
          <p:nvPr/>
        </p:nvSpPr>
        <p:spPr>
          <a:xfrm>
            <a:off x="-2248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6" name="Google Shape;2736;p358"/>
          <p:cNvSpPr/>
          <p:nvPr/>
        </p:nvSpPr>
        <p:spPr>
          <a:xfrm>
            <a:off x="1657181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7" name="Google Shape;2737;p358"/>
          <p:cNvSpPr/>
          <p:nvPr/>
        </p:nvSpPr>
        <p:spPr>
          <a:xfrm>
            <a:off x="3334411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">
    <p:spTree>
      <p:nvGrpSpPr>
        <p:cNvPr id="2738" name="Shape 2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9" name="Google Shape;2739;p359"/>
          <p:cNvSpPr txBox="1"/>
          <p:nvPr>
            <p:ph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40" name="Google Shape;2740;p359"/>
          <p:cNvSpPr/>
          <p:nvPr/>
        </p:nvSpPr>
        <p:spPr>
          <a:xfrm>
            <a:off x="4945862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1" name="Google Shape;2741;p359"/>
          <p:cNvSpPr/>
          <p:nvPr/>
        </p:nvSpPr>
        <p:spPr>
          <a:xfrm>
            <a:off x="6625964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2" name="Google Shape;2742;p359"/>
          <p:cNvSpPr/>
          <p:nvPr/>
        </p:nvSpPr>
        <p:spPr>
          <a:xfrm>
            <a:off x="8305631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_1">
    <p:spTree>
      <p:nvGrpSpPr>
        <p:cNvPr id="2743" name="Shape 2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" name="Google Shape;2744;p360"/>
          <p:cNvSpPr txBox="1"/>
          <p:nvPr>
            <p:ph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45" name="Google Shape;2745;p360"/>
          <p:cNvSpPr/>
          <p:nvPr/>
        </p:nvSpPr>
        <p:spPr>
          <a:xfrm>
            <a:off x="6871690" y="-9176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6" name="Google Shape;2746;p360"/>
          <p:cNvSpPr/>
          <p:nvPr/>
        </p:nvSpPr>
        <p:spPr>
          <a:xfrm>
            <a:off x="8555230" y="-9176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2747" name="Shape 2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8" name="Google Shape;2748;p361"/>
          <p:cNvSpPr txBox="1"/>
          <p:nvPr>
            <p:ph type="title"/>
          </p:nvPr>
        </p:nvSpPr>
        <p:spPr>
          <a:xfrm>
            <a:off x="4876725" y="1153420"/>
            <a:ext cx="3346200" cy="15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49" name="Google Shape;2749;p361"/>
          <p:cNvSpPr txBox="1"/>
          <p:nvPr>
            <p:ph idx="1" type="subTitle"/>
          </p:nvPr>
        </p:nvSpPr>
        <p:spPr>
          <a:xfrm>
            <a:off x="4876725" y="2903620"/>
            <a:ext cx="3346200" cy="10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750" name="Google Shape;2750;p361"/>
          <p:cNvSpPr/>
          <p:nvPr/>
        </p:nvSpPr>
        <p:spPr>
          <a:xfrm>
            <a:off x="-1324144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1" name="Google Shape;2751;p361"/>
          <p:cNvSpPr/>
          <p:nvPr/>
        </p:nvSpPr>
        <p:spPr>
          <a:xfrm>
            <a:off x="35308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2" name="Google Shape;2752;p361"/>
          <p:cNvSpPr/>
          <p:nvPr/>
        </p:nvSpPr>
        <p:spPr>
          <a:xfrm>
            <a:off x="7022090" y="36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3" name="Google Shape;2753;p361"/>
          <p:cNvSpPr/>
          <p:nvPr/>
        </p:nvSpPr>
        <p:spPr>
          <a:xfrm>
            <a:off x="8705630" y="36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9_1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/>
          <p:nvPr/>
        </p:nvSpPr>
        <p:spPr>
          <a:xfrm>
            <a:off x="5829756" y="-1090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7"/>
          <p:cNvSpPr/>
          <p:nvPr/>
        </p:nvSpPr>
        <p:spPr>
          <a:xfrm>
            <a:off x="7506986" y="-1090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7"/>
          <p:cNvSpPr txBox="1"/>
          <p:nvPr>
            <p:ph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4" name="Google Shape;234;p37"/>
          <p:cNvSpPr txBox="1"/>
          <p:nvPr>
            <p:ph idx="1" type="body"/>
          </p:nvPr>
        </p:nvSpPr>
        <p:spPr>
          <a:xfrm>
            <a:off x="4716000" y="1666976"/>
            <a:ext cx="3712500" cy="29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5" name="Google Shape;235;p37"/>
          <p:cNvSpPr txBox="1"/>
          <p:nvPr>
            <p:ph idx="2" type="body"/>
          </p:nvPr>
        </p:nvSpPr>
        <p:spPr>
          <a:xfrm>
            <a:off x="715500" y="1666874"/>
            <a:ext cx="3710700" cy="29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_1">
    <p:spTree>
      <p:nvGrpSpPr>
        <p:cNvPr id="2754" name="Shape 2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5" name="Google Shape;2755;p362"/>
          <p:cNvSpPr/>
          <p:nvPr/>
        </p:nvSpPr>
        <p:spPr>
          <a:xfrm>
            <a:off x="-568835" y="-4574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6" name="Google Shape;2756;p362"/>
          <p:cNvSpPr/>
          <p:nvPr/>
        </p:nvSpPr>
        <p:spPr>
          <a:xfrm>
            <a:off x="1114705" y="-4574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7" name="Google Shape;2757;p362"/>
          <p:cNvSpPr/>
          <p:nvPr/>
        </p:nvSpPr>
        <p:spPr>
          <a:xfrm>
            <a:off x="2794372" y="-45270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8" name="Google Shape;2758;p362"/>
          <p:cNvSpPr/>
          <p:nvPr/>
        </p:nvSpPr>
        <p:spPr>
          <a:xfrm>
            <a:off x="4231487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9" name="Google Shape;2759;p362"/>
          <p:cNvSpPr/>
          <p:nvPr/>
        </p:nvSpPr>
        <p:spPr>
          <a:xfrm>
            <a:off x="5911589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0" name="Google Shape;2760;p362"/>
          <p:cNvSpPr/>
          <p:nvPr/>
        </p:nvSpPr>
        <p:spPr>
          <a:xfrm>
            <a:off x="759125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1" name="Google Shape;2761;p362"/>
          <p:cNvSpPr txBox="1"/>
          <p:nvPr>
            <p:ph type="title"/>
          </p:nvPr>
        </p:nvSpPr>
        <p:spPr>
          <a:xfrm>
            <a:off x="2051675" y="1285875"/>
            <a:ext cx="5040600" cy="149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62" name="Google Shape;2762;p362"/>
          <p:cNvSpPr txBox="1"/>
          <p:nvPr>
            <p:ph idx="1" type="subTitle"/>
          </p:nvPr>
        </p:nvSpPr>
        <p:spPr>
          <a:xfrm>
            <a:off x="2051726" y="2934425"/>
            <a:ext cx="5040600" cy="80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1_1">
    <p:spTree>
      <p:nvGrpSpPr>
        <p:cNvPr id="2763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" name="Google Shape;2764;p363"/>
          <p:cNvSpPr txBox="1"/>
          <p:nvPr>
            <p:ph type="title"/>
          </p:nvPr>
        </p:nvSpPr>
        <p:spPr>
          <a:xfrm>
            <a:off x="5001448" y="2028775"/>
            <a:ext cx="2688300" cy="11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65" name="Google Shape;2765;p363"/>
          <p:cNvSpPr txBox="1"/>
          <p:nvPr>
            <p:ph idx="1" type="subTitle"/>
          </p:nvPr>
        </p:nvSpPr>
        <p:spPr>
          <a:xfrm>
            <a:off x="5001450" y="3241038"/>
            <a:ext cx="3184500" cy="10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766" name="Google Shape;2766;p363"/>
          <p:cNvSpPr/>
          <p:nvPr/>
        </p:nvSpPr>
        <p:spPr>
          <a:xfrm>
            <a:off x="-427161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7" name="Google Shape;2767;p363"/>
          <p:cNvSpPr/>
          <p:nvPr/>
        </p:nvSpPr>
        <p:spPr>
          <a:xfrm>
            <a:off x="1250069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8" name="Google Shape;2768;p363"/>
          <p:cNvSpPr/>
          <p:nvPr/>
        </p:nvSpPr>
        <p:spPr>
          <a:xfrm>
            <a:off x="7022090" y="36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9" name="Google Shape;2769;p363"/>
          <p:cNvSpPr/>
          <p:nvPr/>
        </p:nvSpPr>
        <p:spPr>
          <a:xfrm>
            <a:off x="8705630" y="36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_1_1_1">
    <p:spTree>
      <p:nvGrpSpPr>
        <p:cNvPr id="2770" name="Shape 2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1" name="Google Shape;2771;p364"/>
          <p:cNvSpPr txBox="1"/>
          <p:nvPr>
            <p:ph type="title"/>
          </p:nvPr>
        </p:nvSpPr>
        <p:spPr>
          <a:xfrm>
            <a:off x="1638975" y="821550"/>
            <a:ext cx="2688300" cy="11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72" name="Google Shape;2772;p364"/>
          <p:cNvSpPr txBox="1"/>
          <p:nvPr>
            <p:ph idx="1" type="subTitle"/>
          </p:nvPr>
        </p:nvSpPr>
        <p:spPr>
          <a:xfrm>
            <a:off x="1145175" y="2031819"/>
            <a:ext cx="3182100" cy="10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773" name="Google Shape;2773;p364"/>
          <p:cNvSpPr/>
          <p:nvPr/>
        </p:nvSpPr>
        <p:spPr>
          <a:xfrm>
            <a:off x="-1662039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4" name="Google Shape;2774;p364"/>
          <p:cNvSpPr/>
          <p:nvPr/>
        </p:nvSpPr>
        <p:spPr>
          <a:xfrm>
            <a:off x="18063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5" name="Google Shape;2775;p364"/>
          <p:cNvSpPr/>
          <p:nvPr/>
        </p:nvSpPr>
        <p:spPr>
          <a:xfrm>
            <a:off x="1697730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_1_1_1_1">
    <p:spTree>
      <p:nvGrpSpPr>
        <p:cNvPr id="2776" name="Shape 2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7" name="Google Shape;2777;p365"/>
          <p:cNvSpPr txBox="1"/>
          <p:nvPr>
            <p:ph type="title"/>
          </p:nvPr>
        </p:nvSpPr>
        <p:spPr>
          <a:xfrm>
            <a:off x="4620441" y="783450"/>
            <a:ext cx="2688300" cy="11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78" name="Google Shape;2778;p365"/>
          <p:cNvSpPr txBox="1"/>
          <p:nvPr>
            <p:ph idx="1" type="subTitle"/>
          </p:nvPr>
        </p:nvSpPr>
        <p:spPr>
          <a:xfrm>
            <a:off x="4620441" y="1993719"/>
            <a:ext cx="3182400" cy="10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779" name="Google Shape;2779;p365"/>
          <p:cNvSpPr/>
          <p:nvPr/>
        </p:nvSpPr>
        <p:spPr>
          <a:xfrm>
            <a:off x="3682847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0" name="Google Shape;2780;p365"/>
          <p:cNvSpPr/>
          <p:nvPr/>
        </p:nvSpPr>
        <p:spPr>
          <a:xfrm>
            <a:off x="5362949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1" name="Google Shape;2781;p365"/>
          <p:cNvSpPr/>
          <p:nvPr/>
        </p:nvSpPr>
        <p:spPr>
          <a:xfrm>
            <a:off x="704261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9">
    <p:spTree>
      <p:nvGrpSpPr>
        <p:cNvPr id="2782" name="Shape 2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3" name="Google Shape;2783;p366"/>
          <p:cNvSpPr txBox="1"/>
          <p:nvPr>
            <p:ph type="title"/>
          </p:nvPr>
        </p:nvSpPr>
        <p:spPr>
          <a:xfrm>
            <a:off x="1568075" y="3326636"/>
            <a:ext cx="2380500" cy="44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784" name="Google Shape;2784;p366"/>
          <p:cNvSpPr txBox="1"/>
          <p:nvPr>
            <p:ph idx="1" type="subTitle"/>
          </p:nvPr>
        </p:nvSpPr>
        <p:spPr>
          <a:xfrm>
            <a:off x="1568075" y="3883094"/>
            <a:ext cx="2380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785" name="Google Shape;2785;p366"/>
          <p:cNvSpPr txBox="1"/>
          <p:nvPr>
            <p:ph idx="2" type="title"/>
          </p:nvPr>
        </p:nvSpPr>
        <p:spPr>
          <a:xfrm>
            <a:off x="5206074" y="1421636"/>
            <a:ext cx="2377500" cy="44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786" name="Google Shape;2786;p366"/>
          <p:cNvSpPr txBox="1"/>
          <p:nvPr>
            <p:ph idx="3" type="subTitle"/>
          </p:nvPr>
        </p:nvSpPr>
        <p:spPr>
          <a:xfrm>
            <a:off x="5206074" y="1978094"/>
            <a:ext cx="2377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787" name="Google Shape;2787;p366"/>
          <p:cNvSpPr txBox="1"/>
          <p:nvPr>
            <p:ph idx="4"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88" name="Google Shape;2788;p366"/>
          <p:cNvSpPr/>
          <p:nvPr/>
        </p:nvSpPr>
        <p:spPr>
          <a:xfrm rot="10800000">
            <a:off x="-846130" y="-4351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9" name="Google Shape;2789;p366"/>
          <p:cNvSpPr/>
          <p:nvPr/>
        </p:nvSpPr>
        <p:spPr>
          <a:xfrm>
            <a:off x="7848880" y="4302477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9_1">
    <p:spTree>
      <p:nvGrpSpPr>
        <p:cNvPr id="2790" name="Shape 2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1" name="Google Shape;2791;p367"/>
          <p:cNvSpPr/>
          <p:nvPr/>
        </p:nvSpPr>
        <p:spPr>
          <a:xfrm>
            <a:off x="5829756" y="-1090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2" name="Google Shape;2792;p367"/>
          <p:cNvSpPr/>
          <p:nvPr/>
        </p:nvSpPr>
        <p:spPr>
          <a:xfrm>
            <a:off x="7506986" y="-1090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3" name="Google Shape;2793;p367"/>
          <p:cNvSpPr txBox="1"/>
          <p:nvPr>
            <p:ph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94" name="Google Shape;2794;p367"/>
          <p:cNvSpPr txBox="1"/>
          <p:nvPr>
            <p:ph idx="1" type="body"/>
          </p:nvPr>
        </p:nvSpPr>
        <p:spPr>
          <a:xfrm>
            <a:off x="4716000" y="1666976"/>
            <a:ext cx="3712500" cy="29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95" name="Google Shape;2795;p367"/>
          <p:cNvSpPr txBox="1"/>
          <p:nvPr>
            <p:ph idx="2" type="body"/>
          </p:nvPr>
        </p:nvSpPr>
        <p:spPr>
          <a:xfrm>
            <a:off x="715500" y="1666874"/>
            <a:ext cx="3710700" cy="29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796" name="Shape 2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7" name="Google Shape;2797;p368"/>
          <p:cNvSpPr txBox="1"/>
          <p:nvPr>
            <p:ph type="title"/>
          </p:nvPr>
        </p:nvSpPr>
        <p:spPr>
          <a:xfrm>
            <a:off x="941739" y="2955625"/>
            <a:ext cx="2175300" cy="37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798" name="Google Shape;2798;p368"/>
          <p:cNvSpPr txBox="1"/>
          <p:nvPr>
            <p:ph idx="1" type="subTitle"/>
          </p:nvPr>
        </p:nvSpPr>
        <p:spPr>
          <a:xfrm>
            <a:off x="941739" y="3494225"/>
            <a:ext cx="21753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799" name="Google Shape;2799;p368"/>
          <p:cNvSpPr txBox="1"/>
          <p:nvPr>
            <p:ph idx="2" type="title"/>
          </p:nvPr>
        </p:nvSpPr>
        <p:spPr>
          <a:xfrm>
            <a:off x="3481926" y="2955625"/>
            <a:ext cx="2175300" cy="37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800" name="Google Shape;2800;p368"/>
          <p:cNvSpPr txBox="1"/>
          <p:nvPr>
            <p:ph idx="3" type="subTitle"/>
          </p:nvPr>
        </p:nvSpPr>
        <p:spPr>
          <a:xfrm>
            <a:off x="3481926" y="3494225"/>
            <a:ext cx="21753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801" name="Google Shape;2801;p368"/>
          <p:cNvSpPr txBox="1"/>
          <p:nvPr>
            <p:ph idx="4" type="title"/>
          </p:nvPr>
        </p:nvSpPr>
        <p:spPr>
          <a:xfrm>
            <a:off x="6022114" y="2955625"/>
            <a:ext cx="2175300" cy="37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802" name="Google Shape;2802;p368"/>
          <p:cNvSpPr txBox="1"/>
          <p:nvPr>
            <p:ph idx="5" type="subTitle"/>
          </p:nvPr>
        </p:nvSpPr>
        <p:spPr>
          <a:xfrm>
            <a:off x="6022114" y="3494225"/>
            <a:ext cx="21753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803" name="Google Shape;2803;p368"/>
          <p:cNvSpPr txBox="1"/>
          <p:nvPr>
            <p:ph idx="6"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04" name="Google Shape;2804;p368"/>
          <p:cNvSpPr/>
          <p:nvPr/>
        </p:nvSpPr>
        <p:spPr>
          <a:xfrm>
            <a:off x="-828844" y="-450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5" name="Google Shape;2805;p368"/>
          <p:cNvSpPr/>
          <p:nvPr/>
        </p:nvSpPr>
        <p:spPr>
          <a:xfrm>
            <a:off x="848386" y="-450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806" name="Shape 2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7" name="Google Shape;2807;p369"/>
          <p:cNvSpPr txBox="1"/>
          <p:nvPr>
            <p:ph type="title"/>
          </p:nvPr>
        </p:nvSpPr>
        <p:spPr>
          <a:xfrm>
            <a:off x="1840673" y="1719500"/>
            <a:ext cx="2411100" cy="3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808" name="Google Shape;2808;p369"/>
          <p:cNvSpPr txBox="1"/>
          <p:nvPr>
            <p:ph idx="1" type="subTitle"/>
          </p:nvPr>
        </p:nvSpPr>
        <p:spPr>
          <a:xfrm>
            <a:off x="1840673" y="2241300"/>
            <a:ext cx="2411100" cy="6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809" name="Google Shape;2809;p369"/>
          <p:cNvSpPr txBox="1"/>
          <p:nvPr>
            <p:ph idx="2" type="title"/>
          </p:nvPr>
        </p:nvSpPr>
        <p:spPr>
          <a:xfrm>
            <a:off x="4892227" y="1719500"/>
            <a:ext cx="2411100" cy="3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810" name="Google Shape;2810;p369"/>
          <p:cNvSpPr txBox="1"/>
          <p:nvPr>
            <p:ph idx="3" type="subTitle"/>
          </p:nvPr>
        </p:nvSpPr>
        <p:spPr>
          <a:xfrm>
            <a:off x="4892224" y="2241300"/>
            <a:ext cx="2411100" cy="6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811" name="Google Shape;2811;p369"/>
          <p:cNvSpPr txBox="1"/>
          <p:nvPr>
            <p:ph idx="4" type="title"/>
          </p:nvPr>
        </p:nvSpPr>
        <p:spPr>
          <a:xfrm>
            <a:off x="1840673" y="3381375"/>
            <a:ext cx="2411100" cy="3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812" name="Google Shape;2812;p369"/>
          <p:cNvSpPr txBox="1"/>
          <p:nvPr>
            <p:ph idx="5" type="subTitle"/>
          </p:nvPr>
        </p:nvSpPr>
        <p:spPr>
          <a:xfrm>
            <a:off x="1840673" y="3903200"/>
            <a:ext cx="2411100" cy="6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813" name="Google Shape;2813;p369"/>
          <p:cNvSpPr txBox="1"/>
          <p:nvPr>
            <p:ph idx="6" type="title"/>
          </p:nvPr>
        </p:nvSpPr>
        <p:spPr>
          <a:xfrm>
            <a:off x="4892227" y="3381375"/>
            <a:ext cx="2411100" cy="3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814" name="Google Shape;2814;p369"/>
          <p:cNvSpPr txBox="1"/>
          <p:nvPr>
            <p:ph idx="7" type="subTitle"/>
          </p:nvPr>
        </p:nvSpPr>
        <p:spPr>
          <a:xfrm>
            <a:off x="4892224" y="3903200"/>
            <a:ext cx="2411100" cy="6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815" name="Google Shape;2815;p369"/>
          <p:cNvSpPr/>
          <p:nvPr/>
        </p:nvSpPr>
        <p:spPr>
          <a:xfrm>
            <a:off x="6193415" y="36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6" name="Google Shape;2816;p369"/>
          <p:cNvSpPr/>
          <p:nvPr/>
        </p:nvSpPr>
        <p:spPr>
          <a:xfrm>
            <a:off x="7876955" y="-5826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7" name="Google Shape;2817;p369"/>
          <p:cNvSpPr txBox="1"/>
          <p:nvPr>
            <p:ph idx="8"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2818" name="Shape 2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9" name="Google Shape;2819;p370"/>
          <p:cNvSpPr/>
          <p:nvPr/>
        </p:nvSpPr>
        <p:spPr>
          <a:xfrm flipH="1">
            <a:off x="860297" y="-15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0" name="Google Shape;2820;p370"/>
          <p:cNvSpPr/>
          <p:nvPr/>
        </p:nvSpPr>
        <p:spPr>
          <a:xfrm flipH="1">
            <a:off x="-819805" y="-15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1" name="Google Shape;2821;p370"/>
          <p:cNvSpPr/>
          <p:nvPr/>
        </p:nvSpPr>
        <p:spPr>
          <a:xfrm flipH="1">
            <a:off x="-829331" y="7619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2" name="Google Shape;2822;p370"/>
          <p:cNvSpPr txBox="1"/>
          <p:nvPr>
            <p:ph type="title"/>
          </p:nvPr>
        </p:nvSpPr>
        <p:spPr>
          <a:xfrm>
            <a:off x="979147" y="2000250"/>
            <a:ext cx="2057100" cy="3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823" name="Google Shape;2823;p370"/>
          <p:cNvSpPr txBox="1"/>
          <p:nvPr>
            <p:ph idx="1" type="subTitle"/>
          </p:nvPr>
        </p:nvSpPr>
        <p:spPr>
          <a:xfrm>
            <a:off x="979147" y="2440825"/>
            <a:ext cx="205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824" name="Google Shape;2824;p370"/>
          <p:cNvSpPr txBox="1"/>
          <p:nvPr>
            <p:ph idx="2" type="title"/>
          </p:nvPr>
        </p:nvSpPr>
        <p:spPr>
          <a:xfrm>
            <a:off x="3543451" y="2000250"/>
            <a:ext cx="2057100" cy="3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825" name="Google Shape;2825;p370"/>
          <p:cNvSpPr txBox="1"/>
          <p:nvPr>
            <p:ph idx="3" type="subTitle"/>
          </p:nvPr>
        </p:nvSpPr>
        <p:spPr>
          <a:xfrm>
            <a:off x="3543451" y="2440825"/>
            <a:ext cx="205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826" name="Google Shape;2826;p370"/>
          <p:cNvSpPr txBox="1"/>
          <p:nvPr>
            <p:ph idx="4" type="title"/>
          </p:nvPr>
        </p:nvSpPr>
        <p:spPr>
          <a:xfrm>
            <a:off x="979147" y="3709650"/>
            <a:ext cx="2057100" cy="3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827" name="Google Shape;2827;p370"/>
          <p:cNvSpPr txBox="1"/>
          <p:nvPr>
            <p:ph idx="5" type="subTitle"/>
          </p:nvPr>
        </p:nvSpPr>
        <p:spPr>
          <a:xfrm>
            <a:off x="979147" y="4150450"/>
            <a:ext cx="205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828" name="Google Shape;2828;p370"/>
          <p:cNvSpPr txBox="1"/>
          <p:nvPr>
            <p:ph idx="6" type="title"/>
          </p:nvPr>
        </p:nvSpPr>
        <p:spPr>
          <a:xfrm>
            <a:off x="3543451" y="3709650"/>
            <a:ext cx="2057100" cy="3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829" name="Google Shape;2829;p370"/>
          <p:cNvSpPr txBox="1"/>
          <p:nvPr>
            <p:ph idx="7" type="subTitle"/>
          </p:nvPr>
        </p:nvSpPr>
        <p:spPr>
          <a:xfrm>
            <a:off x="3543451" y="4150450"/>
            <a:ext cx="205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830" name="Google Shape;2830;p370"/>
          <p:cNvSpPr txBox="1"/>
          <p:nvPr>
            <p:ph idx="8" type="title"/>
          </p:nvPr>
        </p:nvSpPr>
        <p:spPr>
          <a:xfrm>
            <a:off x="6107753" y="2000250"/>
            <a:ext cx="2057100" cy="3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831" name="Google Shape;2831;p370"/>
          <p:cNvSpPr txBox="1"/>
          <p:nvPr>
            <p:ph idx="9" type="subTitle"/>
          </p:nvPr>
        </p:nvSpPr>
        <p:spPr>
          <a:xfrm>
            <a:off x="6107753" y="2440825"/>
            <a:ext cx="205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832" name="Google Shape;2832;p370"/>
          <p:cNvSpPr txBox="1"/>
          <p:nvPr>
            <p:ph idx="13" type="title"/>
          </p:nvPr>
        </p:nvSpPr>
        <p:spPr>
          <a:xfrm>
            <a:off x="6107753" y="3709650"/>
            <a:ext cx="2057100" cy="3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833" name="Google Shape;2833;p370"/>
          <p:cNvSpPr txBox="1"/>
          <p:nvPr>
            <p:ph idx="14" type="subTitle"/>
          </p:nvPr>
        </p:nvSpPr>
        <p:spPr>
          <a:xfrm>
            <a:off x="6107753" y="4150450"/>
            <a:ext cx="205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834" name="Google Shape;2834;p370"/>
          <p:cNvSpPr txBox="1"/>
          <p:nvPr>
            <p:ph idx="15"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">
    <p:spTree>
      <p:nvGrpSpPr>
        <p:cNvPr id="2835" name="Shape 2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" name="Google Shape;2836;p371"/>
          <p:cNvSpPr/>
          <p:nvPr/>
        </p:nvSpPr>
        <p:spPr>
          <a:xfrm>
            <a:off x="5984087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7" name="Google Shape;2837;p371"/>
          <p:cNvSpPr/>
          <p:nvPr/>
        </p:nvSpPr>
        <p:spPr>
          <a:xfrm>
            <a:off x="7664189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8" name="Google Shape;2838;p371"/>
          <p:cNvSpPr/>
          <p:nvPr/>
        </p:nvSpPr>
        <p:spPr>
          <a:xfrm>
            <a:off x="-2092710" y="-1226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9" name="Google Shape;2839;p371"/>
          <p:cNvSpPr/>
          <p:nvPr/>
        </p:nvSpPr>
        <p:spPr>
          <a:xfrm>
            <a:off x="-409170" y="-1226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0" name="Google Shape;2840;p371"/>
          <p:cNvSpPr/>
          <p:nvPr/>
        </p:nvSpPr>
        <p:spPr>
          <a:xfrm>
            <a:off x="1270497" y="-74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1" name="Google Shape;2841;p371"/>
          <p:cNvSpPr txBox="1"/>
          <p:nvPr>
            <p:ph type="ctrTitle"/>
          </p:nvPr>
        </p:nvSpPr>
        <p:spPr>
          <a:xfrm>
            <a:off x="2724600" y="606626"/>
            <a:ext cx="3694800" cy="7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1" sz="60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842" name="Google Shape;2842;p371"/>
          <p:cNvSpPr txBox="1"/>
          <p:nvPr>
            <p:ph idx="1" type="subTitle"/>
          </p:nvPr>
        </p:nvSpPr>
        <p:spPr>
          <a:xfrm>
            <a:off x="2724600" y="1621772"/>
            <a:ext cx="3694800" cy="145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43" name="Google Shape;2843;p371"/>
          <p:cNvSpPr txBox="1"/>
          <p:nvPr/>
        </p:nvSpPr>
        <p:spPr>
          <a:xfrm>
            <a:off x="2717850" y="3172721"/>
            <a:ext cx="370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CRÉDITOS: este modelo de apresentação foi criado pelo </a:t>
            </a:r>
            <a:r>
              <a:rPr b="1" lang="pt-BR" sz="1200">
                <a:solidFill>
                  <a:schemeClr val="dk1"/>
                </a:solidFill>
                <a:uFill>
                  <a:noFill/>
                </a:uFill>
                <a:latin typeface="Commissioner"/>
                <a:ea typeface="Commissioner"/>
                <a:cs typeface="Commissioner"/>
                <a:sym typeface="Commissioner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pt-BR"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, e inclui ícones da </a:t>
            </a:r>
            <a:r>
              <a:rPr b="1" lang="pt-BR" sz="1200">
                <a:solidFill>
                  <a:schemeClr val="dk1"/>
                </a:solidFill>
                <a:uFill>
                  <a:noFill/>
                </a:uFill>
                <a:latin typeface="Commissioner"/>
                <a:ea typeface="Commissioner"/>
                <a:cs typeface="Commissioner"/>
                <a:sym typeface="Commission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pt-BR"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 e infográficos e imagens da </a:t>
            </a:r>
            <a:r>
              <a:rPr b="1" lang="pt-BR" sz="1200">
                <a:solidFill>
                  <a:schemeClr val="dk1"/>
                </a:solidFill>
                <a:uFill>
                  <a:noFill/>
                </a:uFill>
                <a:latin typeface="Commissioner"/>
                <a:ea typeface="Commissioner"/>
                <a:cs typeface="Commissioner"/>
                <a:sym typeface="Commissione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/>
          <p:nvPr>
            <p:ph type="title"/>
          </p:nvPr>
        </p:nvSpPr>
        <p:spPr>
          <a:xfrm>
            <a:off x="941739" y="2955625"/>
            <a:ext cx="2175300" cy="37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38" name="Google Shape;238;p38"/>
          <p:cNvSpPr txBox="1"/>
          <p:nvPr>
            <p:ph idx="1" type="subTitle"/>
          </p:nvPr>
        </p:nvSpPr>
        <p:spPr>
          <a:xfrm>
            <a:off x="941739" y="3494225"/>
            <a:ext cx="21753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39" name="Google Shape;239;p38"/>
          <p:cNvSpPr txBox="1"/>
          <p:nvPr>
            <p:ph idx="2" type="title"/>
          </p:nvPr>
        </p:nvSpPr>
        <p:spPr>
          <a:xfrm>
            <a:off x="3481926" y="2955625"/>
            <a:ext cx="2175300" cy="37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40" name="Google Shape;240;p38"/>
          <p:cNvSpPr txBox="1"/>
          <p:nvPr>
            <p:ph idx="3" type="subTitle"/>
          </p:nvPr>
        </p:nvSpPr>
        <p:spPr>
          <a:xfrm>
            <a:off x="3481926" y="3494225"/>
            <a:ext cx="21753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41" name="Google Shape;241;p38"/>
          <p:cNvSpPr txBox="1"/>
          <p:nvPr>
            <p:ph idx="4" type="title"/>
          </p:nvPr>
        </p:nvSpPr>
        <p:spPr>
          <a:xfrm>
            <a:off x="6022114" y="2955625"/>
            <a:ext cx="2175300" cy="37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42" name="Google Shape;242;p38"/>
          <p:cNvSpPr txBox="1"/>
          <p:nvPr>
            <p:ph idx="5" type="subTitle"/>
          </p:nvPr>
        </p:nvSpPr>
        <p:spPr>
          <a:xfrm>
            <a:off x="6022114" y="3494225"/>
            <a:ext cx="21753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43" name="Google Shape;243;p38"/>
          <p:cNvSpPr txBox="1"/>
          <p:nvPr>
            <p:ph idx="6"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4" name="Google Shape;244;p38"/>
          <p:cNvSpPr/>
          <p:nvPr/>
        </p:nvSpPr>
        <p:spPr>
          <a:xfrm>
            <a:off x="-828844" y="-450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8"/>
          <p:cNvSpPr/>
          <p:nvPr/>
        </p:nvSpPr>
        <p:spPr>
          <a:xfrm>
            <a:off x="848386" y="-450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2844" name="Shape 2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5" name="Google Shape;2845;p372"/>
          <p:cNvSpPr/>
          <p:nvPr/>
        </p:nvSpPr>
        <p:spPr>
          <a:xfrm flipH="1" rot="10800000">
            <a:off x="5984087" y="-1226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6" name="Google Shape;2846;p372"/>
          <p:cNvSpPr/>
          <p:nvPr/>
        </p:nvSpPr>
        <p:spPr>
          <a:xfrm flipH="1" rot="10800000">
            <a:off x="7664189" y="-1226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7" name="Google Shape;2847;p372"/>
          <p:cNvSpPr/>
          <p:nvPr/>
        </p:nvSpPr>
        <p:spPr>
          <a:xfrm flipH="1" rot="10800000">
            <a:off x="-1264035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8" name="Google Shape;2848;p372"/>
          <p:cNvSpPr/>
          <p:nvPr/>
        </p:nvSpPr>
        <p:spPr>
          <a:xfrm flipH="1" rot="10800000">
            <a:off x="419505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9" name="Google Shape;2849;p372"/>
          <p:cNvSpPr/>
          <p:nvPr/>
        </p:nvSpPr>
        <p:spPr>
          <a:xfrm flipH="1" rot="10800000">
            <a:off x="2099172" y="4309846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2850" name="Shape 2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1" name="Google Shape;2851;p373"/>
          <p:cNvSpPr/>
          <p:nvPr/>
        </p:nvSpPr>
        <p:spPr>
          <a:xfrm flipH="1">
            <a:off x="8324630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2" name="Google Shape;2852;p373"/>
          <p:cNvSpPr/>
          <p:nvPr/>
        </p:nvSpPr>
        <p:spPr>
          <a:xfrm flipH="1">
            <a:off x="6647400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3" name="Google Shape;2853;p373"/>
          <p:cNvSpPr/>
          <p:nvPr/>
        </p:nvSpPr>
        <p:spPr>
          <a:xfrm flipH="1">
            <a:off x="7476956" y="35579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4" name="Google Shape;2854;p373"/>
          <p:cNvSpPr/>
          <p:nvPr/>
        </p:nvSpPr>
        <p:spPr>
          <a:xfrm flipH="1">
            <a:off x="435596" y="36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5" name="Google Shape;2855;p373"/>
          <p:cNvSpPr/>
          <p:nvPr/>
        </p:nvSpPr>
        <p:spPr>
          <a:xfrm flipH="1">
            <a:off x="-1247944" y="36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0_1_1">
    <p:spTree>
      <p:nvGrpSpPr>
        <p:cNvPr id="2856" name="Shape 2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7" name="Google Shape;2857;p374"/>
          <p:cNvSpPr/>
          <p:nvPr/>
        </p:nvSpPr>
        <p:spPr>
          <a:xfrm flipH="1">
            <a:off x="7886480" y="74797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8" name="Google Shape;2858;p374"/>
          <p:cNvSpPr/>
          <p:nvPr/>
        </p:nvSpPr>
        <p:spPr>
          <a:xfrm flipH="1">
            <a:off x="6209250" y="74797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9" name="Google Shape;2859;p374"/>
          <p:cNvSpPr/>
          <p:nvPr/>
        </p:nvSpPr>
        <p:spPr>
          <a:xfrm flipH="1">
            <a:off x="7038806" y="-4351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10_1_1_1">
    <p:spTree>
      <p:nvGrpSpPr>
        <p:cNvPr id="2860" name="Shape 2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1" name="Google Shape;2861;p375"/>
          <p:cNvSpPr/>
          <p:nvPr/>
        </p:nvSpPr>
        <p:spPr>
          <a:xfrm>
            <a:off x="5069687" y="-450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2" name="Google Shape;2862;p375"/>
          <p:cNvSpPr/>
          <p:nvPr/>
        </p:nvSpPr>
        <p:spPr>
          <a:xfrm>
            <a:off x="6749789" y="-450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3" name="Google Shape;2863;p375"/>
          <p:cNvSpPr/>
          <p:nvPr/>
        </p:nvSpPr>
        <p:spPr>
          <a:xfrm>
            <a:off x="8429456" y="-450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4" name="Google Shape;2864;p375"/>
          <p:cNvSpPr/>
          <p:nvPr/>
        </p:nvSpPr>
        <p:spPr>
          <a:xfrm>
            <a:off x="-562144" y="-450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5" name="Google Shape;2865;p375"/>
          <p:cNvSpPr/>
          <p:nvPr/>
        </p:nvSpPr>
        <p:spPr>
          <a:xfrm>
            <a:off x="1115086" y="-450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rgbClr val="F393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870" name="Shape 2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1" name="Google Shape;2871;p377"/>
          <p:cNvSpPr txBox="1"/>
          <p:nvPr>
            <p:ph type="ctrTitle"/>
          </p:nvPr>
        </p:nvSpPr>
        <p:spPr>
          <a:xfrm>
            <a:off x="733425" y="1205675"/>
            <a:ext cx="7706100" cy="15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1" sz="60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872" name="Google Shape;2872;p377"/>
          <p:cNvSpPr txBox="1"/>
          <p:nvPr>
            <p:ph idx="1" type="subTitle"/>
          </p:nvPr>
        </p:nvSpPr>
        <p:spPr>
          <a:xfrm>
            <a:off x="877125" y="3209350"/>
            <a:ext cx="3551100" cy="36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73" name="Google Shape;2873;p377"/>
          <p:cNvSpPr/>
          <p:nvPr/>
        </p:nvSpPr>
        <p:spPr>
          <a:xfrm>
            <a:off x="3621887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4" name="Google Shape;2874;p377"/>
          <p:cNvSpPr/>
          <p:nvPr/>
        </p:nvSpPr>
        <p:spPr>
          <a:xfrm>
            <a:off x="5301989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5" name="Google Shape;2875;p377"/>
          <p:cNvSpPr/>
          <p:nvPr/>
        </p:nvSpPr>
        <p:spPr>
          <a:xfrm>
            <a:off x="698165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6" name="Google Shape;2876;p377"/>
          <p:cNvSpPr/>
          <p:nvPr/>
        </p:nvSpPr>
        <p:spPr>
          <a:xfrm>
            <a:off x="865888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7" name="Google Shape;2877;p377"/>
          <p:cNvSpPr/>
          <p:nvPr/>
        </p:nvSpPr>
        <p:spPr>
          <a:xfrm>
            <a:off x="6145790" y="35579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8" name="Google Shape;2878;p377"/>
          <p:cNvSpPr/>
          <p:nvPr/>
        </p:nvSpPr>
        <p:spPr>
          <a:xfrm>
            <a:off x="7829330" y="35579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9" name="Google Shape;2879;p377"/>
          <p:cNvSpPr/>
          <p:nvPr/>
        </p:nvSpPr>
        <p:spPr>
          <a:xfrm>
            <a:off x="-1247245" y="-597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0" name="Google Shape;2880;p377"/>
          <p:cNvSpPr/>
          <p:nvPr/>
        </p:nvSpPr>
        <p:spPr>
          <a:xfrm>
            <a:off x="432422" y="-5500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81" name="Shape 2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2" name="Google Shape;2882;p378"/>
          <p:cNvSpPr txBox="1"/>
          <p:nvPr>
            <p:ph type="title"/>
          </p:nvPr>
        </p:nvSpPr>
        <p:spPr>
          <a:xfrm>
            <a:off x="2472600" y="2560425"/>
            <a:ext cx="5937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83" name="Google Shape;2883;p378"/>
          <p:cNvSpPr txBox="1"/>
          <p:nvPr>
            <p:ph hasCustomPrompt="1" idx="2" type="title"/>
          </p:nvPr>
        </p:nvSpPr>
        <p:spPr>
          <a:xfrm>
            <a:off x="6743700" y="1133325"/>
            <a:ext cx="1533600" cy="128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84" name="Google Shape;2884;p378"/>
          <p:cNvSpPr txBox="1"/>
          <p:nvPr>
            <p:ph idx="1" type="subTitle"/>
          </p:nvPr>
        </p:nvSpPr>
        <p:spPr>
          <a:xfrm>
            <a:off x="2472600" y="3678100"/>
            <a:ext cx="5937900" cy="3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85" name="Google Shape;2885;p378"/>
          <p:cNvSpPr/>
          <p:nvPr/>
        </p:nvSpPr>
        <p:spPr>
          <a:xfrm flipH="1">
            <a:off x="850994" y="-1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6" name="Google Shape;2886;p378"/>
          <p:cNvSpPr/>
          <p:nvPr/>
        </p:nvSpPr>
        <p:spPr>
          <a:xfrm flipH="1">
            <a:off x="-832546" y="-1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7" name="Google Shape;2887;p378"/>
          <p:cNvSpPr/>
          <p:nvPr/>
        </p:nvSpPr>
        <p:spPr>
          <a:xfrm>
            <a:off x="-1247245" y="4301997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8" name="Google Shape;2888;p378"/>
          <p:cNvSpPr/>
          <p:nvPr/>
        </p:nvSpPr>
        <p:spPr>
          <a:xfrm>
            <a:off x="432422" y="4302475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89" name="Shape 2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0" name="Google Shape;2890;p379"/>
          <p:cNvSpPr txBox="1"/>
          <p:nvPr>
            <p:ph idx="1" type="body"/>
          </p:nvPr>
        </p:nvSpPr>
        <p:spPr>
          <a:xfrm>
            <a:off x="713225" y="1152475"/>
            <a:ext cx="7708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91" name="Google Shape;2891;p379"/>
          <p:cNvSpPr txBox="1"/>
          <p:nvPr>
            <p:ph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92" name="Google Shape;2892;p379"/>
          <p:cNvSpPr/>
          <p:nvPr/>
        </p:nvSpPr>
        <p:spPr>
          <a:xfrm>
            <a:off x="4902047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3" name="Google Shape;2893;p379"/>
          <p:cNvSpPr/>
          <p:nvPr/>
        </p:nvSpPr>
        <p:spPr>
          <a:xfrm>
            <a:off x="6582149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4" name="Google Shape;2894;p379"/>
          <p:cNvSpPr/>
          <p:nvPr/>
        </p:nvSpPr>
        <p:spPr>
          <a:xfrm>
            <a:off x="826181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95" name="Shape 2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6" name="Google Shape;2896;p380"/>
          <p:cNvSpPr txBox="1"/>
          <p:nvPr>
            <p:ph type="title"/>
          </p:nvPr>
        </p:nvSpPr>
        <p:spPr>
          <a:xfrm>
            <a:off x="1485119" y="2600325"/>
            <a:ext cx="2645400" cy="31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9pPr>
          </a:lstStyle>
          <a:p/>
        </p:txBody>
      </p:sp>
      <p:sp>
        <p:nvSpPr>
          <p:cNvPr id="2897" name="Google Shape;2897;p380"/>
          <p:cNvSpPr txBox="1"/>
          <p:nvPr>
            <p:ph idx="2" type="title"/>
          </p:nvPr>
        </p:nvSpPr>
        <p:spPr>
          <a:xfrm>
            <a:off x="5013481" y="2600325"/>
            <a:ext cx="2645400" cy="31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9pPr>
          </a:lstStyle>
          <a:p/>
        </p:txBody>
      </p:sp>
      <p:sp>
        <p:nvSpPr>
          <p:cNvPr id="2898" name="Google Shape;2898;p380"/>
          <p:cNvSpPr txBox="1"/>
          <p:nvPr>
            <p:ph idx="1" type="subTitle"/>
          </p:nvPr>
        </p:nvSpPr>
        <p:spPr>
          <a:xfrm>
            <a:off x="5013481" y="3180850"/>
            <a:ext cx="26454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sp>
        <p:nvSpPr>
          <p:cNvPr id="2899" name="Google Shape;2899;p380"/>
          <p:cNvSpPr txBox="1"/>
          <p:nvPr>
            <p:ph idx="3" type="subTitle"/>
          </p:nvPr>
        </p:nvSpPr>
        <p:spPr>
          <a:xfrm>
            <a:off x="1485119" y="3180850"/>
            <a:ext cx="26454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sp>
        <p:nvSpPr>
          <p:cNvPr id="2900" name="Google Shape;2900;p380"/>
          <p:cNvSpPr txBox="1"/>
          <p:nvPr>
            <p:ph idx="4"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01" name="Google Shape;2901;p380"/>
          <p:cNvSpPr/>
          <p:nvPr/>
        </p:nvSpPr>
        <p:spPr>
          <a:xfrm>
            <a:off x="-847894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2" name="Google Shape;2902;p380"/>
          <p:cNvSpPr/>
          <p:nvPr/>
        </p:nvSpPr>
        <p:spPr>
          <a:xfrm>
            <a:off x="82933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3" name="Google Shape;2903;p380"/>
          <p:cNvSpPr/>
          <p:nvPr/>
        </p:nvSpPr>
        <p:spPr>
          <a:xfrm>
            <a:off x="6203162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4" name="Google Shape;2904;p380"/>
          <p:cNvSpPr/>
          <p:nvPr/>
        </p:nvSpPr>
        <p:spPr>
          <a:xfrm>
            <a:off x="7883264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05" name="Shape 2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6" name="Google Shape;2906;p381"/>
          <p:cNvSpPr txBox="1"/>
          <p:nvPr>
            <p:ph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07" name="Shape 2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" name="Google Shape;2908;p382"/>
          <p:cNvSpPr txBox="1"/>
          <p:nvPr>
            <p:ph idx="1" type="body"/>
          </p:nvPr>
        </p:nvSpPr>
        <p:spPr>
          <a:xfrm>
            <a:off x="698250" y="1767050"/>
            <a:ext cx="3937500" cy="25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  <a:defRPr sz="1500"/>
            </a:lvl1pPr>
            <a:lvl2pPr indent="-3238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/>
            </a:lvl2pPr>
            <a:lvl3pPr indent="-3238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Open Sans"/>
              <a:buChar char="■"/>
              <a:defRPr sz="1500"/>
            </a:lvl3pPr>
            <a:lvl4pPr indent="-3238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Open Sans"/>
              <a:buChar char="●"/>
              <a:defRPr sz="1500"/>
            </a:lvl4pPr>
            <a:lvl5pPr indent="-3238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Open Sans"/>
              <a:buChar char="○"/>
              <a:defRPr sz="1500"/>
            </a:lvl5pPr>
            <a:lvl6pPr indent="-3238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Open Sans"/>
              <a:buChar char="■"/>
              <a:defRPr sz="1500"/>
            </a:lvl6pPr>
            <a:lvl7pPr indent="-3238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Open Sans"/>
              <a:buChar char="●"/>
              <a:defRPr sz="1500"/>
            </a:lvl7pPr>
            <a:lvl8pPr indent="-3238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Open Sans"/>
              <a:buChar char="○"/>
              <a:defRPr sz="1500"/>
            </a:lvl8pPr>
            <a:lvl9pPr indent="-3238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Font typeface="Open Sans"/>
              <a:buChar char="■"/>
              <a:defRPr sz="1500"/>
            </a:lvl9pPr>
          </a:lstStyle>
          <a:p/>
        </p:txBody>
      </p:sp>
      <p:sp>
        <p:nvSpPr>
          <p:cNvPr id="2909" name="Google Shape;2909;p382"/>
          <p:cNvSpPr txBox="1"/>
          <p:nvPr>
            <p:ph type="title"/>
          </p:nvPr>
        </p:nvSpPr>
        <p:spPr>
          <a:xfrm>
            <a:off x="713225" y="401645"/>
            <a:ext cx="4363500" cy="11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10" name="Google Shape;2910;p382"/>
          <p:cNvSpPr/>
          <p:nvPr/>
        </p:nvSpPr>
        <p:spPr>
          <a:xfrm flipH="1">
            <a:off x="8925586" y="430079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1" name="Google Shape;2911;p382"/>
          <p:cNvSpPr/>
          <p:nvPr/>
        </p:nvSpPr>
        <p:spPr>
          <a:xfrm flipH="1">
            <a:off x="7245919" y="430079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2" name="Google Shape;2912;p382"/>
          <p:cNvSpPr/>
          <p:nvPr/>
        </p:nvSpPr>
        <p:spPr>
          <a:xfrm flipH="1">
            <a:off x="5568689" y="430079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3" name="Google Shape;2913;p382"/>
          <p:cNvSpPr/>
          <p:nvPr/>
        </p:nvSpPr>
        <p:spPr>
          <a:xfrm flipH="1">
            <a:off x="8081785" y="3548474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9"/>
          <p:cNvSpPr txBox="1"/>
          <p:nvPr>
            <p:ph type="title"/>
          </p:nvPr>
        </p:nvSpPr>
        <p:spPr>
          <a:xfrm>
            <a:off x="1840673" y="1719500"/>
            <a:ext cx="2411100" cy="3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48" name="Google Shape;248;p39"/>
          <p:cNvSpPr txBox="1"/>
          <p:nvPr>
            <p:ph idx="1" type="subTitle"/>
          </p:nvPr>
        </p:nvSpPr>
        <p:spPr>
          <a:xfrm>
            <a:off x="1840673" y="2241300"/>
            <a:ext cx="2411100" cy="6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49" name="Google Shape;249;p39"/>
          <p:cNvSpPr txBox="1"/>
          <p:nvPr>
            <p:ph idx="2" type="title"/>
          </p:nvPr>
        </p:nvSpPr>
        <p:spPr>
          <a:xfrm>
            <a:off x="4892227" y="1719500"/>
            <a:ext cx="2411100" cy="3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50" name="Google Shape;250;p39"/>
          <p:cNvSpPr txBox="1"/>
          <p:nvPr>
            <p:ph idx="3" type="subTitle"/>
          </p:nvPr>
        </p:nvSpPr>
        <p:spPr>
          <a:xfrm>
            <a:off x="4892224" y="2241300"/>
            <a:ext cx="2411100" cy="6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51" name="Google Shape;251;p39"/>
          <p:cNvSpPr txBox="1"/>
          <p:nvPr>
            <p:ph idx="4" type="title"/>
          </p:nvPr>
        </p:nvSpPr>
        <p:spPr>
          <a:xfrm>
            <a:off x="1840673" y="3381375"/>
            <a:ext cx="2411100" cy="3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52" name="Google Shape;252;p39"/>
          <p:cNvSpPr txBox="1"/>
          <p:nvPr>
            <p:ph idx="5" type="subTitle"/>
          </p:nvPr>
        </p:nvSpPr>
        <p:spPr>
          <a:xfrm>
            <a:off x="1840673" y="3903200"/>
            <a:ext cx="2411100" cy="6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53" name="Google Shape;253;p39"/>
          <p:cNvSpPr txBox="1"/>
          <p:nvPr>
            <p:ph idx="6" type="title"/>
          </p:nvPr>
        </p:nvSpPr>
        <p:spPr>
          <a:xfrm>
            <a:off x="4892227" y="3381375"/>
            <a:ext cx="2411100" cy="3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54" name="Google Shape;254;p39"/>
          <p:cNvSpPr txBox="1"/>
          <p:nvPr>
            <p:ph idx="7" type="subTitle"/>
          </p:nvPr>
        </p:nvSpPr>
        <p:spPr>
          <a:xfrm>
            <a:off x="4892224" y="3903200"/>
            <a:ext cx="2411100" cy="6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55" name="Google Shape;255;p39"/>
          <p:cNvSpPr/>
          <p:nvPr/>
        </p:nvSpPr>
        <p:spPr>
          <a:xfrm>
            <a:off x="6193415" y="36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9"/>
          <p:cNvSpPr/>
          <p:nvPr/>
        </p:nvSpPr>
        <p:spPr>
          <a:xfrm>
            <a:off x="7876955" y="-5826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9"/>
          <p:cNvSpPr txBox="1"/>
          <p:nvPr>
            <p:ph idx="8"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14" name="Shape 2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5" name="Google Shape;2915;p383"/>
          <p:cNvSpPr txBox="1"/>
          <p:nvPr>
            <p:ph type="title"/>
          </p:nvPr>
        </p:nvSpPr>
        <p:spPr>
          <a:xfrm>
            <a:off x="741000" y="671475"/>
            <a:ext cx="5566200" cy="26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916" name="Google Shape;2916;p383"/>
          <p:cNvSpPr/>
          <p:nvPr/>
        </p:nvSpPr>
        <p:spPr>
          <a:xfrm rot="10800000">
            <a:off x="301868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7" name="Google Shape;2917;p383"/>
          <p:cNvSpPr/>
          <p:nvPr/>
        </p:nvSpPr>
        <p:spPr>
          <a:xfrm rot="10800000">
            <a:off x="1335145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8" name="Google Shape;2918;p383"/>
          <p:cNvSpPr/>
          <p:nvPr/>
        </p:nvSpPr>
        <p:spPr>
          <a:xfrm rot="10800000">
            <a:off x="-344521" y="4309846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19" name="Shape 2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0" name="Google Shape;2920;p384"/>
          <p:cNvSpPr txBox="1"/>
          <p:nvPr>
            <p:ph type="title"/>
          </p:nvPr>
        </p:nvSpPr>
        <p:spPr>
          <a:xfrm>
            <a:off x="962025" y="2294700"/>
            <a:ext cx="5600700" cy="5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921" name="Google Shape;2921;p384"/>
          <p:cNvSpPr txBox="1"/>
          <p:nvPr>
            <p:ph idx="1" type="subTitle"/>
          </p:nvPr>
        </p:nvSpPr>
        <p:spPr>
          <a:xfrm>
            <a:off x="973025" y="3108750"/>
            <a:ext cx="5646900" cy="11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922" name="Google Shape;2922;p384"/>
          <p:cNvSpPr/>
          <p:nvPr/>
        </p:nvSpPr>
        <p:spPr>
          <a:xfrm>
            <a:off x="4098415" y="-764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3" name="Google Shape;2923;p384"/>
          <p:cNvSpPr/>
          <p:nvPr/>
        </p:nvSpPr>
        <p:spPr>
          <a:xfrm>
            <a:off x="5781955" y="-764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4" name="Google Shape;2924;p384"/>
          <p:cNvSpPr/>
          <p:nvPr/>
        </p:nvSpPr>
        <p:spPr>
          <a:xfrm>
            <a:off x="7461622" y="-7170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925" name="Shape 2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6" name="Google Shape;2926;p385"/>
          <p:cNvSpPr txBox="1"/>
          <p:nvPr>
            <p:ph type="title"/>
          </p:nvPr>
        </p:nvSpPr>
        <p:spPr>
          <a:xfrm>
            <a:off x="5267325" y="714375"/>
            <a:ext cx="2850000" cy="241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927" name="Google Shape;2927;p385"/>
          <p:cNvSpPr/>
          <p:nvPr/>
        </p:nvSpPr>
        <p:spPr>
          <a:xfrm>
            <a:off x="5069687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8" name="Google Shape;2928;p385"/>
          <p:cNvSpPr/>
          <p:nvPr/>
        </p:nvSpPr>
        <p:spPr>
          <a:xfrm>
            <a:off x="6749789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9" name="Google Shape;2929;p385"/>
          <p:cNvSpPr/>
          <p:nvPr/>
        </p:nvSpPr>
        <p:spPr>
          <a:xfrm>
            <a:off x="842945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0" name="Google Shape;2930;p385"/>
          <p:cNvSpPr/>
          <p:nvPr/>
        </p:nvSpPr>
        <p:spPr>
          <a:xfrm>
            <a:off x="-562144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1" name="Google Shape;2931;p385"/>
          <p:cNvSpPr/>
          <p:nvPr/>
        </p:nvSpPr>
        <p:spPr>
          <a:xfrm>
            <a:off x="111508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932" name="Shape 2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3" name="Google Shape;2933;p386"/>
          <p:cNvSpPr txBox="1"/>
          <p:nvPr>
            <p:ph hasCustomPrompt="1" type="title"/>
          </p:nvPr>
        </p:nvSpPr>
        <p:spPr>
          <a:xfrm>
            <a:off x="1284000" y="1825450"/>
            <a:ext cx="6576000" cy="17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4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934" name="Google Shape;2934;p386"/>
          <p:cNvSpPr txBox="1"/>
          <p:nvPr>
            <p:ph idx="1" type="subTitle"/>
          </p:nvPr>
        </p:nvSpPr>
        <p:spPr>
          <a:xfrm>
            <a:off x="1284000" y="3630475"/>
            <a:ext cx="6576000" cy="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2935" name="Google Shape;2935;p386"/>
          <p:cNvSpPr/>
          <p:nvPr/>
        </p:nvSpPr>
        <p:spPr>
          <a:xfrm rot="10800000">
            <a:off x="833536" y="-4351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6" name="Google Shape;2936;p386"/>
          <p:cNvSpPr/>
          <p:nvPr/>
        </p:nvSpPr>
        <p:spPr>
          <a:xfrm rot="10800000">
            <a:off x="-846130" y="-4351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7" name="Google Shape;2937;p386"/>
          <p:cNvSpPr/>
          <p:nvPr/>
        </p:nvSpPr>
        <p:spPr>
          <a:xfrm>
            <a:off x="6165340" y="4302477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8" name="Google Shape;2938;p386"/>
          <p:cNvSpPr/>
          <p:nvPr/>
        </p:nvSpPr>
        <p:spPr>
          <a:xfrm>
            <a:off x="7848880" y="4302477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39" name="Shape 2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0" name="Google Shape;2940;p3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3">
    <p:spTree>
      <p:nvGrpSpPr>
        <p:cNvPr id="2941" name="Shape 2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2" name="Google Shape;2942;p388"/>
          <p:cNvSpPr/>
          <p:nvPr/>
        </p:nvSpPr>
        <p:spPr>
          <a:xfrm>
            <a:off x="-654560" y="-764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3" name="Google Shape;2943;p388"/>
          <p:cNvSpPr/>
          <p:nvPr/>
        </p:nvSpPr>
        <p:spPr>
          <a:xfrm>
            <a:off x="1028980" y="-764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4" name="Google Shape;2944;p388"/>
          <p:cNvSpPr txBox="1"/>
          <p:nvPr>
            <p:ph idx="1" type="subTitle"/>
          </p:nvPr>
        </p:nvSpPr>
        <p:spPr>
          <a:xfrm>
            <a:off x="1263100" y="1290375"/>
            <a:ext cx="30906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arker Grotesque"/>
              <a:buNone/>
              <a:defRPr b="1" sz="3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2945" name="Google Shape;2945;p388"/>
          <p:cNvSpPr txBox="1"/>
          <p:nvPr>
            <p:ph idx="2" type="subTitle"/>
          </p:nvPr>
        </p:nvSpPr>
        <p:spPr>
          <a:xfrm>
            <a:off x="4337375" y="1289325"/>
            <a:ext cx="4160400" cy="4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946" name="Google Shape;2946;p388"/>
          <p:cNvSpPr txBox="1"/>
          <p:nvPr>
            <p:ph hasCustomPrompt="1" type="title"/>
          </p:nvPr>
        </p:nvSpPr>
        <p:spPr>
          <a:xfrm>
            <a:off x="661563" y="1290375"/>
            <a:ext cx="6681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2947" name="Google Shape;2947;p388"/>
          <p:cNvSpPr txBox="1"/>
          <p:nvPr>
            <p:ph idx="3" type="subTitle"/>
          </p:nvPr>
        </p:nvSpPr>
        <p:spPr>
          <a:xfrm>
            <a:off x="1263100" y="1860165"/>
            <a:ext cx="3090600" cy="3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arker Grotesque"/>
              <a:buNone/>
              <a:defRPr b="1" sz="3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2948" name="Google Shape;2948;p388"/>
          <p:cNvSpPr txBox="1"/>
          <p:nvPr>
            <p:ph idx="4" type="subTitle"/>
          </p:nvPr>
        </p:nvSpPr>
        <p:spPr>
          <a:xfrm>
            <a:off x="4337375" y="1859115"/>
            <a:ext cx="41604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949" name="Google Shape;2949;p388"/>
          <p:cNvSpPr txBox="1"/>
          <p:nvPr>
            <p:ph hasCustomPrompt="1" idx="5" type="title"/>
          </p:nvPr>
        </p:nvSpPr>
        <p:spPr>
          <a:xfrm>
            <a:off x="671088" y="1860165"/>
            <a:ext cx="668100" cy="3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2950" name="Google Shape;2950;p388"/>
          <p:cNvSpPr txBox="1"/>
          <p:nvPr>
            <p:ph idx="6" type="subTitle"/>
          </p:nvPr>
        </p:nvSpPr>
        <p:spPr>
          <a:xfrm>
            <a:off x="1263102" y="2427855"/>
            <a:ext cx="30906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arker Grotesque"/>
              <a:buNone/>
              <a:defRPr b="1" sz="3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2951" name="Google Shape;2951;p388"/>
          <p:cNvSpPr txBox="1"/>
          <p:nvPr>
            <p:ph idx="7" type="subTitle"/>
          </p:nvPr>
        </p:nvSpPr>
        <p:spPr>
          <a:xfrm>
            <a:off x="4337394" y="2426805"/>
            <a:ext cx="4160400" cy="4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952" name="Google Shape;2952;p388"/>
          <p:cNvSpPr txBox="1"/>
          <p:nvPr>
            <p:ph hasCustomPrompt="1" idx="8" type="title"/>
          </p:nvPr>
        </p:nvSpPr>
        <p:spPr>
          <a:xfrm>
            <a:off x="661563" y="2427855"/>
            <a:ext cx="6681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2953" name="Google Shape;2953;p388"/>
          <p:cNvSpPr txBox="1"/>
          <p:nvPr>
            <p:ph idx="9" type="subTitle"/>
          </p:nvPr>
        </p:nvSpPr>
        <p:spPr>
          <a:xfrm>
            <a:off x="1263102" y="2997645"/>
            <a:ext cx="3090600" cy="3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arker Grotesque"/>
              <a:buNone/>
              <a:defRPr b="1" sz="3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2954" name="Google Shape;2954;p388"/>
          <p:cNvSpPr txBox="1"/>
          <p:nvPr>
            <p:ph idx="13" type="subTitle"/>
          </p:nvPr>
        </p:nvSpPr>
        <p:spPr>
          <a:xfrm>
            <a:off x="4337392" y="2996595"/>
            <a:ext cx="4160400" cy="3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955" name="Google Shape;2955;p388"/>
          <p:cNvSpPr txBox="1"/>
          <p:nvPr>
            <p:ph hasCustomPrompt="1" idx="14" type="title"/>
          </p:nvPr>
        </p:nvSpPr>
        <p:spPr>
          <a:xfrm>
            <a:off x="661563" y="2997645"/>
            <a:ext cx="668100" cy="3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2956" name="Google Shape;2956;p388"/>
          <p:cNvSpPr txBox="1"/>
          <p:nvPr>
            <p:ph idx="15" type="subTitle"/>
          </p:nvPr>
        </p:nvSpPr>
        <p:spPr>
          <a:xfrm>
            <a:off x="1263100" y="3563235"/>
            <a:ext cx="3090600" cy="3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arker Grotesque"/>
              <a:buNone/>
              <a:defRPr b="1" sz="3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2957" name="Google Shape;2957;p388"/>
          <p:cNvSpPr txBox="1"/>
          <p:nvPr>
            <p:ph idx="16" type="subTitle"/>
          </p:nvPr>
        </p:nvSpPr>
        <p:spPr>
          <a:xfrm>
            <a:off x="4337375" y="3562185"/>
            <a:ext cx="4160400" cy="3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958" name="Google Shape;2958;p388"/>
          <p:cNvSpPr txBox="1"/>
          <p:nvPr>
            <p:ph hasCustomPrompt="1" idx="17" type="title"/>
          </p:nvPr>
        </p:nvSpPr>
        <p:spPr>
          <a:xfrm>
            <a:off x="661563" y="3563235"/>
            <a:ext cx="668100" cy="3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2959" name="Google Shape;2959;p388"/>
          <p:cNvSpPr txBox="1"/>
          <p:nvPr>
            <p:ph idx="18" type="subTitle"/>
          </p:nvPr>
        </p:nvSpPr>
        <p:spPr>
          <a:xfrm>
            <a:off x="1263100" y="4128825"/>
            <a:ext cx="30906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arker Grotesque"/>
              <a:buNone/>
              <a:defRPr b="1" sz="3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2960" name="Google Shape;2960;p388"/>
          <p:cNvSpPr txBox="1"/>
          <p:nvPr>
            <p:ph idx="19" type="subTitle"/>
          </p:nvPr>
        </p:nvSpPr>
        <p:spPr>
          <a:xfrm>
            <a:off x="4337375" y="4127775"/>
            <a:ext cx="4160400" cy="4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961" name="Google Shape;2961;p388"/>
          <p:cNvSpPr txBox="1"/>
          <p:nvPr>
            <p:ph hasCustomPrompt="1" idx="20" type="title"/>
          </p:nvPr>
        </p:nvSpPr>
        <p:spPr>
          <a:xfrm>
            <a:off x="661563" y="4128825"/>
            <a:ext cx="6681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2962" name="Google Shape;2962;p388"/>
          <p:cNvSpPr txBox="1"/>
          <p:nvPr>
            <p:ph idx="21"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2963" name="Shape 2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4" name="Google Shape;2964;p389"/>
          <p:cNvSpPr txBox="1"/>
          <p:nvPr>
            <p:ph hasCustomPrompt="1" type="title"/>
          </p:nvPr>
        </p:nvSpPr>
        <p:spPr>
          <a:xfrm>
            <a:off x="7250025" y="2750242"/>
            <a:ext cx="11727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t>xx%</a:t>
            </a:r>
          </a:p>
        </p:txBody>
      </p:sp>
      <p:sp>
        <p:nvSpPr>
          <p:cNvPr id="2965" name="Google Shape;2965;p389"/>
          <p:cNvSpPr txBox="1"/>
          <p:nvPr>
            <p:ph idx="1" type="subTitle"/>
          </p:nvPr>
        </p:nvSpPr>
        <p:spPr>
          <a:xfrm>
            <a:off x="697375" y="1646784"/>
            <a:ext cx="27954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966" name="Google Shape;2966;p389"/>
          <p:cNvSpPr txBox="1"/>
          <p:nvPr>
            <p:ph hasCustomPrompt="1" idx="2" type="title"/>
          </p:nvPr>
        </p:nvSpPr>
        <p:spPr>
          <a:xfrm>
            <a:off x="7248525" y="1649034"/>
            <a:ext cx="11757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t>xx%</a:t>
            </a:r>
          </a:p>
        </p:txBody>
      </p:sp>
      <p:sp>
        <p:nvSpPr>
          <p:cNvPr id="2967" name="Google Shape;2967;p389"/>
          <p:cNvSpPr txBox="1"/>
          <p:nvPr>
            <p:ph idx="3" type="subTitle"/>
          </p:nvPr>
        </p:nvSpPr>
        <p:spPr>
          <a:xfrm>
            <a:off x="697375" y="2750242"/>
            <a:ext cx="2798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968" name="Google Shape;2968;p389"/>
          <p:cNvSpPr txBox="1"/>
          <p:nvPr>
            <p:ph hasCustomPrompt="1" idx="4" type="title"/>
          </p:nvPr>
        </p:nvSpPr>
        <p:spPr>
          <a:xfrm>
            <a:off x="7250025" y="3856368"/>
            <a:ext cx="11727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t>xx%</a:t>
            </a:r>
          </a:p>
        </p:txBody>
      </p:sp>
      <p:sp>
        <p:nvSpPr>
          <p:cNvPr id="2969" name="Google Shape;2969;p389"/>
          <p:cNvSpPr txBox="1"/>
          <p:nvPr>
            <p:ph idx="5" type="subTitle"/>
          </p:nvPr>
        </p:nvSpPr>
        <p:spPr>
          <a:xfrm>
            <a:off x="697375" y="3858618"/>
            <a:ext cx="2798100" cy="57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970" name="Google Shape;2970;p389"/>
          <p:cNvSpPr txBox="1"/>
          <p:nvPr>
            <p:ph idx="6" type="title"/>
          </p:nvPr>
        </p:nvSpPr>
        <p:spPr>
          <a:xfrm>
            <a:off x="3592975" y="1225576"/>
            <a:ext cx="27954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2971" name="Google Shape;2971;p389"/>
          <p:cNvSpPr txBox="1"/>
          <p:nvPr>
            <p:ph idx="7" type="title"/>
          </p:nvPr>
        </p:nvSpPr>
        <p:spPr>
          <a:xfrm>
            <a:off x="3592975" y="2328951"/>
            <a:ext cx="27981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2972" name="Google Shape;2972;p389"/>
          <p:cNvSpPr txBox="1"/>
          <p:nvPr>
            <p:ph idx="8" type="title"/>
          </p:nvPr>
        </p:nvSpPr>
        <p:spPr>
          <a:xfrm>
            <a:off x="3592975" y="3432326"/>
            <a:ext cx="27981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2973" name="Google Shape;2973;p389"/>
          <p:cNvSpPr txBox="1"/>
          <p:nvPr>
            <p:ph idx="9"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2974" name="Shape 2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5" name="Google Shape;2975;p390"/>
          <p:cNvSpPr/>
          <p:nvPr/>
        </p:nvSpPr>
        <p:spPr>
          <a:xfrm flipH="1">
            <a:off x="-827273" y="-15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6" name="Google Shape;2976;p390"/>
          <p:cNvSpPr/>
          <p:nvPr/>
        </p:nvSpPr>
        <p:spPr>
          <a:xfrm>
            <a:off x="7869488" y="36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7" name="Google Shape;2977;p390"/>
          <p:cNvSpPr txBox="1"/>
          <p:nvPr>
            <p:ph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78" name="Google Shape;2978;p390"/>
          <p:cNvSpPr txBox="1"/>
          <p:nvPr>
            <p:ph idx="1" type="subTitle"/>
          </p:nvPr>
        </p:nvSpPr>
        <p:spPr>
          <a:xfrm>
            <a:off x="796875" y="4180125"/>
            <a:ext cx="3447300" cy="4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979" name="Google Shape;2979;p390"/>
          <p:cNvSpPr txBox="1"/>
          <p:nvPr>
            <p:ph idx="2" type="subTitle"/>
          </p:nvPr>
        </p:nvSpPr>
        <p:spPr>
          <a:xfrm>
            <a:off x="4892375" y="4180125"/>
            <a:ext cx="3447300" cy="4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980" name="Google Shape;2980;p390"/>
          <p:cNvSpPr txBox="1"/>
          <p:nvPr>
            <p:ph hasCustomPrompt="1" idx="3" type="title"/>
          </p:nvPr>
        </p:nvSpPr>
        <p:spPr>
          <a:xfrm>
            <a:off x="4892375" y="3586806"/>
            <a:ext cx="34473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2981" name="Google Shape;2981;p390"/>
          <p:cNvSpPr txBox="1"/>
          <p:nvPr>
            <p:ph hasCustomPrompt="1" idx="4" type="title"/>
          </p:nvPr>
        </p:nvSpPr>
        <p:spPr>
          <a:xfrm>
            <a:off x="796875" y="3586806"/>
            <a:ext cx="34473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2982" name="Google Shape;2982;p390"/>
          <p:cNvSpPr txBox="1"/>
          <p:nvPr>
            <p:ph idx="5" type="subTitle"/>
          </p:nvPr>
        </p:nvSpPr>
        <p:spPr>
          <a:xfrm>
            <a:off x="796875" y="2369635"/>
            <a:ext cx="3447300" cy="4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983" name="Google Shape;2983;p390"/>
          <p:cNvSpPr txBox="1"/>
          <p:nvPr>
            <p:ph idx="6" type="subTitle"/>
          </p:nvPr>
        </p:nvSpPr>
        <p:spPr>
          <a:xfrm>
            <a:off x="4892375" y="2369635"/>
            <a:ext cx="3447300" cy="4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984" name="Google Shape;2984;p390"/>
          <p:cNvSpPr txBox="1"/>
          <p:nvPr>
            <p:ph hasCustomPrompt="1" idx="7" type="title"/>
          </p:nvPr>
        </p:nvSpPr>
        <p:spPr>
          <a:xfrm>
            <a:off x="4892375" y="1776541"/>
            <a:ext cx="34473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2985" name="Google Shape;2985;p390"/>
          <p:cNvSpPr txBox="1"/>
          <p:nvPr>
            <p:ph hasCustomPrompt="1" idx="8" type="title"/>
          </p:nvPr>
        </p:nvSpPr>
        <p:spPr>
          <a:xfrm>
            <a:off x="796875" y="1776541"/>
            <a:ext cx="34473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7">
    <p:spTree>
      <p:nvGrpSpPr>
        <p:cNvPr id="2986" name="Shape 2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7" name="Google Shape;2987;p391"/>
          <p:cNvSpPr txBox="1"/>
          <p:nvPr>
            <p:ph type="title"/>
          </p:nvPr>
        </p:nvSpPr>
        <p:spPr>
          <a:xfrm>
            <a:off x="3557400" y="2843113"/>
            <a:ext cx="43602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988" name="Google Shape;2988;p391"/>
          <p:cNvSpPr txBox="1"/>
          <p:nvPr>
            <p:ph idx="1" type="subTitle"/>
          </p:nvPr>
        </p:nvSpPr>
        <p:spPr>
          <a:xfrm>
            <a:off x="1226400" y="1254138"/>
            <a:ext cx="66912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989" name="Google Shape;2989;p391"/>
          <p:cNvSpPr/>
          <p:nvPr/>
        </p:nvSpPr>
        <p:spPr>
          <a:xfrm>
            <a:off x="6193915" y="1877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0" name="Google Shape;2990;p391"/>
          <p:cNvSpPr/>
          <p:nvPr/>
        </p:nvSpPr>
        <p:spPr>
          <a:xfrm>
            <a:off x="7877455" y="1877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1" name="Google Shape;2991;p391"/>
          <p:cNvSpPr/>
          <p:nvPr/>
        </p:nvSpPr>
        <p:spPr>
          <a:xfrm>
            <a:off x="-2248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2" name="Google Shape;2992;p391"/>
          <p:cNvSpPr/>
          <p:nvPr/>
        </p:nvSpPr>
        <p:spPr>
          <a:xfrm>
            <a:off x="1657181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3" name="Google Shape;2993;p391"/>
          <p:cNvSpPr/>
          <p:nvPr/>
        </p:nvSpPr>
        <p:spPr>
          <a:xfrm>
            <a:off x="3334411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">
    <p:spTree>
      <p:nvGrpSpPr>
        <p:cNvPr id="2994" name="Shape 2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5" name="Google Shape;2995;p392"/>
          <p:cNvSpPr txBox="1"/>
          <p:nvPr>
            <p:ph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96" name="Google Shape;2996;p392"/>
          <p:cNvSpPr/>
          <p:nvPr/>
        </p:nvSpPr>
        <p:spPr>
          <a:xfrm>
            <a:off x="4945862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7" name="Google Shape;2997;p392"/>
          <p:cNvSpPr/>
          <p:nvPr/>
        </p:nvSpPr>
        <p:spPr>
          <a:xfrm>
            <a:off x="6625964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8" name="Google Shape;2998;p392"/>
          <p:cNvSpPr/>
          <p:nvPr/>
        </p:nvSpPr>
        <p:spPr>
          <a:xfrm>
            <a:off x="8305631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0"/>
          <p:cNvSpPr/>
          <p:nvPr/>
        </p:nvSpPr>
        <p:spPr>
          <a:xfrm flipH="1">
            <a:off x="860297" y="-15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40"/>
          <p:cNvSpPr/>
          <p:nvPr/>
        </p:nvSpPr>
        <p:spPr>
          <a:xfrm flipH="1">
            <a:off x="-819805" y="-15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40"/>
          <p:cNvSpPr/>
          <p:nvPr/>
        </p:nvSpPr>
        <p:spPr>
          <a:xfrm flipH="1">
            <a:off x="-829331" y="7619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40"/>
          <p:cNvSpPr txBox="1"/>
          <p:nvPr>
            <p:ph type="title"/>
          </p:nvPr>
        </p:nvSpPr>
        <p:spPr>
          <a:xfrm>
            <a:off x="979147" y="2000250"/>
            <a:ext cx="2057100" cy="3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63" name="Google Shape;263;p40"/>
          <p:cNvSpPr txBox="1"/>
          <p:nvPr>
            <p:ph idx="1" type="subTitle"/>
          </p:nvPr>
        </p:nvSpPr>
        <p:spPr>
          <a:xfrm>
            <a:off x="979147" y="2440825"/>
            <a:ext cx="205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64" name="Google Shape;264;p40"/>
          <p:cNvSpPr txBox="1"/>
          <p:nvPr>
            <p:ph idx="2" type="title"/>
          </p:nvPr>
        </p:nvSpPr>
        <p:spPr>
          <a:xfrm>
            <a:off x="3543451" y="2000250"/>
            <a:ext cx="2057100" cy="3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65" name="Google Shape;265;p40"/>
          <p:cNvSpPr txBox="1"/>
          <p:nvPr>
            <p:ph idx="3" type="subTitle"/>
          </p:nvPr>
        </p:nvSpPr>
        <p:spPr>
          <a:xfrm>
            <a:off x="3543451" y="2440825"/>
            <a:ext cx="205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66" name="Google Shape;266;p40"/>
          <p:cNvSpPr txBox="1"/>
          <p:nvPr>
            <p:ph idx="4" type="title"/>
          </p:nvPr>
        </p:nvSpPr>
        <p:spPr>
          <a:xfrm>
            <a:off x="979147" y="3709650"/>
            <a:ext cx="2057100" cy="3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67" name="Google Shape;267;p40"/>
          <p:cNvSpPr txBox="1"/>
          <p:nvPr>
            <p:ph idx="5" type="subTitle"/>
          </p:nvPr>
        </p:nvSpPr>
        <p:spPr>
          <a:xfrm>
            <a:off x="979147" y="4150450"/>
            <a:ext cx="205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68" name="Google Shape;268;p40"/>
          <p:cNvSpPr txBox="1"/>
          <p:nvPr>
            <p:ph idx="6" type="title"/>
          </p:nvPr>
        </p:nvSpPr>
        <p:spPr>
          <a:xfrm>
            <a:off x="3543451" y="3709650"/>
            <a:ext cx="2057100" cy="3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69" name="Google Shape;269;p40"/>
          <p:cNvSpPr txBox="1"/>
          <p:nvPr>
            <p:ph idx="7" type="subTitle"/>
          </p:nvPr>
        </p:nvSpPr>
        <p:spPr>
          <a:xfrm>
            <a:off x="3543451" y="4150450"/>
            <a:ext cx="205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70" name="Google Shape;270;p40"/>
          <p:cNvSpPr txBox="1"/>
          <p:nvPr>
            <p:ph idx="8" type="title"/>
          </p:nvPr>
        </p:nvSpPr>
        <p:spPr>
          <a:xfrm>
            <a:off x="6107753" y="2000250"/>
            <a:ext cx="2057100" cy="3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71" name="Google Shape;271;p40"/>
          <p:cNvSpPr txBox="1"/>
          <p:nvPr>
            <p:ph idx="9" type="subTitle"/>
          </p:nvPr>
        </p:nvSpPr>
        <p:spPr>
          <a:xfrm>
            <a:off x="6107753" y="2440825"/>
            <a:ext cx="205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72" name="Google Shape;272;p40"/>
          <p:cNvSpPr txBox="1"/>
          <p:nvPr>
            <p:ph idx="13" type="title"/>
          </p:nvPr>
        </p:nvSpPr>
        <p:spPr>
          <a:xfrm>
            <a:off x="6107753" y="3709650"/>
            <a:ext cx="2057100" cy="3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73" name="Google Shape;273;p40"/>
          <p:cNvSpPr txBox="1"/>
          <p:nvPr>
            <p:ph idx="14" type="subTitle"/>
          </p:nvPr>
        </p:nvSpPr>
        <p:spPr>
          <a:xfrm>
            <a:off x="6107753" y="4150450"/>
            <a:ext cx="205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74" name="Google Shape;274;p40"/>
          <p:cNvSpPr txBox="1"/>
          <p:nvPr>
            <p:ph idx="15"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_1">
    <p:spTree>
      <p:nvGrpSpPr>
        <p:cNvPr id="2999" name="Shape 2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" name="Google Shape;3000;p393"/>
          <p:cNvSpPr txBox="1"/>
          <p:nvPr>
            <p:ph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01" name="Google Shape;3001;p393"/>
          <p:cNvSpPr/>
          <p:nvPr/>
        </p:nvSpPr>
        <p:spPr>
          <a:xfrm>
            <a:off x="6871690" y="-9176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2" name="Google Shape;3002;p393"/>
          <p:cNvSpPr/>
          <p:nvPr/>
        </p:nvSpPr>
        <p:spPr>
          <a:xfrm>
            <a:off x="8555230" y="-9176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3003" name="Shape 3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4" name="Google Shape;3004;p394"/>
          <p:cNvSpPr txBox="1"/>
          <p:nvPr>
            <p:ph type="title"/>
          </p:nvPr>
        </p:nvSpPr>
        <p:spPr>
          <a:xfrm>
            <a:off x="4876725" y="1153420"/>
            <a:ext cx="3346200" cy="15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05" name="Google Shape;3005;p394"/>
          <p:cNvSpPr txBox="1"/>
          <p:nvPr>
            <p:ph idx="1" type="subTitle"/>
          </p:nvPr>
        </p:nvSpPr>
        <p:spPr>
          <a:xfrm>
            <a:off x="4876725" y="2903620"/>
            <a:ext cx="3346200" cy="10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006" name="Google Shape;3006;p394"/>
          <p:cNvSpPr/>
          <p:nvPr/>
        </p:nvSpPr>
        <p:spPr>
          <a:xfrm>
            <a:off x="-1324144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7" name="Google Shape;3007;p394"/>
          <p:cNvSpPr/>
          <p:nvPr/>
        </p:nvSpPr>
        <p:spPr>
          <a:xfrm>
            <a:off x="35308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8" name="Google Shape;3008;p394"/>
          <p:cNvSpPr/>
          <p:nvPr/>
        </p:nvSpPr>
        <p:spPr>
          <a:xfrm>
            <a:off x="7022090" y="36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9" name="Google Shape;3009;p394"/>
          <p:cNvSpPr/>
          <p:nvPr/>
        </p:nvSpPr>
        <p:spPr>
          <a:xfrm>
            <a:off x="8705630" y="36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_1">
    <p:spTree>
      <p:nvGrpSpPr>
        <p:cNvPr id="3010" name="Shape 3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1" name="Google Shape;3011;p395"/>
          <p:cNvSpPr/>
          <p:nvPr/>
        </p:nvSpPr>
        <p:spPr>
          <a:xfrm>
            <a:off x="-568835" y="-4574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2" name="Google Shape;3012;p395"/>
          <p:cNvSpPr/>
          <p:nvPr/>
        </p:nvSpPr>
        <p:spPr>
          <a:xfrm>
            <a:off x="1114705" y="-4574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3" name="Google Shape;3013;p395"/>
          <p:cNvSpPr/>
          <p:nvPr/>
        </p:nvSpPr>
        <p:spPr>
          <a:xfrm>
            <a:off x="2794372" y="-45270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4" name="Google Shape;3014;p395"/>
          <p:cNvSpPr/>
          <p:nvPr/>
        </p:nvSpPr>
        <p:spPr>
          <a:xfrm>
            <a:off x="4231487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5" name="Google Shape;3015;p395"/>
          <p:cNvSpPr/>
          <p:nvPr/>
        </p:nvSpPr>
        <p:spPr>
          <a:xfrm>
            <a:off x="5911589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6" name="Google Shape;3016;p395"/>
          <p:cNvSpPr/>
          <p:nvPr/>
        </p:nvSpPr>
        <p:spPr>
          <a:xfrm>
            <a:off x="759125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7" name="Google Shape;3017;p395"/>
          <p:cNvSpPr txBox="1"/>
          <p:nvPr>
            <p:ph type="title"/>
          </p:nvPr>
        </p:nvSpPr>
        <p:spPr>
          <a:xfrm>
            <a:off x="2051675" y="1285875"/>
            <a:ext cx="5040600" cy="149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18" name="Google Shape;3018;p395"/>
          <p:cNvSpPr txBox="1"/>
          <p:nvPr>
            <p:ph idx="1" type="subTitle"/>
          </p:nvPr>
        </p:nvSpPr>
        <p:spPr>
          <a:xfrm>
            <a:off x="2051726" y="2934425"/>
            <a:ext cx="5040600" cy="80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1_1">
    <p:spTree>
      <p:nvGrpSpPr>
        <p:cNvPr id="3019" name="Shape 3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" name="Google Shape;3020;p396"/>
          <p:cNvSpPr txBox="1"/>
          <p:nvPr>
            <p:ph type="title"/>
          </p:nvPr>
        </p:nvSpPr>
        <p:spPr>
          <a:xfrm>
            <a:off x="5001448" y="2028775"/>
            <a:ext cx="2688300" cy="11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21" name="Google Shape;3021;p396"/>
          <p:cNvSpPr txBox="1"/>
          <p:nvPr>
            <p:ph idx="1" type="subTitle"/>
          </p:nvPr>
        </p:nvSpPr>
        <p:spPr>
          <a:xfrm>
            <a:off x="5001450" y="3241038"/>
            <a:ext cx="3184500" cy="10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022" name="Google Shape;3022;p396"/>
          <p:cNvSpPr/>
          <p:nvPr/>
        </p:nvSpPr>
        <p:spPr>
          <a:xfrm>
            <a:off x="-427161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3" name="Google Shape;3023;p396"/>
          <p:cNvSpPr/>
          <p:nvPr/>
        </p:nvSpPr>
        <p:spPr>
          <a:xfrm>
            <a:off x="1250069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4" name="Google Shape;3024;p396"/>
          <p:cNvSpPr/>
          <p:nvPr/>
        </p:nvSpPr>
        <p:spPr>
          <a:xfrm>
            <a:off x="7022090" y="36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5" name="Google Shape;3025;p396"/>
          <p:cNvSpPr/>
          <p:nvPr/>
        </p:nvSpPr>
        <p:spPr>
          <a:xfrm>
            <a:off x="8705630" y="36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_1_1_1">
    <p:spTree>
      <p:nvGrpSpPr>
        <p:cNvPr id="3026" name="Shape 3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7" name="Google Shape;3027;p397"/>
          <p:cNvSpPr txBox="1"/>
          <p:nvPr>
            <p:ph type="title"/>
          </p:nvPr>
        </p:nvSpPr>
        <p:spPr>
          <a:xfrm>
            <a:off x="1638975" y="821550"/>
            <a:ext cx="2688300" cy="11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28" name="Google Shape;3028;p397"/>
          <p:cNvSpPr txBox="1"/>
          <p:nvPr>
            <p:ph idx="1" type="subTitle"/>
          </p:nvPr>
        </p:nvSpPr>
        <p:spPr>
          <a:xfrm>
            <a:off x="1145175" y="2031819"/>
            <a:ext cx="3182100" cy="10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029" name="Google Shape;3029;p397"/>
          <p:cNvSpPr/>
          <p:nvPr/>
        </p:nvSpPr>
        <p:spPr>
          <a:xfrm>
            <a:off x="-1662039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0" name="Google Shape;3030;p397"/>
          <p:cNvSpPr/>
          <p:nvPr/>
        </p:nvSpPr>
        <p:spPr>
          <a:xfrm>
            <a:off x="18063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1" name="Google Shape;3031;p397"/>
          <p:cNvSpPr/>
          <p:nvPr/>
        </p:nvSpPr>
        <p:spPr>
          <a:xfrm>
            <a:off x="1697730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_1_1_1_1">
    <p:spTree>
      <p:nvGrpSpPr>
        <p:cNvPr id="3032" name="Shape 3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3" name="Google Shape;3033;p398"/>
          <p:cNvSpPr txBox="1"/>
          <p:nvPr>
            <p:ph type="title"/>
          </p:nvPr>
        </p:nvSpPr>
        <p:spPr>
          <a:xfrm>
            <a:off x="4620441" y="783450"/>
            <a:ext cx="2688300" cy="11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34" name="Google Shape;3034;p398"/>
          <p:cNvSpPr txBox="1"/>
          <p:nvPr>
            <p:ph idx="1" type="subTitle"/>
          </p:nvPr>
        </p:nvSpPr>
        <p:spPr>
          <a:xfrm>
            <a:off x="4620441" y="1993719"/>
            <a:ext cx="3182400" cy="10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035" name="Google Shape;3035;p398"/>
          <p:cNvSpPr/>
          <p:nvPr/>
        </p:nvSpPr>
        <p:spPr>
          <a:xfrm>
            <a:off x="3682847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6" name="Google Shape;3036;p398"/>
          <p:cNvSpPr/>
          <p:nvPr/>
        </p:nvSpPr>
        <p:spPr>
          <a:xfrm>
            <a:off x="5362949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7" name="Google Shape;3037;p398"/>
          <p:cNvSpPr/>
          <p:nvPr/>
        </p:nvSpPr>
        <p:spPr>
          <a:xfrm>
            <a:off x="704261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9">
    <p:spTree>
      <p:nvGrpSpPr>
        <p:cNvPr id="3038" name="Shape 3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9" name="Google Shape;3039;p399"/>
          <p:cNvSpPr txBox="1"/>
          <p:nvPr>
            <p:ph type="title"/>
          </p:nvPr>
        </p:nvSpPr>
        <p:spPr>
          <a:xfrm>
            <a:off x="1568075" y="3326636"/>
            <a:ext cx="2380500" cy="44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40" name="Google Shape;3040;p399"/>
          <p:cNvSpPr txBox="1"/>
          <p:nvPr>
            <p:ph idx="1" type="subTitle"/>
          </p:nvPr>
        </p:nvSpPr>
        <p:spPr>
          <a:xfrm>
            <a:off x="1568075" y="3883094"/>
            <a:ext cx="2380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041" name="Google Shape;3041;p399"/>
          <p:cNvSpPr txBox="1"/>
          <p:nvPr>
            <p:ph idx="2" type="title"/>
          </p:nvPr>
        </p:nvSpPr>
        <p:spPr>
          <a:xfrm>
            <a:off x="5206074" y="1421636"/>
            <a:ext cx="2377500" cy="44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42" name="Google Shape;3042;p399"/>
          <p:cNvSpPr txBox="1"/>
          <p:nvPr>
            <p:ph idx="3" type="subTitle"/>
          </p:nvPr>
        </p:nvSpPr>
        <p:spPr>
          <a:xfrm>
            <a:off x="5206074" y="1978094"/>
            <a:ext cx="2377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043" name="Google Shape;3043;p399"/>
          <p:cNvSpPr txBox="1"/>
          <p:nvPr>
            <p:ph idx="4"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44" name="Google Shape;3044;p399"/>
          <p:cNvSpPr/>
          <p:nvPr/>
        </p:nvSpPr>
        <p:spPr>
          <a:xfrm rot="10800000">
            <a:off x="-846130" y="-4351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5" name="Google Shape;3045;p399"/>
          <p:cNvSpPr/>
          <p:nvPr/>
        </p:nvSpPr>
        <p:spPr>
          <a:xfrm>
            <a:off x="7848880" y="4302477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9_1">
    <p:spTree>
      <p:nvGrpSpPr>
        <p:cNvPr id="3046" name="Shape 3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7" name="Google Shape;3047;p400"/>
          <p:cNvSpPr/>
          <p:nvPr/>
        </p:nvSpPr>
        <p:spPr>
          <a:xfrm>
            <a:off x="5829756" y="-1090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8" name="Google Shape;3048;p400"/>
          <p:cNvSpPr/>
          <p:nvPr/>
        </p:nvSpPr>
        <p:spPr>
          <a:xfrm>
            <a:off x="7506986" y="-1090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9" name="Google Shape;3049;p400"/>
          <p:cNvSpPr txBox="1"/>
          <p:nvPr>
            <p:ph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50" name="Google Shape;3050;p400"/>
          <p:cNvSpPr txBox="1"/>
          <p:nvPr>
            <p:ph idx="1" type="body"/>
          </p:nvPr>
        </p:nvSpPr>
        <p:spPr>
          <a:xfrm>
            <a:off x="4716000" y="1666976"/>
            <a:ext cx="3712500" cy="29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51" name="Google Shape;3051;p400"/>
          <p:cNvSpPr txBox="1"/>
          <p:nvPr>
            <p:ph idx="2" type="body"/>
          </p:nvPr>
        </p:nvSpPr>
        <p:spPr>
          <a:xfrm>
            <a:off x="715500" y="1666874"/>
            <a:ext cx="3710700" cy="29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3052" name="Shape 3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3" name="Google Shape;3053;p401"/>
          <p:cNvSpPr txBox="1"/>
          <p:nvPr>
            <p:ph type="title"/>
          </p:nvPr>
        </p:nvSpPr>
        <p:spPr>
          <a:xfrm>
            <a:off x="941739" y="2955625"/>
            <a:ext cx="2175300" cy="37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54" name="Google Shape;3054;p401"/>
          <p:cNvSpPr txBox="1"/>
          <p:nvPr>
            <p:ph idx="1" type="subTitle"/>
          </p:nvPr>
        </p:nvSpPr>
        <p:spPr>
          <a:xfrm>
            <a:off x="941739" y="3494225"/>
            <a:ext cx="21753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055" name="Google Shape;3055;p401"/>
          <p:cNvSpPr txBox="1"/>
          <p:nvPr>
            <p:ph idx="2" type="title"/>
          </p:nvPr>
        </p:nvSpPr>
        <p:spPr>
          <a:xfrm>
            <a:off x="3481926" y="2955625"/>
            <a:ext cx="2175300" cy="37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56" name="Google Shape;3056;p401"/>
          <p:cNvSpPr txBox="1"/>
          <p:nvPr>
            <p:ph idx="3" type="subTitle"/>
          </p:nvPr>
        </p:nvSpPr>
        <p:spPr>
          <a:xfrm>
            <a:off x="3481926" y="3494225"/>
            <a:ext cx="21753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057" name="Google Shape;3057;p401"/>
          <p:cNvSpPr txBox="1"/>
          <p:nvPr>
            <p:ph idx="4" type="title"/>
          </p:nvPr>
        </p:nvSpPr>
        <p:spPr>
          <a:xfrm>
            <a:off x="6022114" y="2955625"/>
            <a:ext cx="2175300" cy="37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58" name="Google Shape;3058;p401"/>
          <p:cNvSpPr txBox="1"/>
          <p:nvPr>
            <p:ph idx="5" type="subTitle"/>
          </p:nvPr>
        </p:nvSpPr>
        <p:spPr>
          <a:xfrm>
            <a:off x="6022114" y="3494225"/>
            <a:ext cx="21753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059" name="Google Shape;3059;p401"/>
          <p:cNvSpPr txBox="1"/>
          <p:nvPr>
            <p:ph idx="6"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60" name="Google Shape;3060;p401"/>
          <p:cNvSpPr/>
          <p:nvPr/>
        </p:nvSpPr>
        <p:spPr>
          <a:xfrm>
            <a:off x="-828844" y="-450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1" name="Google Shape;3061;p401"/>
          <p:cNvSpPr/>
          <p:nvPr/>
        </p:nvSpPr>
        <p:spPr>
          <a:xfrm>
            <a:off x="848386" y="-450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3062" name="Shape 3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3" name="Google Shape;3063;p402"/>
          <p:cNvSpPr txBox="1"/>
          <p:nvPr>
            <p:ph type="title"/>
          </p:nvPr>
        </p:nvSpPr>
        <p:spPr>
          <a:xfrm>
            <a:off x="1840673" y="1719500"/>
            <a:ext cx="2411100" cy="3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64" name="Google Shape;3064;p402"/>
          <p:cNvSpPr txBox="1"/>
          <p:nvPr>
            <p:ph idx="1" type="subTitle"/>
          </p:nvPr>
        </p:nvSpPr>
        <p:spPr>
          <a:xfrm>
            <a:off x="1840673" y="2241300"/>
            <a:ext cx="2411100" cy="6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065" name="Google Shape;3065;p402"/>
          <p:cNvSpPr txBox="1"/>
          <p:nvPr>
            <p:ph idx="2" type="title"/>
          </p:nvPr>
        </p:nvSpPr>
        <p:spPr>
          <a:xfrm>
            <a:off x="4892227" y="1719500"/>
            <a:ext cx="2411100" cy="3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66" name="Google Shape;3066;p402"/>
          <p:cNvSpPr txBox="1"/>
          <p:nvPr>
            <p:ph idx="3" type="subTitle"/>
          </p:nvPr>
        </p:nvSpPr>
        <p:spPr>
          <a:xfrm>
            <a:off x="4892224" y="2241300"/>
            <a:ext cx="2411100" cy="6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067" name="Google Shape;3067;p402"/>
          <p:cNvSpPr txBox="1"/>
          <p:nvPr>
            <p:ph idx="4" type="title"/>
          </p:nvPr>
        </p:nvSpPr>
        <p:spPr>
          <a:xfrm>
            <a:off x="1840673" y="3381375"/>
            <a:ext cx="2411100" cy="3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68" name="Google Shape;3068;p402"/>
          <p:cNvSpPr txBox="1"/>
          <p:nvPr>
            <p:ph idx="5" type="subTitle"/>
          </p:nvPr>
        </p:nvSpPr>
        <p:spPr>
          <a:xfrm>
            <a:off x="1840673" y="3903200"/>
            <a:ext cx="2411100" cy="6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069" name="Google Shape;3069;p402"/>
          <p:cNvSpPr txBox="1"/>
          <p:nvPr>
            <p:ph idx="6" type="title"/>
          </p:nvPr>
        </p:nvSpPr>
        <p:spPr>
          <a:xfrm>
            <a:off x="4892227" y="3381375"/>
            <a:ext cx="2411100" cy="3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70" name="Google Shape;3070;p402"/>
          <p:cNvSpPr txBox="1"/>
          <p:nvPr>
            <p:ph idx="7" type="subTitle"/>
          </p:nvPr>
        </p:nvSpPr>
        <p:spPr>
          <a:xfrm>
            <a:off x="4892224" y="3903200"/>
            <a:ext cx="2411100" cy="6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071" name="Google Shape;3071;p402"/>
          <p:cNvSpPr/>
          <p:nvPr/>
        </p:nvSpPr>
        <p:spPr>
          <a:xfrm>
            <a:off x="6193415" y="36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2" name="Google Shape;3072;p402"/>
          <p:cNvSpPr/>
          <p:nvPr/>
        </p:nvSpPr>
        <p:spPr>
          <a:xfrm>
            <a:off x="7876955" y="-5826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3" name="Google Shape;3073;p402"/>
          <p:cNvSpPr txBox="1"/>
          <p:nvPr>
            <p:ph idx="8"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1"/>
          <p:cNvSpPr/>
          <p:nvPr/>
        </p:nvSpPr>
        <p:spPr>
          <a:xfrm>
            <a:off x="5984087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41"/>
          <p:cNvSpPr/>
          <p:nvPr/>
        </p:nvSpPr>
        <p:spPr>
          <a:xfrm>
            <a:off x="7664189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41"/>
          <p:cNvSpPr/>
          <p:nvPr/>
        </p:nvSpPr>
        <p:spPr>
          <a:xfrm>
            <a:off x="-2092710" y="-1226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41"/>
          <p:cNvSpPr/>
          <p:nvPr/>
        </p:nvSpPr>
        <p:spPr>
          <a:xfrm>
            <a:off x="-409170" y="-1226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41"/>
          <p:cNvSpPr/>
          <p:nvPr/>
        </p:nvSpPr>
        <p:spPr>
          <a:xfrm>
            <a:off x="1270497" y="-74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41"/>
          <p:cNvSpPr txBox="1"/>
          <p:nvPr>
            <p:ph type="ctrTitle"/>
          </p:nvPr>
        </p:nvSpPr>
        <p:spPr>
          <a:xfrm>
            <a:off x="2724600" y="606626"/>
            <a:ext cx="3694800" cy="7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1" sz="60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82" name="Google Shape;282;p41"/>
          <p:cNvSpPr txBox="1"/>
          <p:nvPr>
            <p:ph idx="1" type="subTitle"/>
          </p:nvPr>
        </p:nvSpPr>
        <p:spPr>
          <a:xfrm>
            <a:off x="2724600" y="1621772"/>
            <a:ext cx="3694800" cy="145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3" name="Google Shape;283;p41"/>
          <p:cNvSpPr txBox="1"/>
          <p:nvPr/>
        </p:nvSpPr>
        <p:spPr>
          <a:xfrm>
            <a:off x="2717850" y="3172721"/>
            <a:ext cx="370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CRÉDITOS: este modelo de apresentação foi criado pelo </a:t>
            </a:r>
            <a:r>
              <a:rPr b="1" lang="pt-BR" sz="1200">
                <a:solidFill>
                  <a:schemeClr val="dk1"/>
                </a:solidFill>
                <a:uFill>
                  <a:noFill/>
                </a:uFill>
                <a:latin typeface="Commissioner"/>
                <a:ea typeface="Commissioner"/>
                <a:cs typeface="Commissioner"/>
                <a:sym typeface="Commissioner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pt-BR"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, e inclui ícones da </a:t>
            </a:r>
            <a:r>
              <a:rPr b="1" lang="pt-BR" sz="1200">
                <a:solidFill>
                  <a:schemeClr val="dk1"/>
                </a:solidFill>
                <a:uFill>
                  <a:noFill/>
                </a:uFill>
                <a:latin typeface="Commissioner"/>
                <a:ea typeface="Commissioner"/>
                <a:cs typeface="Commissioner"/>
                <a:sym typeface="Commission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pt-BR"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 e infográficos e imagens da </a:t>
            </a:r>
            <a:r>
              <a:rPr b="1" lang="pt-BR" sz="1200">
                <a:solidFill>
                  <a:schemeClr val="dk1"/>
                </a:solidFill>
                <a:uFill>
                  <a:noFill/>
                </a:uFill>
                <a:latin typeface="Commissioner"/>
                <a:ea typeface="Commissioner"/>
                <a:cs typeface="Commissioner"/>
                <a:sym typeface="Commissione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</p:spTree>
  </p:cSld>
  <p:clrMapOvr>
    <a:masterClrMapping/>
  </p:clrMapOvr>
</p:sldLayout>
</file>

<file path=ppt/slideLayouts/slideLayout3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3074" name="Shape 3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Google Shape;3075;p403"/>
          <p:cNvSpPr/>
          <p:nvPr/>
        </p:nvSpPr>
        <p:spPr>
          <a:xfrm flipH="1">
            <a:off x="860297" y="-15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6" name="Google Shape;3076;p403"/>
          <p:cNvSpPr/>
          <p:nvPr/>
        </p:nvSpPr>
        <p:spPr>
          <a:xfrm flipH="1">
            <a:off x="-819805" y="-15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7" name="Google Shape;3077;p403"/>
          <p:cNvSpPr/>
          <p:nvPr/>
        </p:nvSpPr>
        <p:spPr>
          <a:xfrm flipH="1">
            <a:off x="-829331" y="7619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8" name="Google Shape;3078;p403"/>
          <p:cNvSpPr txBox="1"/>
          <p:nvPr>
            <p:ph type="title"/>
          </p:nvPr>
        </p:nvSpPr>
        <p:spPr>
          <a:xfrm>
            <a:off x="979147" y="2000250"/>
            <a:ext cx="2057100" cy="3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79" name="Google Shape;3079;p403"/>
          <p:cNvSpPr txBox="1"/>
          <p:nvPr>
            <p:ph idx="1" type="subTitle"/>
          </p:nvPr>
        </p:nvSpPr>
        <p:spPr>
          <a:xfrm>
            <a:off x="979147" y="2440825"/>
            <a:ext cx="205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080" name="Google Shape;3080;p403"/>
          <p:cNvSpPr txBox="1"/>
          <p:nvPr>
            <p:ph idx="2" type="title"/>
          </p:nvPr>
        </p:nvSpPr>
        <p:spPr>
          <a:xfrm>
            <a:off x="3543451" y="2000250"/>
            <a:ext cx="2057100" cy="3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81" name="Google Shape;3081;p403"/>
          <p:cNvSpPr txBox="1"/>
          <p:nvPr>
            <p:ph idx="3" type="subTitle"/>
          </p:nvPr>
        </p:nvSpPr>
        <p:spPr>
          <a:xfrm>
            <a:off x="3543451" y="2440825"/>
            <a:ext cx="205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082" name="Google Shape;3082;p403"/>
          <p:cNvSpPr txBox="1"/>
          <p:nvPr>
            <p:ph idx="4" type="title"/>
          </p:nvPr>
        </p:nvSpPr>
        <p:spPr>
          <a:xfrm>
            <a:off x="979147" y="3709650"/>
            <a:ext cx="2057100" cy="3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83" name="Google Shape;3083;p403"/>
          <p:cNvSpPr txBox="1"/>
          <p:nvPr>
            <p:ph idx="5" type="subTitle"/>
          </p:nvPr>
        </p:nvSpPr>
        <p:spPr>
          <a:xfrm>
            <a:off x="979147" y="4150450"/>
            <a:ext cx="205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084" name="Google Shape;3084;p403"/>
          <p:cNvSpPr txBox="1"/>
          <p:nvPr>
            <p:ph idx="6" type="title"/>
          </p:nvPr>
        </p:nvSpPr>
        <p:spPr>
          <a:xfrm>
            <a:off x="3543451" y="3709650"/>
            <a:ext cx="2057100" cy="3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85" name="Google Shape;3085;p403"/>
          <p:cNvSpPr txBox="1"/>
          <p:nvPr>
            <p:ph idx="7" type="subTitle"/>
          </p:nvPr>
        </p:nvSpPr>
        <p:spPr>
          <a:xfrm>
            <a:off x="3543451" y="4150450"/>
            <a:ext cx="205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086" name="Google Shape;3086;p403"/>
          <p:cNvSpPr txBox="1"/>
          <p:nvPr>
            <p:ph idx="8" type="title"/>
          </p:nvPr>
        </p:nvSpPr>
        <p:spPr>
          <a:xfrm>
            <a:off x="6107753" y="2000250"/>
            <a:ext cx="2057100" cy="3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87" name="Google Shape;3087;p403"/>
          <p:cNvSpPr txBox="1"/>
          <p:nvPr>
            <p:ph idx="9" type="subTitle"/>
          </p:nvPr>
        </p:nvSpPr>
        <p:spPr>
          <a:xfrm>
            <a:off x="6107753" y="2440825"/>
            <a:ext cx="205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088" name="Google Shape;3088;p403"/>
          <p:cNvSpPr txBox="1"/>
          <p:nvPr>
            <p:ph idx="13" type="title"/>
          </p:nvPr>
        </p:nvSpPr>
        <p:spPr>
          <a:xfrm>
            <a:off x="6107753" y="3709650"/>
            <a:ext cx="2057100" cy="3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89" name="Google Shape;3089;p403"/>
          <p:cNvSpPr txBox="1"/>
          <p:nvPr>
            <p:ph idx="14" type="subTitle"/>
          </p:nvPr>
        </p:nvSpPr>
        <p:spPr>
          <a:xfrm>
            <a:off x="6107753" y="4150450"/>
            <a:ext cx="205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090" name="Google Shape;3090;p403"/>
          <p:cNvSpPr txBox="1"/>
          <p:nvPr>
            <p:ph idx="15"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">
    <p:spTree>
      <p:nvGrpSpPr>
        <p:cNvPr id="3091" name="Shape 3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" name="Google Shape;3092;p404"/>
          <p:cNvSpPr/>
          <p:nvPr/>
        </p:nvSpPr>
        <p:spPr>
          <a:xfrm>
            <a:off x="5984087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3" name="Google Shape;3093;p404"/>
          <p:cNvSpPr/>
          <p:nvPr/>
        </p:nvSpPr>
        <p:spPr>
          <a:xfrm>
            <a:off x="7664189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4" name="Google Shape;3094;p404"/>
          <p:cNvSpPr/>
          <p:nvPr/>
        </p:nvSpPr>
        <p:spPr>
          <a:xfrm>
            <a:off x="-2092710" y="-1226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5" name="Google Shape;3095;p404"/>
          <p:cNvSpPr/>
          <p:nvPr/>
        </p:nvSpPr>
        <p:spPr>
          <a:xfrm>
            <a:off x="-409170" y="-1226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6" name="Google Shape;3096;p404"/>
          <p:cNvSpPr/>
          <p:nvPr/>
        </p:nvSpPr>
        <p:spPr>
          <a:xfrm>
            <a:off x="1270497" y="-74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7" name="Google Shape;3097;p404"/>
          <p:cNvSpPr txBox="1"/>
          <p:nvPr>
            <p:ph type="ctrTitle"/>
          </p:nvPr>
        </p:nvSpPr>
        <p:spPr>
          <a:xfrm>
            <a:off x="2724600" y="606626"/>
            <a:ext cx="3694800" cy="7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1" sz="60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098" name="Google Shape;3098;p404"/>
          <p:cNvSpPr txBox="1"/>
          <p:nvPr>
            <p:ph idx="1" type="subTitle"/>
          </p:nvPr>
        </p:nvSpPr>
        <p:spPr>
          <a:xfrm>
            <a:off x="2724600" y="1621772"/>
            <a:ext cx="3694800" cy="145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99" name="Google Shape;3099;p404"/>
          <p:cNvSpPr txBox="1"/>
          <p:nvPr/>
        </p:nvSpPr>
        <p:spPr>
          <a:xfrm>
            <a:off x="2717850" y="3172721"/>
            <a:ext cx="370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CRÉDITOS: este modelo de apresentação foi criado pelo </a:t>
            </a:r>
            <a:r>
              <a:rPr b="1" lang="pt-BR" sz="1200">
                <a:solidFill>
                  <a:schemeClr val="dk1"/>
                </a:solidFill>
                <a:uFill>
                  <a:noFill/>
                </a:uFill>
                <a:latin typeface="Commissioner"/>
                <a:ea typeface="Commissioner"/>
                <a:cs typeface="Commissioner"/>
                <a:sym typeface="Commissioner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pt-BR"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, e inclui ícones da </a:t>
            </a:r>
            <a:r>
              <a:rPr b="1" lang="pt-BR" sz="1200">
                <a:solidFill>
                  <a:schemeClr val="dk1"/>
                </a:solidFill>
                <a:uFill>
                  <a:noFill/>
                </a:uFill>
                <a:latin typeface="Commissioner"/>
                <a:ea typeface="Commissioner"/>
                <a:cs typeface="Commissioner"/>
                <a:sym typeface="Commission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pt-BR"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 e infográficos e imagens da </a:t>
            </a:r>
            <a:r>
              <a:rPr b="1" lang="pt-BR" sz="1200">
                <a:solidFill>
                  <a:schemeClr val="dk1"/>
                </a:solidFill>
                <a:uFill>
                  <a:noFill/>
                </a:uFill>
                <a:latin typeface="Commissioner"/>
                <a:ea typeface="Commissioner"/>
                <a:cs typeface="Commissioner"/>
                <a:sym typeface="Commissione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</p:spTree>
  </p:cSld>
  <p:clrMapOvr>
    <a:masterClrMapping/>
  </p:clrMapOvr>
</p:sldLayout>
</file>

<file path=ppt/slideLayouts/slideLayout3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3100" name="Shape 3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1" name="Google Shape;3101;p405"/>
          <p:cNvSpPr/>
          <p:nvPr/>
        </p:nvSpPr>
        <p:spPr>
          <a:xfrm flipH="1" rot="10800000">
            <a:off x="5984087" y="-1226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2" name="Google Shape;3102;p405"/>
          <p:cNvSpPr/>
          <p:nvPr/>
        </p:nvSpPr>
        <p:spPr>
          <a:xfrm flipH="1" rot="10800000">
            <a:off x="7664189" y="-1226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3" name="Google Shape;3103;p405"/>
          <p:cNvSpPr/>
          <p:nvPr/>
        </p:nvSpPr>
        <p:spPr>
          <a:xfrm flipH="1" rot="10800000">
            <a:off x="-1264035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4" name="Google Shape;3104;p405"/>
          <p:cNvSpPr/>
          <p:nvPr/>
        </p:nvSpPr>
        <p:spPr>
          <a:xfrm flipH="1" rot="10800000">
            <a:off x="419505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5" name="Google Shape;3105;p405"/>
          <p:cNvSpPr/>
          <p:nvPr/>
        </p:nvSpPr>
        <p:spPr>
          <a:xfrm flipH="1" rot="10800000">
            <a:off x="2099172" y="4309846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3106" name="Shape 3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7" name="Google Shape;3107;p406"/>
          <p:cNvSpPr/>
          <p:nvPr/>
        </p:nvSpPr>
        <p:spPr>
          <a:xfrm flipH="1">
            <a:off x="8324630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8" name="Google Shape;3108;p406"/>
          <p:cNvSpPr/>
          <p:nvPr/>
        </p:nvSpPr>
        <p:spPr>
          <a:xfrm flipH="1">
            <a:off x="6647400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9" name="Google Shape;3109;p406"/>
          <p:cNvSpPr/>
          <p:nvPr/>
        </p:nvSpPr>
        <p:spPr>
          <a:xfrm flipH="1">
            <a:off x="7476956" y="35579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0" name="Google Shape;3110;p406"/>
          <p:cNvSpPr/>
          <p:nvPr/>
        </p:nvSpPr>
        <p:spPr>
          <a:xfrm flipH="1">
            <a:off x="435596" y="36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1" name="Google Shape;3111;p406"/>
          <p:cNvSpPr/>
          <p:nvPr/>
        </p:nvSpPr>
        <p:spPr>
          <a:xfrm flipH="1">
            <a:off x="-1247944" y="36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0_1_1">
    <p:spTree>
      <p:nvGrpSpPr>
        <p:cNvPr id="3112" name="Shape 3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3" name="Google Shape;3113;p407"/>
          <p:cNvSpPr/>
          <p:nvPr/>
        </p:nvSpPr>
        <p:spPr>
          <a:xfrm flipH="1">
            <a:off x="7886480" y="74797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4" name="Google Shape;3114;p407"/>
          <p:cNvSpPr/>
          <p:nvPr/>
        </p:nvSpPr>
        <p:spPr>
          <a:xfrm flipH="1">
            <a:off x="6209250" y="74797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5" name="Google Shape;3115;p407"/>
          <p:cNvSpPr/>
          <p:nvPr/>
        </p:nvSpPr>
        <p:spPr>
          <a:xfrm flipH="1">
            <a:off x="7038806" y="-4351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10_1_1_1">
    <p:spTree>
      <p:nvGrpSpPr>
        <p:cNvPr id="3116" name="Shape 3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7" name="Google Shape;3117;p408"/>
          <p:cNvSpPr/>
          <p:nvPr/>
        </p:nvSpPr>
        <p:spPr>
          <a:xfrm>
            <a:off x="5069687" y="-450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8" name="Google Shape;3118;p408"/>
          <p:cNvSpPr/>
          <p:nvPr/>
        </p:nvSpPr>
        <p:spPr>
          <a:xfrm>
            <a:off x="6749789" y="-450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9" name="Google Shape;3119;p408"/>
          <p:cNvSpPr/>
          <p:nvPr/>
        </p:nvSpPr>
        <p:spPr>
          <a:xfrm>
            <a:off x="8429456" y="-450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0" name="Google Shape;3120;p408"/>
          <p:cNvSpPr/>
          <p:nvPr/>
        </p:nvSpPr>
        <p:spPr>
          <a:xfrm>
            <a:off x="-562144" y="-450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1" name="Google Shape;3121;p408"/>
          <p:cNvSpPr/>
          <p:nvPr/>
        </p:nvSpPr>
        <p:spPr>
          <a:xfrm>
            <a:off x="1115086" y="-450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rgbClr val="F393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126" name="Shape 3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7" name="Google Shape;3127;p410"/>
          <p:cNvSpPr txBox="1"/>
          <p:nvPr>
            <p:ph type="ctrTitle"/>
          </p:nvPr>
        </p:nvSpPr>
        <p:spPr>
          <a:xfrm>
            <a:off x="733425" y="1205675"/>
            <a:ext cx="7706100" cy="15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1" sz="60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128" name="Google Shape;3128;p410"/>
          <p:cNvSpPr txBox="1"/>
          <p:nvPr>
            <p:ph idx="1" type="subTitle"/>
          </p:nvPr>
        </p:nvSpPr>
        <p:spPr>
          <a:xfrm>
            <a:off x="877125" y="3209350"/>
            <a:ext cx="3551100" cy="36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129" name="Google Shape;3129;p410"/>
          <p:cNvSpPr/>
          <p:nvPr/>
        </p:nvSpPr>
        <p:spPr>
          <a:xfrm>
            <a:off x="3621887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0" name="Google Shape;3130;p410"/>
          <p:cNvSpPr/>
          <p:nvPr/>
        </p:nvSpPr>
        <p:spPr>
          <a:xfrm>
            <a:off x="5301989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1" name="Google Shape;3131;p410"/>
          <p:cNvSpPr/>
          <p:nvPr/>
        </p:nvSpPr>
        <p:spPr>
          <a:xfrm>
            <a:off x="698165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2" name="Google Shape;3132;p410"/>
          <p:cNvSpPr/>
          <p:nvPr/>
        </p:nvSpPr>
        <p:spPr>
          <a:xfrm>
            <a:off x="865888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3" name="Google Shape;3133;p410"/>
          <p:cNvSpPr/>
          <p:nvPr/>
        </p:nvSpPr>
        <p:spPr>
          <a:xfrm>
            <a:off x="6145790" y="35579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4" name="Google Shape;3134;p410"/>
          <p:cNvSpPr/>
          <p:nvPr/>
        </p:nvSpPr>
        <p:spPr>
          <a:xfrm>
            <a:off x="7829330" y="35579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5" name="Google Shape;3135;p410"/>
          <p:cNvSpPr/>
          <p:nvPr/>
        </p:nvSpPr>
        <p:spPr>
          <a:xfrm>
            <a:off x="-1247245" y="-597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6" name="Google Shape;3136;p410"/>
          <p:cNvSpPr/>
          <p:nvPr/>
        </p:nvSpPr>
        <p:spPr>
          <a:xfrm>
            <a:off x="432422" y="-5500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37" name="Shape 3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8" name="Google Shape;3138;p411"/>
          <p:cNvSpPr txBox="1"/>
          <p:nvPr>
            <p:ph type="title"/>
          </p:nvPr>
        </p:nvSpPr>
        <p:spPr>
          <a:xfrm>
            <a:off x="2472600" y="2560425"/>
            <a:ext cx="5937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139" name="Google Shape;3139;p411"/>
          <p:cNvSpPr txBox="1"/>
          <p:nvPr>
            <p:ph hasCustomPrompt="1" idx="2" type="title"/>
          </p:nvPr>
        </p:nvSpPr>
        <p:spPr>
          <a:xfrm>
            <a:off x="6743700" y="1133325"/>
            <a:ext cx="1533600" cy="128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140" name="Google Shape;3140;p411"/>
          <p:cNvSpPr txBox="1"/>
          <p:nvPr>
            <p:ph idx="1" type="subTitle"/>
          </p:nvPr>
        </p:nvSpPr>
        <p:spPr>
          <a:xfrm>
            <a:off x="2472600" y="3678100"/>
            <a:ext cx="5937900" cy="3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1" name="Google Shape;3141;p411"/>
          <p:cNvSpPr/>
          <p:nvPr/>
        </p:nvSpPr>
        <p:spPr>
          <a:xfrm flipH="1">
            <a:off x="850994" y="-1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2" name="Google Shape;3142;p411"/>
          <p:cNvSpPr/>
          <p:nvPr/>
        </p:nvSpPr>
        <p:spPr>
          <a:xfrm flipH="1">
            <a:off x="-832546" y="-1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3" name="Google Shape;3143;p411"/>
          <p:cNvSpPr/>
          <p:nvPr/>
        </p:nvSpPr>
        <p:spPr>
          <a:xfrm>
            <a:off x="-1247245" y="4301997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4" name="Google Shape;3144;p411"/>
          <p:cNvSpPr/>
          <p:nvPr/>
        </p:nvSpPr>
        <p:spPr>
          <a:xfrm>
            <a:off x="432422" y="4302475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145" name="Shape 3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6" name="Google Shape;3146;p412"/>
          <p:cNvSpPr txBox="1"/>
          <p:nvPr>
            <p:ph idx="1" type="body"/>
          </p:nvPr>
        </p:nvSpPr>
        <p:spPr>
          <a:xfrm>
            <a:off x="713225" y="1152475"/>
            <a:ext cx="7708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47" name="Google Shape;3147;p412"/>
          <p:cNvSpPr txBox="1"/>
          <p:nvPr>
            <p:ph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48" name="Google Shape;3148;p412"/>
          <p:cNvSpPr/>
          <p:nvPr/>
        </p:nvSpPr>
        <p:spPr>
          <a:xfrm>
            <a:off x="4902047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9" name="Google Shape;3149;p412"/>
          <p:cNvSpPr/>
          <p:nvPr/>
        </p:nvSpPr>
        <p:spPr>
          <a:xfrm>
            <a:off x="6582149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0" name="Google Shape;3150;p412"/>
          <p:cNvSpPr/>
          <p:nvPr/>
        </p:nvSpPr>
        <p:spPr>
          <a:xfrm>
            <a:off x="826181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51" name="Shape 3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2" name="Google Shape;3152;p413"/>
          <p:cNvSpPr txBox="1"/>
          <p:nvPr>
            <p:ph type="title"/>
          </p:nvPr>
        </p:nvSpPr>
        <p:spPr>
          <a:xfrm>
            <a:off x="1485119" y="2600325"/>
            <a:ext cx="2645400" cy="31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9pPr>
          </a:lstStyle>
          <a:p/>
        </p:txBody>
      </p:sp>
      <p:sp>
        <p:nvSpPr>
          <p:cNvPr id="3153" name="Google Shape;3153;p413"/>
          <p:cNvSpPr txBox="1"/>
          <p:nvPr>
            <p:ph idx="2" type="title"/>
          </p:nvPr>
        </p:nvSpPr>
        <p:spPr>
          <a:xfrm>
            <a:off x="5013481" y="2600325"/>
            <a:ext cx="2645400" cy="31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9pPr>
          </a:lstStyle>
          <a:p/>
        </p:txBody>
      </p:sp>
      <p:sp>
        <p:nvSpPr>
          <p:cNvPr id="3154" name="Google Shape;3154;p413"/>
          <p:cNvSpPr txBox="1"/>
          <p:nvPr>
            <p:ph idx="1" type="subTitle"/>
          </p:nvPr>
        </p:nvSpPr>
        <p:spPr>
          <a:xfrm>
            <a:off x="5013481" y="3180850"/>
            <a:ext cx="26454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sp>
        <p:nvSpPr>
          <p:cNvPr id="3155" name="Google Shape;3155;p413"/>
          <p:cNvSpPr txBox="1"/>
          <p:nvPr>
            <p:ph idx="3" type="subTitle"/>
          </p:nvPr>
        </p:nvSpPr>
        <p:spPr>
          <a:xfrm>
            <a:off x="1485119" y="3180850"/>
            <a:ext cx="26454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sp>
        <p:nvSpPr>
          <p:cNvPr id="3156" name="Google Shape;3156;p413"/>
          <p:cNvSpPr txBox="1"/>
          <p:nvPr>
            <p:ph idx="4"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57" name="Google Shape;3157;p413"/>
          <p:cNvSpPr/>
          <p:nvPr/>
        </p:nvSpPr>
        <p:spPr>
          <a:xfrm>
            <a:off x="-847894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8" name="Google Shape;3158;p413"/>
          <p:cNvSpPr/>
          <p:nvPr/>
        </p:nvSpPr>
        <p:spPr>
          <a:xfrm>
            <a:off x="82933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9" name="Google Shape;3159;p413"/>
          <p:cNvSpPr/>
          <p:nvPr/>
        </p:nvSpPr>
        <p:spPr>
          <a:xfrm>
            <a:off x="6203162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0" name="Google Shape;3160;p413"/>
          <p:cNvSpPr/>
          <p:nvPr/>
        </p:nvSpPr>
        <p:spPr>
          <a:xfrm>
            <a:off x="7883264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2"/>
          <p:cNvSpPr/>
          <p:nvPr/>
        </p:nvSpPr>
        <p:spPr>
          <a:xfrm flipH="1" rot="10800000">
            <a:off x="5984087" y="-1226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42"/>
          <p:cNvSpPr/>
          <p:nvPr/>
        </p:nvSpPr>
        <p:spPr>
          <a:xfrm flipH="1" rot="10800000">
            <a:off x="7664189" y="-1226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42"/>
          <p:cNvSpPr/>
          <p:nvPr/>
        </p:nvSpPr>
        <p:spPr>
          <a:xfrm flipH="1" rot="10800000">
            <a:off x="-1264035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42"/>
          <p:cNvSpPr/>
          <p:nvPr/>
        </p:nvSpPr>
        <p:spPr>
          <a:xfrm flipH="1" rot="10800000">
            <a:off x="419505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42"/>
          <p:cNvSpPr/>
          <p:nvPr/>
        </p:nvSpPr>
        <p:spPr>
          <a:xfrm flipH="1" rot="10800000">
            <a:off x="2099172" y="4309846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61" name="Shape 3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2" name="Google Shape;3162;p414"/>
          <p:cNvSpPr txBox="1"/>
          <p:nvPr>
            <p:ph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63" name="Shape 3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" name="Google Shape;3164;p415"/>
          <p:cNvSpPr txBox="1"/>
          <p:nvPr>
            <p:ph idx="1" type="body"/>
          </p:nvPr>
        </p:nvSpPr>
        <p:spPr>
          <a:xfrm>
            <a:off x="698250" y="1767050"/>
            <a:ext cx="3937500" cy="25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  <a:defRPr sz="1500"/>
            </a:lvl1pPr>
            <a:lvl2pPr indent="-3238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/>
            </a:lvl2pPr>
            <a:lvl3pPr indent="-3238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Open Sans"/>
              <a:buChar char="■"/>
              <a:defRPr sz="1500"/>
            </a:lvl3pPr>
            <a:lvl4pPr indent="-3238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Open Sans"/>
              <a:buChar char="●"/>
              <a:defRPr sz="1500"/>
            </a:lvl4pPr>
            <a:lvl5pPr indent="-3238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Open Sans"/>
              <a:buChar char="○"/>
              <a:defRPr sz="1500"/>
            </a:lvl5pPr>
            <a:lvl6pPr indent="-3238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Open Sans"/>
              <a:buChar char="■"/>
              <a:defRPr sz="1500"/>
            </a:lvl6pPr>
            <a:lvl7pPr indent="-3238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Open Sans"/>
              <a:buChar char="●"/>
              <a:defRPr sz="1500"/>
            </a:lvl7pPr>
            <a:lvl8pPr indent="-3238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Open Sans"/>
              <a:buChar char="○"/>
              <a:defRPr sz="1500"/>
            </a:lvl8pPr>
            <a:lvl9pPr indent="-3238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Font typeface="Open Sans"/>
              <a:buChar char="■"/>
              <a:defRPr sz="1500"/>
            </a:lvl9pPr>
          </a:lstStyle>
          <a:p/>
        </p:txBody>
      </p:sp>
      <p:sp>
        <p:nvSpPr>
          <p:cNvPr id="3165" name="Google Shape;3165;p415"/>
          <p:cNvSpPr txBox="1"/>
          <p:nvPr>
            <p:ph type="title"/>
          </p:nvPr>
        </p:nvSpPr>
        <p:spPr>
          <a:xfrm>
            <a:off x="713225" y="401645"/>
            <a:ext cx="4363500" cy="11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66" name="Google Shape;3166;p415"/>
          <p:cNvSpPr/>
          <p:nvPr/>
        </p:nvSpPr>
        <p:spPr>
          <a:xfrm flipH="1">
            <a:off x="8925586" y="430079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7" name="Google Shape;3167;p415"/>
          <p:cNvSpPr/>
          <p:nvPr/>
        </p:nvSpPr>
        <p:spPr>
          <a:xfrm flipH="1">
            <a:off x="7245919" y="430079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8" name="Google Shape;3168;p415"/>
          <p:cNvSpPr/>
          <p:nvPr/>
        </p:nvSpPr>
        <p:spPr>
          <a:xfrm flipH="1">
            <a:off x="5568689" y="430079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9" name="Google Shape;3169;p415"/>
          <p:cNvSpPr/>
          <p:nvPr/>
        </p:nvSpPr>
        <p:spPr>
          <a:xfrm flipH="1">
            <a:off x="8081785" y="3548474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70" name="Shape 3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1" name="Google Shape;3171;p416"/>
          <p:cNvSpPr txBox="1"/>
          <p:nvPr>
            <p:ph type="title"/>
          </p:nvPr>
        </p:nvSpPr>
        <p:spPr>
          <a:xfrm>
            <a:off x="741000" y="671475"/>
            <a:ext cx="5566200" cy="26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72" name="Google Shape;3172;p416"/>
          <p:cNvSpPr/>
          <p:nvPr/>
        </p:nvSpPr>
        <p:spPr>
          <a:xfrm rot="10800000">
            <a:off x="301868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3" name="Google Shape;3173;p416"/>
          <p:cNvSpPr/>
          <p:nvPr/>
        </p:nvSpPr>
        <p:spPr>
          <a:xfrm rot="10800000">
            <a:off x="1335145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4" name="Google Shape;3174;p416"/>
          <p:cNvSpPr/>
          <p:nvPr/>
        </p:nvSpPr>
        <p:spPr>
          <a:xfrm rot="10800000">
            <a:off x="-344521" y="4309846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175" name="Shape 3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6" name="Google Shape;3176;p417"/>
          <p:cNvSpPr txBox="1"/>
          <p:nvPr>
            <p:ph type="title"/>
          </p:nvPr>
        </p:nvSpPr>
        <p:spPr>
          <a:xfrm>
            <a:off x="962025" y="2294700"/>
            <a:ext cx="5600700" cy="5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177" name="Google Shape;3177;p417"/>
          <p:cNvSpPr txBox="1"/>
          <p:nvPr>
            <p:ph idx="1" type="subTitle"/>
          </p:nvPr>
        </p:nvSpPr>
        <p:spPr>
          <a:xfrm>
            <a:off x="973025" y="3108750"/>
            <a:ext cx="5646900" cy="11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78" name="Google Shape;3178;p417"/>
          <p:cNvSpPr/>
          <p:nvPr/>
        </p:nvSpPr>
        <p:spPr>
          <a:xfrm>
            <a:off x="4098415" y="-764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9" name="Google Shape;3179;p417"/>
          <p:cNvSpPr/>
          <p:nvPr/>
        </p:nvSpPr>
        <p:spPr>
          <a:xfrm>
            <a:off x="5781955" y="-764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0" name="Google Shape;3180;p417"/>
          <p:cNvSpPr/>
          <p:nvPr/>
        </p:nvSpPr>
        <p:spPr>
          <a:xfrm>
            <a:off x="7461622" y="-7170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181" name="Shape 3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2" name="Google Shape;3182;p418"/>
          <p:cNvSpPr txBox="1"/>
          <p:nvPr>
            <p:ph type="title"/>
          </p:nvPr>
        </p:nvSpPr>
        <p:spPr>
          <a:xfrm>
            <a:off x="5267325" y="714375"/>
            <a:ext cx="2850000" cy="241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83" name="Google Shape;3183;p418"/>
          <p:cNvSpPr/>
          <p:nvPr/>
        </p:nvSpPr>
        <p:spPr>
          <a:xfrm>
            <a:off x="5069687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4" name="Google Shape;3184;p418"/>
          <p:cNvSpPr/>
          <p:nvPr/>
        </p:nvSpPr>
        <p:spPr>
          <a:xfrm>
            <a:off x="6749789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5" name="Google Shape;3185;p418"/>
          <p:cNvSpPr/>
          <p:nvPr/>
        </p:nvSpPr>
        <p:spPr>
          <a:xfrm>
            <a:off x="842945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6" name="Google Shape;3186;p418"/>
          <p:cNvSpPr/>
          <p:nvPr/>
        </p:nvSpPr>
        <p:spPr>
          <a:xfrm>
            <a:off x="-562144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7" name="Google Shape;3187;p418"/>
          <p:cNvSpPr/>
          <p:nvPr/>
        </p:nvSpPr>
        <p:spPr>
          <a:xfrm>
            <a:off x="111508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188" name="Shape 3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9" name="Google Shape;3189;p419"/>
          <p:cNvSpPr txBox="1"/>
          <p:nvPr>
            <p:ph hasCustomPrompt="1" type="title"/>
          </p:nvPr>
        </p:nvSpPr>
        <p:spPr>
          <a:xfrm>
            <a:off x="1284000" y="1825450"/>
            <a:ext cx="6576000" cy="17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4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190" name="Google Shape;3190;p419"/>
          <p:cNvSpPr txBox="1"/>
          <p:nvPr>
            <p:ph idx="1" type="subTitle"/>
          </p:nvPr>
        </p:nvSpPr>
        <p:spPr>
          <a:xfrm>
            <a:off x="1284000" y="3630475"/>
            <a:ext cx="6576000" cy="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3191" name="Google Shape;3191;p419"/>
          <p:cNvSpPr/>
          <p:nvPr/>
        </p:nvSpPr>
        <p:spPr>
          <a:xfrm rot="10800000">
            <a:off x="833536" y="-4351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2" name="Google Shape;3192;p419"/>
          <p:cNvSpPr/>
          <p:nvPr/>
        </p:nvSpPr>
        <p:spPr>
          <a:xfrm rot="10800000">
            <a:off x="-846130" y="-4351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3" name="Google Shape;3193;p419"/>
          <p:cNvSpPr/>
          <p:nvPr/>
        </p:nvSpPr>
        <p:spPr>
          <a:xfrm>
            <a:off x="6165340" y="4302477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4" name="Google Shape;3194;p419"/>
          <p:cNvSpPr/>
          <p:nvPr/>
        </p:nvSpPr>
        <p:spPr>
          <a:xfrm>
            <a:off x="7848880" y="4302477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95" name="Shape 3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6" name="Google Shape;3196;p4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3">
    <p:spTree>
      <p:nvGrpSpPr>
        <p:cNvPr id="3197" name="Shape 3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8" name="Google Shape;3198;p421"/>
          <p:cNvSpPr/>
          <p:nvPr/>
        </p:nvSpPr>
        <p:spPr>
          <a:xfrm>
            <a:off x="-654560" y="-764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9" name="Google Shape;3199;p421"/>
          <p:cNvSpPr/>
          <p:nvPr/>
        </p:nvSpPr>
        <p:spPr>
          <a:xfrm>
            <a:off x="1028980" y="-764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0" name="Google Shape;3200;p421"/>
          <p:cNvSpPr txBox="1"/>
          <p:nvPr>
            <p:ph idx="1" type="subTitle"/>
          </p:nvPr>
        </p:nvSpPr>
        <p:spPr>
          <a:xfrm>
            <a:off x="1263100" y="1290375"/>
            <a:ext cx="30906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arker Grotesque"/>
              <a:buNone/>
              <a:defRPr b="1" sz="3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3201" name="Google Shape;3201;p421"/>
          <p:cNvSpPr txBox="1"/>
          <p:nvPr>
            <p:ph idx="2" type="subTitle"/>
          </p:nvPr>
        </p:nvSpPr>
        <p:spPr>
          <a:xfrm>
            <a:off x="4337375" y="1289325"/>
            <a:ext cx="4160400" cy="4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202" name="Google Shape;3202;p421"/>
          <p:cNvSpPr txBox="1"/>
          <p:nvPr>
            <p:ph hasCustomPrompt="1" type="title"/>
          </p:nvPr>
        </p:nvSpPr>
        <p:spPr>
          <a:xfrm>
            <a:off x="661563" y="1290375"/>
            <a:ext cx="6681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3203" name="Google Shape;3203;p421"/>
          <p:cNvSpPr txBox="1"/>
          <p:nvPr>
            <p:ph idx="3" type="subTitle"/>
          </p:nvPr>
        </p:nvSpPr>
        <p:spPr>
          <a:xfrm>
            <a:off x="1263100" y="1860165"/>
            <a:ext cx="3090600" cy="3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arker Grotesque"/>
              <a:buNone/>
              <a:defRPr b="1" sz="3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3204" name="Google Shape;3204;p421"/>
          <p:cNvSpPr txBox="1"/>
          <p:nvPr>
            <p:ph idx="4" type="subTitle"/>
          </p:nvPr>
        </p:nvSpPr>
        <p:spPr>
          <a:xfrm>
            <a:off x="4337375" y="1859115"/>
            <a:ext cx="41604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205" name="Google Shape;3205;p421"/>
          <p:cNvSpPr txBox="1"/>
          <p:nvPr>
            <p:ph hasCustomPrompt="1" idx="5" type="title"/>
          </p:nvPr>
        </p:nvSpPr>
        <p:spPr>
          <a:xfrm>
            <a:off x="671088" y="1860165"/>
            <a:ext cx="668100" cy="3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3206" name="Google Shape;3206;p421"/>
          <p:cNvSpPr txBox="1"/>
          <p:nvPr>
            <p:ph idx="6" type="subTitle"/>
          </p:nvPr>
        </p:nvSpPr>
        <p:spPr>
          <a:xfrm>
            <a:off x="1263102" y="2427855"/>
            <a:ext cx="30906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arker Grotesque"/>
              <a:buNone/>
              <a:defRPr b="1" sz="3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3207" name="Google Shape;3207;p421"/>
          <p:cNvSpPr txBox="1"/>
          <p:nvPr>
            <p:ph idx="7" type="subTitle"/>
          </p:nvPr>
        </p:nvSpPr>
        <p:spPr>
          <a:xfrm>
            <a:off x="4337394" y="2426805"/>
            <a:ext cx="4160400" cy="4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208" name="Google Shape;3208;p421"/>
          <p:cNvSpPr txBox="1"/>
          <p:nvPr>
            <p:ph hasCustomPrompt="1" idx="8" type="title"/>
          </p:nvPr>
        </p:nvSpPr>
        <p:spPr>
          <a:xfrm>
            <a:off x="661563" y="2427855"/>
            <a:ext cx="6681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3209" name="Google Shape;3209;p421"/>
          <p:cNvSpPr txBox="1"/>
          <p:nvPr>
            <p:ph idx="9" type="subTitle"/>
          </p:nvPr>
        </p:nvSpPr>
        <p:spPr>
          <a:xfrm>
            <a:off x="1263102" y="2997645"/>
            <a:ext cx="3090600" cy="3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arker Grotesque"/>
              <a:buNone/>
              <a:defRPr b="1" sz="3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3210" name="Google Shape;3210;p421"/>
          <p:cNvSpPr txBox="1"/>
          <p:nvPr>
            <p:ph idx="13" type="subTitle"/>
          </p:nvPr>
        </p:nvSpPr>
        <p:spPr>
          <a:xfrm>
            <a:off x="4337392" y="2996595"/>
            <a:ext cx="4160400" cy="3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211" name="Google Shape;3211;p421"/>
          <p:cNvSpPr txBox="1"/>
          <p:nvPr>
            <p:ph hasCustomPrompt="1" idx="14" type="title"/>
          </p:nvPr>
        </p:nvSpPr>
        <p:spPr>
          <a:xfrm>
            <a:off x="661563" y="2997645"/>
            <a:ext cx="668100" cy="3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3212" name="Google Shape;3212;p421"/>
          <p:cNvSpPr txBox="1"/>
          <p:nvPr>
            <p:ph idx="15" type="subTitle"/>
          </p:nvPr>
        </p:nvSpPr>
        <p:spPr>
          <a:xfrm>
            <a:off x="1263100" y="3563235"/>
            <a:ext cx="3090600" cy="3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arker Grotesque"/>
              <a:buNone/>
              <a:defRPr b="1" sz="3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3213" name="Google Shape;3213;p421"/>
          <p:cNvSpPr txBox="1"/>
          <p:nvPr>
            <p:ph idx="16" type="subTitle"/>
          </p:nvPr>
        </p:nvSpPr>
        <p:spPr>
          <a:xfrm>
            <a:off x="4337375" y="3562185"/>
            <a:ext cx="4160400" cy="3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214" name="Google Shape;3214;p421"/>
          <p:cNvSpPr txBox="1"/>
          <p:nvPr>
            <p:ph hasCustomPrompt="1" idx="17" type="title"/>
          </p:nvPr>
        </p:nvSpPr>
        <p:spPr>
          <a:xfrm>
            <a:off x="661563" y="3563235"/>
            <a:ext cx="668100" cy="3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3215" name="Google Shape;3215;p421"/>
          <p:cNvSpPr txBox="1"/>
          <p:nvPr>
            <p:ph idx="18" type="subTitle"/>
          </p:nvPr>
        </p:nvSpPr>
        <p:spPr>
          <a:xfrm>
            <a:off x="1263100" y="4128825"/>
            <a:ext cx="30906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arker Grotesque"/>
              <a:buNone/>
              <a:defRPr b="1" sz="3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3216" name="Google Shape;3216;p421"/>
          <p:cNvSpPr txBox="1"/>
          <p:nvPr>
            <p:ph idx="19" type="subTitle"/>
          </p:nvPr>
        </p:nvSpPr>
        <p:spPr>
          <a:xfrm>
            <a:off x="4337375" y="4127775"/>
            <a:ext cx="4160400" cy="4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217" name="Google Shape;3217;p421"/>
          <p:cNvSpPr txBox="1"/>
          <p:nvPr>
            <p:ph hasCustomPrompt="1" idx="20" type="title"/>
          </p:nvPr>
        </p:nvSpPr>
        <p:spPr>
          <a:xfrm>
            <a:off x="661563" y="4128825"/>
            <a:ext cx="6681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3218" name="Google Shape;3218;p421"/>
          <p:cNvSpPr txBox="1"/>
          <p:nvPr>
            <p:ph idx="21"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3219" name="Shape 3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0" name="Google Shape;3220;p422"/>
          <p:cNvSpPr txBox="1"/>
          <p:nvPr>
            <p:ph hasCustomPrompt="1" type="title"/>
          </p:nvPr>
        </p:nvSpPr>
        <p:spPr>
          <a:xfrm>
            <a:off x="7250025" y="2750242"/>
            <a:ext cx="11727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t>xx%</a:t>
            </a:r>
          </a:p>
        </p:txBody>
      </p:sp>
      <p:sp>
        <p:nvSpPr>
          <p:cNvPr id="3221" name="Google Shape;3221;p422"/>
          <p:cNvSpPr txBox="1"/>
          <p:nvPr>
            <p:ph idx="1" type="subTitle"/>
          </p:nvPr>
        </p:nvSpPr>
        <p:spPr>
          <a:xfrm>
            <a:off x="697375" y="1646784"/>
            <a:ext cx="27954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222" name="Google Shape;3222;p422"/>
          <p:cNvSpPr txBox="1"/>
          <p:nvPr>
            <p:ph hasCustomPrompt="1" idx="2" type="title"/>
          </p:nvPr>
        </p:nvSpPr>
        <p:spPr>
          <a:xfrm>
            <a:off x="7248525" y="1649034"/>
            <a:ext cx="11757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t>xx%</a:t>
            </a:r>
          </a:p>
        </p:txBody>
      </p:sp>
      <p:sp>
        <p:nvSpPr>
          <p:cNvPr id="3223" name="Google Shape;3223;p422"/>
          <p:cNvSpPr txBox="1"/>
          <p:nvPr>
            <p:ph idx="3" type="subTitle"/>
          </p:nvPr>
        </p:nvSpPr>
        <p:spPr>
          <a:xfrm>
            <a:off x="697375" y="2750242"/>
            <a:ext cx="2798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224" name="Google Shape;3224;p422"/>
          <p:cNvSpPr txBox="1"/>
          <p:nvPr>
            <p:ph hasCustomPrompt="1" idx="4" type="title"/>
          </p:nvPr>
        </p:nvSpPr>
        <p:spPr>
          <a:xfrm>
            <a:off x="7250025" y="3856368"/>
            <a:ext cx="11727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t>xx%</a:t>
            </a:r>
          </a:p>
        </p:txBody>
      </p:sp>
      <p:sp>
        <p:nvSpPr>
          <p:cNvPr id="3225" name="Google Shape;3225;p422"/>
          <p:cNvSpPr txBox="1"/>
          <p:nvPr>
            <p:ph idx="5" type="subTitle"/>
          </p:nvPr>
        </p:nvSpPr>
        <p:spPr>
          <a:xfrm>
            <a:off x="697375" y="3858618"/>
            <a:ext cx="2798100" cy="57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226" name="Google Shape;3226;p422"/>
          <p:cNvSpPr txBox="1"/>
          <p:nvPr>
            <p:ph idx="6" type="title"/>
          </p:nvPr>
        </p:nvSpPr>
        <p:spPr>
          <a:xfrm>
            <a:off x="3592975" y="1225576"/>
            <a:ext cx="27954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3227" name="Google Shape;3227;p422"/>
          <p:cNvSpPr txBox="1"/>
          <p:nvPr>
            <p:ph idx="7" type="title"/>
          </p:nvPr>
        </p:nvSpPr>
        <p:spPr>
          <a:xfrm>
            <a:off x="3592975" y="2328951"/>
            <a:ext cx="27981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3228" name="Google Shape;3228;p422"/>
          <p:cNvSpPr txBox="1"/>
          <p:nvPr>
            <p:ph idx="8" type="title"/>
          </p:nvPr>
        </p:nvSpPr>
        <p:spPr>
          <a:xfrm>
            <a:off x="3592975" y="3432326"/>
            <a:ext cx="27981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3229" name="Google Shape;3229;p422"/>
          <p:cNvSpPr txBox="1"/>
          <p:nvPr>
            <p:ph idx="9"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3230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1" name="Google Shape;3231;p423"/>
          <p:cNvSpPr/>
          <p:nvPr/>
        </p:nvSpPr>
        <p:spPr>
          <a:xfrm flipH="1">
            <a:off x="-827273" y="-15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2" name="Google Shape;3232;p423"/>
          <p:cNvSpPr/>
          <p:nvPr/>
        </p:nvSpPr>
        <p:spPr>
          <a:xfrm>
            <a:off x="7869488" y="36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3" name="Google Shape;3233;p423"/>
          <p:cNvSpPr txBox="1"/>
          <p:nvPr>
            <p:ph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34" name="Google Shape;3234;p423"/>
          <p:cNvSpPr txBox="1"/>
          <p:nvPr>
            <p:ph idx="1" type="subTitle"/>
          </p:nvPr>
        </p:nvSpPr>
        <p:spPr>
          <a:xfrm>
            <a:off x="796875" y="4180125"/>
            <a:ext cx="3447300" cy="4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235" name="Google Shape;3235;p423"/>
          <p:cNvSpPr txBox="1"/>
          <p:nvPr>
            <p:ph idx="2" type="subTitle"/>
          </p:nvPr>
        </p:nvSpPr>
        <p:spPr>
          <a:xfrm>
            <a:off x="4892375" y="4180125"/>
            <a:ext cx="3447300" cy="4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236" name="Google Shape;3236;p423"/>
          <p:cNvSpPr txBox="1"/>
          <p:nvPr>
            <p:ph hasCustomPrompt="1" idx="3" type="title"/>
          </p:nvPr>
        </p:nvSpPr>
        <p:spPr>
          <a:xfrm>
            <a:off x="4892375" y="3586806"/>
            <a:ext cx="34473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3237" name="Google Shape;3237;p423"/>
          <p:cNvSpPr txBox="1"/>
          <p:nvPr>
            <p:ph hasCustomPrompt="1" idx="4" type="title"/>
          </p:nvPr>
        </p:nvSpPr>
        <p:spPr>
          <a:xfrm>
            <a:off x="796875" y="3586806"/>
            <a:ext cx="34473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3238" name="Google Shape;3238;p423"/>
          <p:cNvSpPr txBox="1"/>
          <p:nvPr>
            <p:ph idx="5" type="subTitle"/>
          </p:nvPr>
        </p:nvSpPr>
        <p:spPr>
          <a:xfrm>
            <a:off x="796875" y="2369635"/>
            <a:ext cx="3447300" cy="4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239" name="Google Shape;3239;p423"/>
          <p:cNvSpPr txBox="1"/>
          <p:nvPr>
            <p:ph idx="6" type="subTitle"/>
          </p:nvPr>
        </p:nvSpPr>
        <p:spPr>
          <a:xfrm>
            <a:off x="4892375" y="2369635"/>
            <a:ext cx="3447300" cy="4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240" name="Google Shape;3240;p423"/>
          <p:cNvSpPr txBox="1"/>
          <p:nvPr>
            <p:ph hasCustomPrompt="1" idx="7" type="title"/>
          </p:nvPr>
        </p:nvSpPr>
        <p:spPr>
          <a:xfrm>
            <a:off x="4892375" y="1776541"/>
            <a:ext cx="34473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3241" name="Google Shape;3241;p423"/>
          <p:cNvSpPr txBox="1"/>
          <p:nvPr>
            <p:ph hasCustomPrompt="1" idx="8" type="title"/>
          </p:nvPr>
        </p:nvSpPr>
        <p:spPr>
          <a:xfrm>
            <a:off x="796875" y="1776541"/>
            <a:ext cx="34473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3"/>
          <p:cNvSpPr/>
          <p:nvPr/>
        </p:nvSpPr>
        <p:spPr>
          <a:xfrm flipH="1">
            <a:off x="8324630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43"/>
          <p:cNvSpPr/>
          <p:nvPr/>
        </p:nvSpPr>
        <p:spPr>
          <a:xfrm flipH="1">
            <a:off x="6647400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43"/>
          <p:cNvSpPr/>
          <p:nvPr/>
        </p:nvSpPr>
        <p:spPr>
          <a:xfrm flipH="1">
            <a:off x="7476956" y="35579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43"/>
          <p:cNvSpPr/>
          <p:nvPr/>
        </p:nvSpPr>
        <p:spPr>
          <a:xfrm flipH="1">
            <a:off x="435596" y="36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3"/>
          <p:cNvSpPr/>
          <p:nvPr/>
        </p:nvSpPr>
        <p:spPr>
          <a:xfrm flipH="1">
            <a:off x="-1247944" y="36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7">
    <p:spTree>
      <p:nvGrpSpPr>
        <p:cNvPr id="3242" name="Shape 3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3" name="Google Shape;3243;p424"/>
          <p:cNvSpPr txBox="1"/>
          <p:nvPr>
            <p:ph type="title"/>
          </p:nvPr>
        </p:nvSpPr>
        <p:spPr>
          <a:xfrm>
            <a:off x="3557400" y="2843113"/>
            <a:ext cx="43602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244" name="Google Shape;3244;p424"/>
          <p:cNvSpPr txBox="1"/>
          <p:nvPr>
            <p:ph idx="1" type="subTitle"/>
          </p:nvPr>
        </p:nvSpPr>
        <p:spPr>
          <a:xfrm>
            <a:off x="1226400" y="1254138"/>
            <a:ext cx="66912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245" name="Google Shape;3245;p424"/>
          <p:cNvSpPr/>
          <p:nvPr/>
        </p:nvSpPr>
        <p:spPr>
          <a:xfrm>
            <a:off x="6193915" y="1877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6" name="Google Shape;3246;p424"/>
          <p:cNvSpPr/>
          <p:nvPr/>
        </p:nvSpPr>
        <p:spPr>
          <a:xfrm>
            <a:off x="7877455" y="1877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7" name="Google Shape;3247;p424"/>
          <p:cNvSpPr/>
          <p:nvPr/>
        </p:nvSpPr>
        <p:spPr>
          <a:xfrm>
            <a:off x="-2248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8" name="Google Shape;3248;p424"/>
          <p:cNvSpPr/>
          <p:nvPr/>
        </p:nvSpPr>
        <p:spPr>
          <a:xfrm>
            <a:off x="1657181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9" name="Google Shape;3249;p424"/>
          <p:cNvSpPr/>
          <p:nvPr/>
        </p:nvSpPr>
        <p:spPr>
          <a:xfrm>
            <a:off x="3334411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">
    <p:spTree>
      <p:nvGrpSpPr>
        <p:cNvPr id="3250" name="Shape 3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1" name="Google Shape;3251;p425"/>
          <p:cNvSpPr txBox="1"/>
          <p:nvPr>
            <p:ph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52" name="Google Shape;3252;p425"/>
          <p:cNvSpPr/>
          <p:nvPr/>
        </p:nvSpPr>
        <p:spPr>
          <a:xfrm>
            <a:off x="4945862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3" name="Google Shape;3253;p425"/>
          <p:cNvSpPr/>
          <p:nvPr/>
        </p:nvSpPr>
        <p:spPr>
          <a:xfrm>
            <a:off x="6625964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4" name="Google Shape;3254;p425"/>
          <p:cNvSpPr/>
          <p:nvPr/>
        </p:nvSpPr>
        <p:spPr>
          <a:xfrm>
            <a:off x="8305631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_1">
    <p:spTree>
      <p:nvGrpSpPr>
        <p:cNvPr id="3255" name="Shape 3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" name="Google Shape;3256;p426"/>
          <p:cNvSpPr txBox="1"/>
          <p:nvPr>
            <p:ph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57" name="Google Shape;3257;p426"/>
          <p:cNvSpPr/>
          <p:nvPr/>
        </p:nvSpPr>
        <p:spPr>
          <a:xfrm>
            <a:off x="6871690" y="-9176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8" name="Google Shape;3258;p426"/>
          <p:cNvSpPr/>
          <p:nvPr/>
        </p:nvSpPr>
        <p:spPr>
          <a:xfrm>
            <a:off x="8555230" y="-9176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3259" name="Shape 3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0" name="Google Shape;3260;p427"/>
          <p:cNvSpPr txBox="1"/>
          <p:nvPr>
            <p:ph type="title"/>
          </p:nvPr>
        </p:nvSpPr>
        <p:spPr>
          <a:xfrm>
            <a:off x="4876725" y="1153420"/>
            <a:ext cx="3346200" cy="15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61" name="Google Shape;3261;p427"/>
          <p:cNvSpPr txBox="1"/>
          <p:nvPr>
            <p:ph idx="1" type="subTitle"/>
          </p:nvPr>
        </p:nvSpPr>
        <p:spPr>
          <a:xfrm>
            <a:off x="4876725" y="2903620"/>
            <a:ext cx="3346200" cy="10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262" name="Google Shape;3262;p427"/>
          <p:cNvSpPr/>
          <p:nvPr/>
        </p:nvSpPr>
        <p:spPr>
          <a:xfrm>
            <a:off x="-1324144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3" name="Google Shape;3263;p427"/>
          <p:cNvSpPr/>
          <p:nvPr/>
        </p:nvSpPr>
        <p:spPr>
          <a:xfrm>
            <a:off x="35308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4" name="Google Shape;3264;p427"/>
          <p:cNvSpPr/>
          <p:nvPr/>
        </p:nvSpPr>
        <p:spPr>
          <a:xfrm>
            <a:off x="7022090" y="36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5" name="Google Shape;3265;p427"/>
          <p:cNvSpPr/>
          <p:nvPr/>
        </p:nvSpPr>
        <p:spPr>
          <a:xfrm>
            <a:off x="8705630" y="36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_1">
    <p:spTree>
      <p:nvGrpSpPr>
        <p:cNvPr id="3266" name="Shape 3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7" name="Google Shape;3267;p428"/>
          <p:cNvSpPr/>
          <p:nvPr/>
        </p:nvSpPr>
        <p:spPr>
          <a:xfrm>
            <a:off x="-568835" y="-4574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8" name="Google Shape;3268;p428"/>
          <p:cNvSpPr/>
          <p:nvPr/>
        </p:nvSpPr>
        <p:spPr>
          <a:xfrm>
            <a:off x="1114705" y="-4574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9" name="Google Shape;3269;p428"/>
          <p:cNvSpPr/>
          <p:nvPr/>
        </p:nvSpPr>
        <p:spPr>
          <a:xfrm>
            <a:off x="2794372" y="-45270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0" name="Google Shape;3270;p428"/>
          <p:cNvSpPr/>
          <p:nvPr/>
        </p:nvSpPr>
        <p:spPr>
          <a:xfrm>
            <a:off x="4231487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1" name="Google Shape;3271;p428"/>
          <p:cNvSpPr/>
          <p:nvPr/>
        </p:nvSpPr>
        <p:spPr>
          <a:xfrm>
            <a:off x="5911589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2" name="Google Shape;3272;p428"/>
          <p:cNvSpPr/>
          <p:nvPr/>
        </p:nvSpPr>
        <p:spPr>
          <a:xfrm>
            <a:off x="759125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3" name="Google Shape;3273;p428"/>
          <p:cNvSpPr txBox="1"/>
          <p:nvPr>
            <p:ph type="title"/>
          </p:nvPr>
        </p:nvSpPr>
        <p:spPr>
          <a:xfrm>
            <a:off x="2051675" y="1285875"/>
            <a:ext cx="5040600" cy="149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74" name="Google Shape;3274;p428"/>
          <p:cNvSpPr txBox="1"/>
          <p:nvPr>
            <p:ph idx="1" type="subTitle"/>
          </p:nvPr>
        </p:nvSpPr>
        <p:spPr>
          <a:xfrm>
            <a:off x="2051726" y="2934425"/>
            <a:ext cx="5040600" cy="80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1_1">
    <p:spTree>
      <p:nvGrpSpPr>
        <p:cNvPr id="3275" name="Shape 3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" name="Google Shape;3276;p429"/>
          <p:cNvSpPr txBox="1"/>
          <p:nvPr>
            <p:ph type="title"/>
          </p:nvPr>
        </p:nvSpPr>
        <p:spPr>
          <a:xfrm>
            <a:off x="5001448" y="2028775"/>
            <a:ext cx="2688300" cy="11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77" name="Google Shape;3277;p429"/>
          <p:cNvSpPr txBox="1"/>
          <p:nvPr>
            <p:ph idx="1" type="subTitle"/>
          </p:nvPr>
        </p:nvSpPr>
        <p:spPr>
          <a:xfrm>
            <a:off x="5001450" y="3241038"/>
            <a:ext cx="3184500" cy="10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278" name="Google Shape;3278;p429"/>
          <p:cNvSpPr/>
          <p:nvPr/>
        </p:nvSpPr>
        <p:spPr>
          <a:xfrm>
            <a:off x="-427161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9" name="Google Shape;3279;p429"/>
          <p:cNvSpPr/>
          <p:nvPr/>
        </p:nvSpPr>
        <p:spPr>
          <a:xfrm>
            <a:off x="1250069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0" name="Google Shape;3280;p429"/>
          <p:cNvSpPr/>
          <p:nvPr/>
        </p:nvSpPr>
        <p:spPr>
          <a:xfrm>
            <a:off x="7022090" y="36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1" name="Google Shape;3281;p429"/>
          <p:cNvSpPr/>
          <p:nvPr/>
        </p:nvSpPr>
        <p:spPr>
          <a:xfrm>
            <a:off x="8705630" y="36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_1_1_1">
    <p:spTree>
      <p:nvGrpSpPr>
        <p:cNvPr id="3282" name="Shape 3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3" name="Google Shape;3283;p430"/>
          <p:cNvSpPr txBox="1"/>
          <p:nvPr>
            <p:ph type="title"/>
          </p:nvPr>
        </p:nvSpPr>
        <p:spPr>
          <a:xfrm>
            <a:off x="1638975" y="821550"/>
            <a:ext cx="2688300" cy="11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84" name="Google Shape;3284;p430"/>
          <p:cNvSpPr txBox="1"/>
          <p:nvPr>
            <p:ph idx="1" type="subTitle"/>
          </p:nvPr>
        </p:nvSpPr>
        <p:spPr>
          <a:xfrm>
            <a:off x="1145175" y="2031819"/>
            <a:ext cx="3182100" cy="10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285" name="Google Shape;3285;p430"/>
          <p:cNvSpPr/>
          <p:nvPr/>
        </p:nvSpPr>
        <p:spPr>
          <a:xfrm>
            <a:off x="-1662039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6" name="Google Shape;3286;p430"/>
          <p:cNvSpPr/>
          <p:nvPr/>
        </p:nvSpPr>
        <p:spPr>
          <a:xfrm>
            <a:off x="18063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7" name="Google Shape;3287;p430"/>
          <p:cNvSpPr/>
          <p:nvPr/>
        </p:nvSpPr>
        <p:spPr>
          <a:xfrm>
            <a:off x="1697730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_1_1_1_1">
    <p:spTree>
      <p:nvGrpSpPr>
        <p:cNvPr id="3288" name="Shape 3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9" name="Google Shape;3289;p431"/>
          <p:cNvSpPr txBox="1"/>
          <p:nvPr>
            <p:ph type="title"/>
          </p:nvPr>
        </p:nvSpPr>
        <p:spPr>
          <a:xfrm>
            <a:off x="4620441" y="783450"/>
            <a:ext cx="2688300" cy="11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90" name="Google Shape;3290;p431"/>
          <p:cNvSpPr txBox="1"/>
          <p:nvPr>
            <p:ph idx="1" type="subTitle"/>
          </p:nvPr>
        </p:nvSpPr>
        <p:spPr>
          <a:xfrm>
            <a:off x="4620441" y="1993719"/>
            <a:ext cx="3182400" cy="10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291" name="Google Shape;3291;p431"/>
          <p:cNvSpPr/>
          <p:nvPr/>
        </p:nvSpPr>
        <p:spPr>
          <a:xfrm>
            <a:off x="3682847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2" name="Google Shape;3292;p431"/>
          <p:cNvSpPr/>
          <p:nvPr/>
        </p:nvSpPr>
        <p:spPr>
          <a:xfrm>
            <a:off x="5362949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3" name="Google Shape;3293;p431"/>
          <p:cNvSpPr/>
          <p:nvPr/>
        </p:nvSpPr>
        <p:spPr>
          <a:xfrm>
            <a:off x="704261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9">
    <p:spTree>
      <p:nvGrpSpPr>
        <p:cNvPr id="3294" name="Shape 3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5" name="Google Shape;3295;p432"/>
          <p:cNvSpPr txBox="1"/>
          <p:nvPr>
            <p:ph type="title"/>
          </p:nvPr>
        </p:nvSpPr>
        <p:spPr>
          <a:xfrm>
            <a:off x="1568075" y="3326636"/>
            <a:ext cx="2380500" cy="44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296" name="Google Shape;3296;p432"/>
          <p:cNvSpPr txBox="1"/>
          <p:nvPr>
            <p:ph idx="1" type="subTitle"/>
          </p:nvPr>
        </p:nvSpPr>
        <p:spPr>
          <a:xfrm>
            <a:off x="1568075" y="3883094"/>
            <a:ext cx="2380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297" name="Google Shape;3297;p432"/>
          <p:cNvSpPr txBox="1"/>
          <p:nvPr>
            <p:ph idx="2" type="title"/>
          </p:nvPr>
        </p:nvSpPr>
        <p:spPr>
          <a:xfrm>
            <a:off x="5206074" y="1421636"/>
            <a:ext cx="2377500" cy="44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298" name="Google Shape;3298;p432"/>
          <p:cNvSpPr txBox="1"/>
          <p:nvPr>
            <p:ph idx="3" type="subTitle"/>
          </p:nvPr>
        </p:nvSpPr>
        <p:spPr>
          <a:xfrm>
            <a:off x="5206074" y="1978094"/>
            <a:ext cx="2377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299" name="Google Shape;3299;p432"/>
          <p:cNvSpPr txBox="1"/>
          <p:nvPr>
            <p:ph idx="4"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00" name="Google Shape;3300;p432"/>
          <p:cNvSpPr/>
          <p:nvPr/>
        </p:nvSpPr>
        <p:spPr>
          <a:xfrm rot="10800000">
            <a:off x="-846130" y="-4351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1" name="Google Shape;3301;p432"/>
          <p:cNvSpPr/>
          <p:nvPr/>
        </p:nvSpPr>
        <p:spPr>
          <a:xfrm>
            <a:off x="7848880" y="4302477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9_1">
    <p:spTree>
      <p:nvGrpSpPr>
        <p:cNvPr id="3302" name="Shape 3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3" name="Google Shape;3303;p433"/>
          <p:cNvSpPr/>
          <p:nvPr/>
        </p:nvSpPr>
        <p:spPr>
          <a:xfrm>
            <a:off x="5829756" y="-1090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4" name="Google Shape;3304;p433"/>
          <p:cNvSpPr/>
          <p:nvPr/>
        </p:nvSpPr>
        <p:spPr>
          <a:xfrm>
            <a:off x="7506986" y="-1090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5" name="Google Shape;3305;p433"/>
          <p:cNvSpPr txBox="1"/>
          <p:nvPr>
            <p:ph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06" name="Google Shape;3306;p433"/>
          <p:cNvSpPr txBox="1"/>
          <p:nvPr>
            <p:ph idx="1" type="body"/>
          </p:nvPr>
        </p:nvSpPr>
        <p:spPr>
          <a:xfrm>
            <a:off x="4716000" y="1666976"/>
            <a:ext cx="3712500" cy="29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07" name="Google Shape;3307;p433"/>
          <p:cNvSpPr txBox="1"/>
          <p:nvPr>
            <p:ph idx="2" type="body"/>
          </p:nvPr>
        </p:nvSpPr>
        <p:spPr>
          <a:xfrm>
            <a:off x="715500" y="1666874"/>
            <a:ext cx="3710700" cy="29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0_1_1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4"/>
          <p:cNvSpPr/>
          <p:nvPr/>
        </p:nvSpPr>
        <p:spPr>
          <a:xfrm flipH="1">
            <a:off x="7886480" y="74797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44"/>
          <p:cNvSpPr/>
          <p:nvPr/>
        </p:nvSpPr>
        <p:spPr>
          <a:xfrm flipH="1">
            <a:off x="6209250" y="74797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44"/>
          <p:cNvSpPr/>
          <p:nvPr/>
        </p:nvSpPr>
        <p:spPr>
          <a:xfrm flipH="1">
            <a:off x="7038806" y="-4351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3308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9" name="Google Shape;3309;p434"/>
          <p:cNvSpPr txBox="1"/>
          <p:nvPr>
            <p:ph type="title"/>
          </p:nvPr>
        </p:nvSpPr>
        <p:spPr>
          <a:xfrm>
            <a:off x="941739" y="2955625"/>
            <a:ext cx="2175300" cy="37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310" name="Google Shape;3310;p434"/>
          <p:cNvSpPr txBox="1"/>
          <p:nvPr>
            <p:ph idx="1" type="subTitle"/>
          </p:nvPr>
        </p:nvSpPr>
        <p:spPr>
          <a:xfrm>
            <a:off x="941739" y="3494225"/>
            <a:ext cx="21753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311" name="Google Shape;3311;p434"/>
          <p:cNvSpPr txBox="1"/>
          <p:nvPr>
            <p:ph idx="2" type="title"/>
          </p:nvPr>
        </p:nvSpPr>
        <p:spPr>
          <a:xfrm>
            <a:off x="3481926" y="2955625"/>
            <a:ext cx="2175300" cy="37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312" name="Google Shape;3312;p434"/>
          <p:cNvSpPr txBox="1"/>
          <p:nvPr>
            <p:ph idx="3" type="subTitle"/>
          </p:nvPr>
        </p:nvSpPr>
        <p:spPr>
          <a:xfrm>
            <a:off x="3481926" y="3494225"/>
            <a:ext cx="21753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313" name="Google Shape;3313;p434"/>
          <p:cNvSpPr txBox="1"/>
          <p:nvPr>
            <p:ph idx="4" type="title"/>
          </p:nvPr>
        </p:nvSpPr>
        <p:spPr>
          <a:xfrm>
            <a:off x="6022114" y="2955625"/>
            <a:ext cx="2175300" cy="37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314" name="Google Shape;3314;p434"/>
          <p:cNvSpPr txBox="1"/>
          <p:nvPr>
            <p:ph idx="5" type="subTitle"/>
          </p:nvPr>
        </p:nvSpPr>
        <p:spPr>
          <a:xfrm>
            <a:off x="6022114" y="3494225"/>
            <a:ext cx="21753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315" name="Google Shape;3315;p434"/>
          <p:cNvSpPr txBox="1"/>
          <p:nvPr>
            <p:ph idx="6"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16" name="Google Shape;3316;p434"/>
          <p:cNvSpPr/>
          <p:nvPr/>
        </p:nvSpPr>
        <p:spPr>
          <a:xfrm>
            <a:off x="-828844" y="-450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7" name="Google Shape;3317;p434"/>
          <p:cNvSpPr/>
          <p:nvPr/>
        </p:nvSpPr>
        <p:spPr>
          <a:xfrm>
            <a:off x="848386" y="-450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3318" name="Shape 3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9" name="Google Shape;3319;p435"/>
          <p:cNvSpPr txBox="1"/>
          <p:nvPr>
            <p:ph type="title"/>
          </p:nvPr>
        </p:nvSpPr>
        <p:spPr>
          <a:xfrm>
            <a:off x="1840673" y="1719500"/>
            <a:ext cx="2411100" cy="3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320" name="Google Shape;3320;p435"/>
          <p:cNvSpPr txBox="1"/>
          <p:nvPr>
            <p:ph idx="1" type="subTitle"/>
          </p:nvPr>
        </p:nvSpPr>
        <p:spPr>
          <a:xfrm>
            <a:off x="1840673" y="2241300"/>
            <a:ext cx="2411100" cy="6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321" name="Google Shape;3321;p435"/>
          <p:cNvSpPr txBox="1"/>
          <p:nvPr>
            <p:ph idx="2" type="title"/>
          </p:nvPr>
        </p:nvSpPr>
        <p:spPr>
          <a:xfrm>
            <a:off x="4892227" y="1719500"/>
            <a:ext cx="2411100" cy="3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322" name="Google Shape;3322;p435"/>
          <p:cNvSpPr txBox="1"/>
          <p:nvPr>
            <p:ph idx="3" type="subTitle"/>
          </p:nvPr>
        </p:nvSpPr>
        <p:spPr>
          <a:xfrm>
            <a:off x="4892224" y="2241300"/>
            <a:ext cx="2411100" cy="6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323" name="Google Shape;3323;p435"/>
          <p:cNvSpPr txBox="1"/>
          <p:nvPr>
            <p:ph idx="4" type="title"/>
          </p:nvPr>
        </p:nvSpPr>
        <p:spPr>
          <a:xfrm>
            <a:off x="1840673" y="3381375"/>
            <a:ext cx="2411100" cy="3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324" name="Google Shape;3324;p435"/>
          <p:cNvSpPr txBox="1"/>
          <p:nvPr>
            <p:ph idx="5" type="subTitle"/>
          </p:nvPr>
        </p:nvSpPr>
        <p:spPr>
          <a:xfrm>
            <a:off x="1840673" y="3903200"/>
            <a:ext cx="2411100" cy="6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325" name="Google Shape;3325;p435"/>
          <p:cNvSpPr txBox="1"/>
          <p:nvPr>
            <p:ph idx="6" type="title"/>
          </p:nvPr>
        </p:nvSpPr>
        <p:spPr>
          <a:xfrm>
            <a:off x="4892227" y="3381375"/>
            <a:ext cx="2411100" cy="3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326" name="Google Shape;3326;p435"/>
          <p:cNvSpPr txBox="1"/>
          <p:nvPr>
            <p:ph idx="7" type="subTitle"/>
          </p:nvPr>
        </p:nvSpPr>
        <p:spPr>
          <a:xfrm>
            <a:off x="4892224" y="3903200"/>
            <a:ext cx="2411100" cy="6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327" name="Google Shape;3327;p435"/>
          <p:cNvSpPr/>
          <p:nvPr/>
        </p:nvSpPr>
        <p:spPr>
          <a:xfrm>
            <a:off x="6193415" y="36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8" name="Google Shape;3328;p435"/>
          <p:cNvSpPr/>
          <p:nvPr/>
        </p:nvSpPr>
        <p:spPr>
          <a:xfrm>
            <a:off x="7876955" y="-5826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9" name="Google Shape;3329;p435"/>
          <p:cNvSpPr txBox="1"/>
          <p:nvPr>
            <p:ph idx="8"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3330" name="Shape 3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1" name="Google Shape;3331;p436"/>
          <p:cNvSpPr/>
          <p:nvPr/>
        </p:nvSpPr>
        <p:spPr>
          <a:xfrm flipH="1">
            <a:off x="860297" y="-15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2" name="Google Shape;3332;p436"/>
          <p:cNvSpPr/>
          <p:nvPr/>
        </p:nvSpPr>
        <p:spPr>
          <a:xfrm flipH="1">
            <a:off x="-819805" y="-15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3" name="Google Shape;3333;p436"/>
          <p:cNvSpPr/>
          <p:nvPr/>
        </p:nvSpPr>
        <p:spPr>
          <a:xfrm flipH="1">
            <a:off x="-829331" y="7619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4" name="Google Shape;3334;p436"/>
          <p:cNvSpPr txBox="1"/>
          <p:nvPr>
            <p:ph type="title"/>
          </p:nvPr>
        </p:nvSpPr>
        <p:spPr>
          <a:xfrm>
            <a:off x="979147" y="2000250"/>
            <a:ext cx="2057100" cy="3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335" name="Google Shape;3335;p436"/>
          <p:cNvSpPr txBox="1"/>
          <p:nvPr>
            <p:ph idx="1" type="subTitle"/>
          </p:nvPr>
        </p:nvSpPr>
        <p:spPr>
          <a:xfrm>
            <a:off x="979147" y="2440825"/>
            <a:ext cx="205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336" name="Google Shape;3336;p436"/>
          <p:cNvSpPr txBox="1"/>
          <p:nvPr>
            <p:ph idx="2" type="title"/>
          </p:nvPr>
        </p:nvSpPr>
        <p:spPr>
          <a:xfrm>
            <a:off x="3543451" y="2000250"/>
            <a:ext cx="2057100" cy="3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337" name="Google Shape;3337;p436"/>
          <p:cNvSpPr txBox="1"/>
          <p:nvPr>
            <p:ph idx="3" type="subTitle"/>
          </p:nvPr>
        </p:nvSpPr>
        <p:spPr>
          <a:xfrm>
            <a:off x="3543451" y="2440825"/>
            <a:ext cx="205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338" name="Google Shape;3338;p436"/>
          <p:cNvSpPr txBox="1"/>
          <p:nvPr>
            <p:ph idx="4" type="title"/>
          </p:nvPr>
        </p:nvSpPr>
        <p:spPr>
          <a:xfrm>
            <a:off x="979147" y="3709650"/>
            <a:ext cx="2057100" cy="3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339" name="Google Shape;3339;p436"/>
          <p:cNvSpPr txBox="1"/>
          <p:nvPr>
            <p:ph idx="5" type="subTitle"/>
          </p:nvPr>
        </p:nvSpPr>
        <p:spPr>
          <a:xfrm>
            <a:off x="979147" y="4150450"/>
            <a:ext cx="205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340" name="Google Shape;3340;p436"/>
          <p:cNvSpPr txBox="1"/>
          <p:nvPr>
            <p:ph idx="6" type="title"/>
          </p:nvPr>
        </p:nvSpPr>
        <p:spPr>
          <a:xfrm>
            <a:off x="3543451" y="3709650"/>
            <a:ext cx="2057100" cy="3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341" name="Google Shape;3341;p436"/>
          <p:cNvSpPr txBox="1"/>
          <p:nvPr>
            <p:ph idx="7" type="subTitle"/>
          </p:nvPr>
        </p:nvSpPr>
        <p:spPr>
          <a:xfrm>
            <a:off x="3543451" y="4150450"/>
            <a:ext cx="205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342" name="Google Shape;3342;p436"/>
          <p:cNvSpPr txBox="1"/>
          <p:nvPr>
            <p:ph idx="8" type="title"/>
          </p:nvPr>
        </p:nvSpPr>
        <p:spPr>
          <a:xfrm>
            <a:off x="6107753" y="2000250"/>
            <a:ext cx="2057100" cy="3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343" name="Google Shape;3343;p436"/>
          <p:cNvSpPr txBox="1"/>
          <p:nvPr>
            <p:ph idx="9" type="subTitle"/>
          </p:nvPr>
        </p:nvSpPr>
        <p:spPr>
          <a:xfrm>
            <a:off x="6107753" y="2440825"/>
            <a:ext cx="205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344" name="Google Shape;3344;p436"/>
          <p:cNvSpPr txBox="1"/>
          <p:nvPr>
            <p:ph idx="13" type="title"/>
          </p:nvPr>
        </p:nvSpPr>
        <p:spPr>
          <a:xfrm>
            <a:off x="6107753" y="3709650"/>
            <a:ext cx="2057100" cy="3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345" name="Google Shape;3345;p436"/>
          <p:cNvSpPr txBox="1"/>
          <p:nvPr>
            <p:ph idx="14" type="subTitle"/>
          </p:nvPr>
        </p:nvSpPr>
        <p:spPr>
          <a:xfrm>
            <a:off x="6107753" y="4150450"/>
            <a:ext cx="205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346" name="Google Shape;3346;p436"/>
          <p:cNvSpPr txBox="1"/>
          <p:nvPr>
            <p:ph idx="15"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">
    <p:spTree>
      <p:nvGrpSpPr>
        <p:cNvPr id="3347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" name="Google Shape;3348;p437"/>
          <p:cNvSpPr/>
          <p:nvPr/>
        </p:nvSpPr>
        <p:spPr>
          <a:xfrm>
            <a:off x="5984087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9" name="Google Shape;3349;p437"/>
          <p:cNvSpPr/>
          <p:nvPr/>
        </p:nvSpPr>
        <p:spPr>
          <a:xfrm>
            <a:off x="7664189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0" name="Google Shape;3350;p437"/>
          <p:cNvSpPr/>
          <p:nvPr/>
        </p:nvSpPr>
        <p:spPr>
          <a:xfrm>
            <a:off x="-2092710" y="-1226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1" name="Google Shape;3351;p437"/>
          <p:cNvSpPr/>
          <p:nvPr/>
        </p:nvSpPr>
        <p:spPr>
          <a:xfrm>
            <a:off x="-409170" y="-1226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2" name="Google Shape;3352;p437"/>
          <p:cNvSpPr/>
          <p:nvPr/>
        </p:nvSpPr>
        <p:spPr>
          <a:xfrm>
            <a:off x="1270497" y="-74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3" name="Google Shape;3353;p437"/>
          <p:cNvSpPr txBox="1"/>
          <p:nvPr>
            <p:ph type="ctrTitle"/>
          </p:nvPr>
        </p:nvSpPr>
        <p:spPr>
          <a:xfrm>
            <a:off x="2724600" y="606626"/>
            <a:ext cx="3694800" cy="7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1" sz="60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354" name="Google Shape;3354;p437"/>
          <p:cNvSpPr txBox="1"/>
          <p:nvPr>
            <p:ph idx="1" type="subTitle"/>
          </p:nvPr>
        </p:nvSpPr>
        <p:spPr>
          <a:xfrm>
            <a:off x="2724600" y="1621772"/>
            <a:ext cx="3694800" cy="145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55" name="Google Shape;3355;p437"/>
          <p:cNvSpPr txBox="1"/>
          <p:nvPr/>
        </p:nvSpPr>
        <p:spPr>
          <a:xfrm>
            <a:off x="2717850" y="3172721"/>
            <a:ext cx="370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CRÉDITOS: este modelo de apresentação foi criado pelo </a:t>
            </a:r>
            <a:r>
              <a:rPr b="1" lang="pt-BR" sz="1200">
                <a:solidFill>
                  <a:schemeClr val="dk1"/>
                </a:solidFill>
                <a:uFill>
                  <a:noFill/>
                </a:uFill>
                <a:latin typeface="Commissioner"/>
                <a:ea typeface="Commissioner"/>
                <a:cs typeface="Commissioner"/>
                <a:sym typeface="Commissioner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pt-BR"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, e inclui ícones da </a:t>
            </a:r>
            <a:r>
              <a:rPr b="1" lang="pt-BR" sz="1200">
                <a:solidFill>
                  <a:schemeClr val="dk1"/>
                </a:solidFill>
                <a:uFill>
                  <a:noFill/>
                </a:uFill>
                <a:latin typeface="Commissioner"/>
                <a:ea typeface="Commissioner"/>
                <a:cs typeface="Commissioner"/>
                <a:sym typeface="Commission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pt-BR"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 e infográficos e imagens da </a:t>
            </a:r>
            <a:r>
              <a:rPr b="1" lang="pt-BR" sz="1200">
                <a:solidFill>
                  <a:schemeClr val="dk1"/>
                </a:solidFill>
                <a:uFill>
                  <a:noFill/>
                </a:uFill>
                <a:latin typeface="Commissioner"/>
                <a:ea typeface="Commissioner"/>
                <a:cs typeface="Commissioner"/>
                <a:sym typeface="Commissione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</p:spTree>
  </p:cSld>
  <p:clrMapOvr>
    <a:masterClrMapping/>
  </p:clrMapOvr>
</p:sldLayout>
</file>

<file path=ppt/slideLayouts/slideLayout4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3356" name="Shape 3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7" name="Google Shape;3357;p438"/>
          <p:cNvSpPr/>
          <p:nvPr/>
        </p:nvSpPr>
        <p:spPr>
          <a:xfrm flipH="1" rot="10800000">
            <a:off x="5984087" y="-1226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8" name="Google Shape;3358;p438"/>
          <p:cNvSpPr/>
          <p:nvPr/>
        </p:nvSpPr>
        <p:spPr>
          <a:xfrm flipH="1" rot="10800000">
            <a:off x="7664189" y="-1226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9" name="Google Shape;3359;p438"/>
          <p:cNvSpPr/>
          <p:nvPr/>
        </p:nvSpPr>
        <p:spPr>
          <a:xfrm flipH="1" rot="10800000">
            <a:off x="-1264035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0" name="Google Shape;3360;p438"/>
          <p:cNvSpPr/>
          <p:nvPr/>
        </p:nvSpPr>
        <p:spPr>
          <a:xfrm flipH="1" rot="10800000">
            <a:off x="419505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1" name="Google Shape;3361;p438"/>
          <p:cNvSpPr/>
          <p:nvPr/>
        </p:nvSpPr>
        <p:spPr>
          <a:xfrm flipH="1" rot="10800000">
            <a:off x="2099172" y="4309846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3362" name="Shape 3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3" name="Google Shape;3363;p439"/>
          <p:cNvSpPr/>
          <p:nvPr/>
        </p:nvSpPr>
        <p:spPr>
          <a:xfrm flipH="1">
            <a:off x="8324630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4" name="Google Shape;3364;p439"/>
          <p:cNvSpPr/>
          <p:nvPr/>
        </p:nvSpPr>
        <p:spPr>
          <a:xfrm flipH="1">
            <a:off x="6647400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5" name="Google Shape;3365;p439"/>
          <p:cNvSpPr/>
          <p:nvPr/>
        </p:nvSpPr>
        <p:spPr>
          <a:xfrm flipH="1">
            <a:off x="7476956" y="35579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6" name="Google Shape;3366;p439"/>
          <p:cNvSpPr/>
          <p:nvPr/>
        </p:nvSpPr>
        <p:spPr>
          <a:xfrm flipH="1">
            <a:off x="435596" y="36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7" name="Google Shape;3367;p439"/>
          <p:cNvSpPr/>
          <p:nvPr/>
        </p:nvSpPr>
        <p:spPr>
          <a:xfrm flipH="1">
            <a:off x="-1247944" y="36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0_1_1">
    <p:spTree>
      <p:nvGrpSpPr>
        <p:cNvPr id="3368" name="Shape 3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9" name="Google Shape;3369;p440"/>
          <p:cNvSpPr/>
          <p:nvPr/>
        </p:nvSpPr>
        <p:spPr>
          <a:xfrm flipH="1">
            <a:off x="7886480" y="74797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0" name="Google Shape;3370;p440"/>
          <p:cNvSpPr/>
          <p:nvPr/>
        </p:nvSpPr>
        <p:spPr>
          <a:xfrm flipH="1">
            <a:off x="6209250" y="74797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1" name="Google Shape;3371;p440"/>
          <p:cNvSpPr/>
          <p:nvPr/>
        </p:nvSpPr>
        <p:spPr>
          <a:xfrm flipH="1">
            <a:off x="7038806" y="-4351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10_1_1_1">
    <p:spTree>
      <p:nvGrpSpPr>
        <p:cNvPr id="3372" name="Shape 3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3" name="Google Shape;3373;p441"/>
          <p:cNvSpPr/>
          <p:nvPr/>
        </p:nvSpPr>
        <p:spPr>
          <a:xfrm>
            <a:off x="5069687" y="-450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4" name="Google Shape;3374;p441"/>
          <p:cNvSpPr/>
          <p:nvPr/>
        </p:nvSpPr>
        <p:spPr>
          <a:xfrm>
            <a:off x="6749789" y="-450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5" name="Google Shape;3375;p441"/>
          <p:cNvSpPr/>
          <p:nvPr/>
        </p:nvSpPr>
        <p:spPr>
          <a:xfrm>
            <a:off x="8429456" y="-450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6" name="Google Shape;3376;p441"/>
          <p:cNvSpPr/>
          <p:nvPr/>
        </p:nvSpPr>
        <p:spPr>
          <a:xfrm>
            <a:off x="-562144" y="-450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7" name="Google Shape;3377;p441"/>
          <p:cNvSpPr/>
          <p:nvPr/>
        </p:nvSpPr>
        <p:spPr>
          <a:xfrm>
            <a:off x="1115086" y="-450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rgbClr val="F393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382" name="Shape 3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3" name="Google Shape;3383;p443"/>
          <p:cNvSpPr txBox="1"/>
          <p:nvPr>
            <p:ph type="ctrTitle"/>
          </p:nvPr>
        </p:nvSpPr>
        <p:spPr>
          <a:xfrm>
            <a:off x="733425" y="1205675"/>
            <a:ext cx="7706100" cy="15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1" sz="60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384" name="Google Shape;3384;p443"/>
          <p:cNvSpPr txBox="1"/>
          <p:nvPr>
            <p:ph idx="1" type="subTitle"/>
          </p:nvPr>
        </p:nvSpPr>
        <p:spPr>
          <a:xfrm>
            <a:off x="877125" y="3209350"/>
            <a:ext cx="3551100" cy="36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85" name="Google Shape;3385;p443"/>
          <p:cNvSpPr/>
          <p:nvPr/>
        </p:nvSpPr>
        <p:spPr>
          <a:xfrm>
            <a:off x="3621887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6" name="Google Shape;3386;p443"/>
          <p:cNvSpPr/>
          <p:nvPr/>
        </p:nvSpPr>
        <p:spPr>
          <a:xfrm>
            <a:off x="5301989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7" name="Google Shape;3387;p443"/>
          <p:cNvSpPr/>
          <p:nvPr/>
        </p:nvSpPr>
        <p:spPr>
          <a:xfrm>
            <a:off x="698165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8" name="Google Shape;3388;p443"/>
          <p:cNvSpPr/>
          <p:nvPr/>
        </p:nvSpPr>
        <p:spPr>
          <a:xfrm>
            <a:off x="865888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9" name="Google Shape;3389;p443"/>
          <p:cNvSpPr/>
          <p:nvPr/>
        </p:nvSpPr>
        <p:spPr>
          <a:xfrm>
            <a:off x="6145790" y="35579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0" name="Google Shape;3390;p443"/>
          <p:cNvSpPr/>
          <p:nvPr/>
        </p:nvSpPr>
        <p:spPr>
          <a:xfrm>
            <a:off x="7829330" y="35579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1" name="Google Shape;3391;p443"/>
          <p:cNvSpPr/>
          <p:nvPr/>
        </p:nvSpPr>
        <p:spPr>
          <a:xfrm>
            <a:off x="-1247245" y="-597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2" name="Google Shape;3392;p443"/>
          <p:cNvSpPr/>
          <p:nvPr/>
        </p:nvSpPr>
        <p:spPr>
          <a:xfrm>
            <a:off x="432422" y="-5500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93" name="Shape 3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4" name="Google Shape;3394;p444"/>
          <p:cNvSpPr txBox="1"/>
          <p:nvPr>
            <p:ph type="title"/>
          </p:nvPr>
        </p:nvSpPr>
        <p:spPr>
          <a:xfrm>
            <a:off x="2472600" y="2560425"/>
            <a:ext cx="5937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95" name="Google Shape;3395;p444"/>
          <p:cNvSpPr txBox="1"/>
          <p:nvPr>
            <p:ph hasCustomPrompt="1" idx="2" type="title"/>
          </p:nvPr>
        </p:nvSpPr>
        <p:spPr>
          <a:xfrm>
            <a:off x="6743700" y="1133325"/>
            <a:ext cx="1533600" cy="128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96" name="Google Shape;3396;p444"/>
          <p:cNvSpPr txBox="1"/>
          <p:nvPr>
            <p:ph idx="1" type="subTitle"/>
          </p:nvPr>
        </p:nvSpPr>
        <p:spPr>
          <a:xfrm>
            <a:off x="2472600" y="3678100"/>
            <a:ext cx="5937900" cy="3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7" name="Google Shape;3397;p444"/>
          <p:cNvSpPr/>
          <p:nvPr/>
        </p:nvSpPr>
        <p:spPr>
          <a:xfrm flipH="1">
            <a:off x="850994" y="-1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8" name="Google Shape;3398;p444"/>
          <p:cNvSpPr/>
          <p:nvPr/>
        </p:nvSpPr>
        <p:spPr>
          <a:xfrm flipH="1">
            <a:off x="-832546" y="-1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9" name="Google Shape;3399;p444"/>
          <p:cNvSpPr/>
          <p:nvPr/>
        </p:nvSpPr>
        <p:spPr>
          <a:xfrm>
            <a:off x="-1247245" y="4301997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0" name="Google Shape;3400;p444"/>
          <p:cNvSpPr/>
          <p:nvPr/>
        </p:nvSpPr>
        <p:spPr>
          <a:xfrm>
            <a:off x="432422" y="4302475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10_1_1_1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5"/>
          <p:cNvSpPr/>
          <p:nvPr/>
        </p:nvSpPr>
        <p:spPr>
          <a:xfrm>
            <a:off x="5069687" y="-450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45"/>
          <p:cNvSpPr/>
          <p:nvPr/>
        </p:nvSpPr>
        <p:spPr>
          <a:xfrm>
            <a:off x="6749789" y="-450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45"/>
          <p:cNvSpPr/>
          <p:nvPr/>
        </p:nvSpPr>
        <p:spPr>
          <a:xfrm>
            <a:off x="8429456" y="-450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45"/>
          <p:cNvSpPr/>
          <p:nvPr/>
        </p:nvSpPr>
        <p:spPr>
          <a:xfrm>
            <a:off x="-562144" y="-450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45"/>
          <p:cNvSpPr/>
          <p:nvPr/>
        </p:nvSpPr>
        <p:spPr>
          <a:xfrm>
            <a:off x="1115086" y="-450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rgbClr val="F393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401" name="Shape 3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2" name="Google Shape;3402;p445"/>
          <p:cNvSpPr txBox="1"/>
          <p:nvPr>
            <p:ph idx="1" type="body"/>
          </p:nvPr>
        </p:nvSpPr>
        <p:spPr>
          <a:xfrm>
            <a:off x="713225" y="1152475"/>
            <a:ext cx="7708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03" name="Google Shape;3403;p445"/>
          <p:cNvSpPr txBox="1"/>
          <p:nvPr>
            <p:ph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04" name="Google Shape;3404;p445"/>
          <p:cNvSpPr/>
          <p:nvPr/>
        </p:nvSpPr>
        <p:spPr>
          <a:xfrm>
            <a:off x="4902047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5" name="Google Shape;3405;p445"/>
          <p:cNvSpPr/>
          <p:nvPr/>
        </p:nvSpPr>
        <p:spPr>
          <a:xfrm>
            <a:off x="6582149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6" name="Google Shape;3406;p445"/>
          <p:cNvSpPr/>
          <p:nvPr/>
        </p:nvSpPr>
        <p:spPr>
          <a:xfrm>
            <a:off x="826181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407" name="Shape 3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8" name="Google Shape;3408;p446"/>
          <p:cNvSpPr txBox="1"/>
          <p:nvPr>
            <p:ph type="title"/>
          </p:nvPr>
        </p:nvSpPr>
        <p:spPr>
          <a:xfrm>
            <a:off x="1485119" y="2600325"/>
            <a:ext cx="2645400" cy="31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9pPr>
          </a:lstStyle>
          <a:p/>
        </p:txBody>
      </p:sp>
      <p:sp>
        <p:nvSpPr>
          <p:cNvPr id="3409" name="Google Shape;3409;p446"/>
          <p:cNvSpPr txBox="1"/>
          <p:nvPr>
            <p:ph idx="2" type="title"/>
          </p:nvPr>
        </p:nvSpPr>
        <p:spPr>
          <a:xfrm>
            <a:off x="5013481" y="2600325"/>
            <a:ext cx="2645400" cy="31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9pPr>
          </a:lstStyle>
          <a:p/>
        </p:txBody>
      </p:sp>
      <p:sp>
        <p:nvSpPr>
          <p:cNvPr id="3410" name="Google Shape;3410;p446"/>
          <p:cNvSpPr txBox="1"/>
          <p:nvPr>
            <p:ph idx="1" type="subTitle"/>
          </p:nvPr>
        </p:nvSpPr>
        <p:spPr>
          <a:xfrm>
            <a:off x="5013481" y="3180850"/>
            <a:ext cx="26454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sp>
        <p:nvSpPr>
          <p:cNvPr id="3411" name="Google Shape;3411;p446"/>
          <p:cNvSpPr txBox="1"/>
          <p:nvPr>
            <p:ph idx="3" type="subTitle"/>
          </p:nvPr>
        </p:nvSpPr>
        <p:spPr>
          <a:xfrm>
            <a:off x="1485119" y="3180850"/>
            <a:ext cx="26454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sp>
        <p:nvSpPr>
          <p:cNvPr id="3412" name="Google Shape;3412;p446"/>
          <p:cNvSpPr txBox="1"/>
          <p:nvPr>
            <p:ph idx="4"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13" name="Google Shape;3413;p446"/>
          <p:cNvSpPr/>
          <p:nvPr/>
        </p:nvSpPr>
        <p:spPr>
          <a:xfrm>
            <a:off x="-847894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4" name="Google Shape;3414;p446"/>
          <p:cNvSpPr/>
          <p:nvPr/>
        </p:nvSpPr>
        <p:spPr>
          <a:xfrm>
            <a:off x="82933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5" name="Google Shape;3415;p446"/>
          <p:cNvSpPr/>
          <p:nvPr/>
        </p:nvSpPr>
        <p:spPr>
          <a:xfrm>
            <a:off x="6203162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6" name="Google Shape;3416;p446"/>
          <p:cNvSpPr/>
          <p:nvPr/>
        </p:nvSpPr>
        <p:spPr>
          <a:xfrm>
            <a:off x="7883264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17" name="Shape 3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8" name="Google Shape;3418;p447"/>
          <p:cNvSpPr txBox="1"/>
          <p:nvPr>
            <p:ph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19" name="Shape 3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" name="Google Shape;3420;p448"/>
          <p:cNvSpPr txBox="1"/>
          <p:nvPr>
            <p:ph idx="1" type="body"/>
          </p:nvPr>
        </p:nvSpPr>
        <p:spPr>
          <a:xfrm>
            <a:off x="698250" y="1767050"/>
            <a:ext cx="3937500" cy="25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  <a:defRPr sz="1500"/>
            </a:lvl1pPr>
            <a:lvl2pPr indent="-3238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/>
            </a:lvl2pPr>
            <a:lvl3pPr indent="-3238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Open Sans"/>
              <a:buChar char="■"/>
              <a:defRPr sz="1500"/>
            </a:lvl3pPr>
            <a:lvl4pPr indent="-3238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Open Sans"/>
              <a:buChar char="●"/>
              <a:defRPr sz="1500"/>
            </a:lvl4pPr>
            <a:lvl5pPr indent="-3238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Open Sans"/>
              <a:buChar char="○"/>
              <a:defRPr sz="1500"/>
            </a:lvl5pPr>
            <a:lvl6pPr indent="-3238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Open Sans"/>
              <a:buChar char="■"/>
              <a:defRPr sz="1500"/>
            </a:lvl6pPr>
            <a:lvl7pPr indent="-3238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Open Sans"/>
              <a:buChar char="●"/>
              <a:defRPr sz="1500"/>
            </a:lvl7pPr>
            <a:lvl8pPr indent="-3238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Open Sans"/>
              <a:buChar char="○"/>
              <a:defRPr sz="1500"/>
            </a:lvl8pPr>
            <a:lvl9pPr indent="-3238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Font typeface="Open Sans"/>
              <a:buChar char="■"/>
              <a:defRPr sz="1500"/>
            </a:lvl9pPr>
          </a:lstStyle>
          <a:p/>
        </p:txBody>
      </p:sp>
      <p:sp>
        <p:nvSpPr>
          <p:cNvPr id="3421" name="Google Shape;3421;p448"/>
          <p:cNvSpPr txBox="1"/>
          <p:nvPr>
            <p:ph type="title"/>
          </p:nvPr>
        </p:nvSpPr>
        <p:spPr>
          <a:xfrm>
            <a:off x="713225" y="401645"/>
            <a:ext cx="4363500" cy="11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22" name="Google Shape;3422;p448"/>
          <p:cNvSpPr/>
          <p:nvPr/>
        </p:nvSpPr>
        <p:spPr>
          <a:xfrm flipH="1">
            <a:off x="8925586" y="430079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3" name="Google Shape;3423;p448"/>
          <p:cNvSpPr/>
          <p:nvPr/>
        </p:nvSpPr>
        <p:spPr>
          <a:xfrm flipH="1">
            <a:off x="7245919" y="430079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4" name="Google Shape;3424;p448"/>
          <p:cNvSpPr/>
          <p:nvPr/>
        </p:nvSpPr>
        <p:spPr>
          <a:xfrm flipH="1">
            <a:off x="5568689" y="430079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5" name="Google Shape;3425;p448"/>
          <p:cNvSpPr/>
          <p:nvPr/>
        </p:nvSpPr>
        <p:spPr>
          <a:xfrm flipH="1">
            <a:off x="8081785" y="3548474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26" name="Shape 3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7" name="Google Shape;3427;p449"/>
          <p:cNvSpPr txBox="1"/>
          <p:nvPr>
            <p:ph type="title"/>
          </p:nvPr>
        </p:nvSpPr>
        <p:spPr>
          <a:xfrm>
            <a:off x="741000" y="671475"/>
            <a:ext cx="5566200" cy="26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28" name="Google Shape;3428;p449"/>
          <p:cNvSpPr/>
          <p:nvPr/>
        </p:nvSpPr>
        <p:spPr>
          <a:xfrm rot="10800000">
            <a:off x="301868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9" name="Google Shape;3429;p449"/>
          <p:cNvSpPr/>
          <p:nvPr/>
        </p:nvSpPr>
        <p:spPr>
          <a:xfrm rot="10800000">
            <a:off x="1335145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0" name="Google Shape;3430;p449"/>
          <p:cNvSpPr/>
          <p:nvPr/>
        </p:nvSpPr>
        <p:spPr>
          <a:xfrm rot="10800000">
            <a:off x="-344521" y="4309846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431" name="Shape 3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2" name="Google Shape;3432;p450"/>
          <p:cNvSpPr txBox="1"/>
          <p:nvPr>
            <p:ph type="title"/>
          </p:nvPr>
        </p:nvSpPr>
        <p:spPr>
          <a:xfrm>
            <a:off x="962025" y="2294700"/>
            <a:ext cx="5600700" cy="5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433" name="Google Shape;3433;p450"/>
          <p:cNvSpPr txBox="1"/>
          <p:nvPr>
            <p:ph idx="1" type="subTitle"/>
          </p:nvPr>
        </p:nvSpPr>
        <p:spPr>
          <a:xfrm>
            <a:off x="973025" y="3108750"/>
            <a:ext cx="5646900" cy="11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34" name="Google Shape;3434;p450"/>
          <p:cNvSpPr/>
          <p:nvPr/>
        </p:nvSpPr>
        <p:spPr>
          <a:xfrm>
            <a:off x="4098415" y="-764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5" name="Google Shape;3435;p450"/>
          <p:cNvSpPr/>
          <p:nvPr/>
        </p:nvSpPr>
        <p:spPr>
          <a:xfrm>
            <a:off x="5781955" y="-764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6" name="Google Shape;3436;p450"/>
          <p:cNvSpPr/>
          <p:nvPr/>
        </p:nvSpPr>
        <p:spPr>
          <a:xfrm>
            <a:off x="7461622" y="-7170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37" name="Shape 3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8" name="Google Shape;3438;p451"/>
          <p:cNvSpPr txBox="1"/>
          <p:nvPr>
            <p:ph type="title"/>
          </p:nvPr>
        </p:nvSpPr>
        <p:spPr>
          <a:xfrm>
            <a:off x="5267325" y="714375"/>
            <a:ext cx="2850000" cy="241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39" name="Google Shape;3439;p451"/>
          <p:cNvSpPr/>
          <p:nvPr/>
        </p:nvSpPr>
        <p:spPr>
          <a:xfrm>
            <a:off x="5069687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0" name="Google Shape;3440;p451"/>
          <p:cNvSpPr/>
          <p:nvPr/>
        </p:nvSpPr>
        <p:spPr>
          <a:xfrm>
            <a:off x="6749789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1" name="Google Shape;3441;p451"/>
          <p:cNvSpPr/>
          <p:nvPr/>
        </p:nvSpPr>
        <p:spPr>
          <a:xfrm>
            <a:off x="842945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2" name="Google Shape;3442;p451"/>
          <p:cNvSpPr/>
          <p:nvPr/>
        </p:nvSpPr>
        <p:spPr>
          <a:xfrm>
            <a:off x="-562144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3" name="Google Shape;3443;p451"/>
          <p:cNvSpPr/>
          <p:nvPr/>
        </p:nvSpPr>
        <p:spPr>
          <a:xfrm>
            <a:off x="111508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444" name="Shape 3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5" name="Google Shape;3445;p452"/>
          <p:cNvSpPr txBox="1"/>
          <p:nvPr>
            <p:ph hasCustomPrompt="1" type="title"/>
          </p:nvPr>
        </p:nvSpPr>
        <p:spPr>
          <a:xfrm>
            <a:off x="1284000" y="1825450"/>
            <a:ext cx="6576000" cy="17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4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446" name="Google Shape;3446;p452"/>
          <p:cNvSpPr txBox="1"/>
          <p:nvPr>
            <p:ph idx="1" type="subTitle"/>
          </p:nvPr>
        </p:nvSpPr>
        <p:spPr>
          <a:xfrm>
            <a:off x="1284000" y="3630475"/>
            <a:ext cx="6576000" cy="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3447" name="Google Shape;3447;p452"/>
          <p:cNvSpPr/>
          <p:nvPr/>
        </p:nvSpPr>
        <p:spPr>
          <a:xfrm rot="10800000">
            <a:off x="833536" y="-4351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8" name="Google Shape;3448;p452"/>
          <p:cNvSpPr/>
          <p:nvPr/>
        </p:nvSpPr>
        <p:spPr>
          <a:xfrm rot="10800000">
            <a:off x="-846130" y="-4351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9" name="Google Shape;3449;p452"/>
          <p:cNvSpPr/>
          <p:nvPr/>
        </p:nvSpPr>
        <p:spPr>
          <a:xfrm>
            <a:off x="6165340" y="4302477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0" name="Google Shape;3450;p452"/>
          <p:cNvSpPr/>
          <p:nvPr/>
        </p:nvSpPr>
        <p:spPr>
          <a:xfrm>
            <a:off x="7848880" y="4302477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451" name="Shape 3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2" name="Google Shape;3452;p4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3">
    <p:spTree>
      <p:nvGrpSpPr>
        <p:cNvPr id="3453" name="Shape 3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4" name="Google Shape;3454;p454"/>
          <p:cNvSpPr/>
          <p:nvPr/>
        </p:nvSpPr>
        <p:spPr>
          <a:xfrm>
            <a:off x="-654560" y="-764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5" name="Google Shape;3455;p454"/>
          <p:cNvSpPr/>
          <p:nvPr/>
        </p:nvSpPr>
        <p:spPr>
          <a:xfrm>
            <a:off x="1028980" y="-764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6" name="Google Shape;3456;p454"/>
          <p:cNvSpPr txBox="1"/>
          <p:nvPr>
            <p:ph idx="1" type="subTitle"/>
          </p:nvPr>
        </p:nvSpPr>
        <p:spPr>
          <a:xfrm>
            <a:off x="1263100" y="1290375"/>
            <a:ext cx="30906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arker Grotesque"/>
              <a:buNone/>
              <a:defRPr b="1" sz="3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3457" name="Google Shape;3457;p454"/>
          <p:cNvSpPr txBox="1"/>
          <p:nvPr>
            <p:ph idx="2" type="subTitle"/>
          </p:nvPr>
        </p:nvSpPr>
        <p:spPr>
          <a:xfrm>
            <a:off x="4337375" y="1289325"/>
            <a:ext cx="4160400" cy="4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458" name="Google Shape;3458;p454"/>
          <p:cNvSpPr txBox="1"/>
          <p:nvPr>
            <p:ph hasCustomPrompt="1" type="title"/>
          </p:nvPr>
        </p:nvSpPr>
        <p:spPr>
          <a:xfrm>
            <a:off x="661563" y="1290375"/>
            <a:ext cx="6681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3459" name="Google Shape;3459;p454"/>
          <p:cNvSpPr txBox="1"/>
          <p:nvPr>
            <p:ph idx="3" type="subTitle"/>
          </p:nvPr>
        </p:nvSpPr>
        <p:spPr>
          <a:xfrm>
            <a:off x="1263100" y="1860165"/>
            <a:ext cx="3090600" cy="3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arker Grotesque"/>
              <a:buNone/>
              <a:defRPr b="1" sz="3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3460" name="Google Shape;3460;p454"/>
          <p:cNvSpPr txBox="1"/>
          <p:nvPr>
            <p:ph idx="4" type="subTitle"/>
          </p:nvPr>
        </p:nvSpPr>
        <p:spPr>
          <a:xfrm>
            <a:off x="4337375" y="1859115"/>
            <a:ext cx="41604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461" name="Google Shape;3461;p454"/>
          <p:cNvSpPr txBox="1"/>
          <p:nvPr>
            <p:ph hasCustomPrompt="1" idx="5" type="title"/>
          </p:nvPr>
        </p:nvSpPr>
        <p:spPr>
          <a:xfrm>
            <a:off x="671088" y="1860165"/>
            <a:ext cx="668100" cy="3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3462" name="Google Shape;3462;p454"/>
          <p:cNvSpPr txBox="1"/>
          <p:nvPr>
            <p:ph idx="6" type="subTitle"/>
          </p:nvPr>
        </p:nvSpPr>
        <p:spPr>
          <a:xfrm>
            <a:off x="1263102" y="2427855"/>
            <a:ext cx="30906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arker Grotesque"/>
              <a:buNone/>
              <a:defRPr b="1" sz="3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3463" name="Google Shape;3463;p454"/>
          <p:cNvSpPr txBox="1"/>
          <p:nvPr>
            <p:ph idx="7" type="subTitle"/>
          </p:nvPr>
        </p:nvSpPr>
        <p:spPr>
          <a:xfrm>
            <a:off x="4337394" y="2426805"/>
            <a:ext cx="4160400" cy="4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464" name="Google Shape;3464;p454"/>
          <p:cNvSpPr txBox="1"/>
          <p:nvPr>
            <p:ph hasCustomPrompt="1" idx="8" type="title"/>
          </p:nvPr>
        </p:nvSpPr>
        <p:spPr>
          <a:xfrm>
            <a:off x="661563" y="2427855"/>
            <a:ext cx="6681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3465" name="Google Shape;3465;p454"/>
          <p:cNvSpPr txBox="1"/>
          <p:nvPr>
            <p:ph idx="9" type="subTitle"/>
          </p:nvPr>
        </p:nvSpPr>
        <p:spPr>
          <a:xfrm>
            <a:off x="1263102" y="2997645"/>
            <a:ext cx="3090600" cy="3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arker Grotesque"/>
              <a:buNone/>
              <a:defRPr b="1" sz="3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3466" name="Google Shape;3466;p454"/>
          <p:cNvSpPr txBox="1"/>
          <p:nvPr>
            <p:ph idx="13" type="subTitle"/>
          </p:nvPr>
        </p:nvSpPr>
        <p:spPr>
          <a:xfrm>
            <a:off x="4337392" y="2996595"/>
            <a:ext cx="4160400" cy="3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467" name="Google Shape;3467;p454"/>
          <p:cNvSpPr txBox="1"/>
          <p:nvPr>
            <p:ph hasCustomPrompt="1" idx="14" type="title"/>
          </p:nvPr>
        </p:nvSpPr>
        <p:spPr>
          <a:xfrm>
            <a:off x="661563" y="2997645"/>
            <a:ext cx="668100" cy="3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3468" name="Google Shape;3468;p454"/>
          <p:cNvSpPr txBox="1"/>
          <p:nvPr>
            <p:ph idx="15" type="subTitle"/>
          </p:nvPr>
        </p:nvSpPr>
        <p:spPr>
          <a:xfrm>
            <a:off x="1263100" y="3563235"/>
            <a:ext cx="3090600" cy="3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arker Grotesque"/>
              <a:buNone/>
              <a:defRPr b="1" sz="3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3469" name="Google Shape;3469;p454"/>
          <p:cNvSpPr txBox="1"/>
          <p:nvPr>
            <p:ph idx="16" type="subTitle"/>
          </p:nvPr>
        </p:nvSpPr>
        <p:spPr>
          <a:xfrm>
            <a:off x="4337375" y="3562185"/>
            <a:ext cx="4160400" cy="3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470" name="Google Shape;3470;p454"/>
          <p:cNvSpPr txBox="1"/>
          <p:nvPr>
            <p:ph hasCustomPrompt="1" idx="17" type="title"/>
          </p:nvPr>
        </p:nvSpPr>
        <p:spPr>
          <a:xfrm>
            <a:off x="661563" y="3563235"/>
            <a:ext cx="668100" cy="3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3471" name="Google Shape;3471;p454"/>
          <p:cNvSpPr txBox="1"/>
          <p:nvPr>
            <p:ph idx="18" type="subTitle"/>
          </p:nvPr>
        </p:nvSpPr>
        <p:spPr>
          <a:xfrm>
            <a:off x="1263100" y="4128825"/>
            <a:ext cx="30906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arker Grotesque"/>
              <a:buNone/>
              <a:defRPr b="1" sz="3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3472" name="Google Shape;3472;p454"/>
          <p:cNvSpPr txBox="1"/>
          <p:nvPr>
            <p:ph idx="19" type="subTitle"/>
          </p:nvPr>
        </p:nvSpPr>
        <p:spPr>
          <a:xfrm>
            <a:off x="4337375" y="4127775"/>
            <a:ext cx="4160400" cy="4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473" name="Google Shape;3473;p454"/>
          <p:cNvSpPr txBox="1"/>
          <p:nvPr>
            <p:ph hasCustomPrompt="1" idx="20" type="title"/>
          </p:nvPr>
        </p:nvSpPr>
        <p:spPr>
          <a:xfrm>
            <a:off x="661563" y="4128825"/>
            <a:ext cx="6681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3474" name="Google Shape;3474;p454"/>
          <p:cNvSpPr txBox="1"/>
          <p:nvPr>
            <p:ph idx="21"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7"/>
          <p:cNvSpPr txBox="1"/>
          <p:nvPr>
            <p:ph type="ctrTitle"/>
          </p:nvPr>
        </p:nvSpPr>
        <p:spPr>
          <a:xfrm>
            <a:off x="733425" y="1205675"/>
            <a:ext cx="7706100" cy="15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1" sz="60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12" name="Google Shape;312;p47"/>
          <p:cNvSpPr txBox="1"/>
          <p:nvPr>
            <p:ph idx="1" type="subTitle"/>
          </p:nvPr>
        </p:nvSpPr>
        <p:spPr>
          <a:xfrm>
            <a:off x="877125" y="3209350"/>
            <a:ext cx="3551100" cy="36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13" name="Google Shape;313;p47"/>
          <p:cNvSpPr/>
          <p:nvPr/>
        </p:nvSpPr>
        <p:spPr>
          <a:xfrm>
            <a:off x="3621887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47"/>
          <p:cNvSpPr/>
          <p:nvPr/>
        </p:nvSpPr>
        <p:spPr>
          <a:xfrm>
            <a:off x="5301989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47"/>
          <p:cNvSpPr/>
          <p:nvPr/>
        </p:nvSpPr>
        <p:spPr>
          <a:xfrm>
            <a:off x="698165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7"/>
          <p:cNvSpPr/>
          <p:nvPr/>
        </p:nvSpPr>
        <p:spPr>
          <a:xfrm>
            <a:off x="865888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47"/>
          <p:cNvSpPr/>
          <p:nvPr/>
        </p:nvSpPr>
        <p:spPr>
          <a:xfrm>
            <a:off x="6145790" y="35579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47"/>
          <p:cNvSpPr/>
          <p:nvPr/>
        </p:nvSpPr>
        <p:spPr>
          <a:xfrm>
            <a:off x="7829330" y="35579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47"/>
          <p:cNvSpPr/>
          <p:nvPr/>
        </p:nvSpPr>
        <p:spPr>
          <a:xfrm>
            <a:off x="-1247245" y="-597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47"/>
          <p:cNvSpPr/>
          <p:nvPr/>
        </p:nvSpPr>
        <p:spPr>
          <a:xfrm>
            <a:off x="432422" y="-5500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3475" name="Shape 3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6" name="Google Shape;3476;p455"/>
          <p:cNvSpPr txBox="1"/>
          <p:nvPr>
            <p:ph hasCustomPrompt="1" type="title"/>
          </p:nvPr>
        </p:nvSpPr>
        <p:spPr>
          <a:xfrm>
            <a:off x="7250025" y="2750242"/>
            <a:ext cx="11727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t>xx%</a:t>
            </a:r>
          </a:p>
        </p:txBody>
      </p:sp>
      <p:sp>
        <p:nvSpPr>
          <p:cNvPr id="3477" name="Google Shape;3477;p455"/>
          <p:cNvSpPr txBox="1"/>
          <p:nvPr>
            <p:ph idx="1" type="subTitle"/>
          </p:nvPr>
        </p:nvSpPr>
        <p:spPr>
          <a:xfrm>
            <a:off x="697375" y="1646784"/>
            <a:ext cx="27954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478" name="Google Shape;3478;p455"/>
          <p:cNvSpPr txBox="1"/>
          <p:nvPr>
            <p:ph hasCustomPrompt="1" idx="2" type="title"/>
          </p:nvPr>
        </p:nvSpPr>
        <p:spPr>
          <a:xfrm>
            <a:off x="7248525" y="1649034"/>
            <a:ext cx="11757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t>xx%</a:t>
            </a:r>
          </a:p>
        </p:txBody>
      </p:sp>
      <p:sp>
        <p:nvSpPr>
          <p:cNvPr id="3479" name="Google Shape;3479;p455"/>
          <p:cNvSpPr txBox="1"/>
          <p:nvPr>
            <p:ph idx="3" type="subTitle"/>
          </p:nvPr>
        </p:nvSpPr>
        <p:spPr>
          <a:xfrm>
            <a:off x="697375" y="2750242"/>
            <a:ext cx="2798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480" name="Google Shape;3480;p455"/>
          <p:cNvSpPr txBox="1"/>
          <p:nvPr>
            <p:ph hasCustomPrompt="1" idx="4" type="title"/>
          </p:nvPr>
        </p:nvSpPr>
        <p:spPr>
          <a:xfrm>
            <a:off x="7250025" y="3856368"/>
            <a:ext cx="11727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t>xx%</a:t>
            </a:r>
          </a:p>
        </p:txBody>
      </p:sp>
      <p:sp>
        <p:nvSpPr>
          <p:cNvPr id="3481" name="Google Shape;3481;p455"/>
          <p:cNvSpPr txBox="1"/>
          <p:nvPr>
            <p:ph idx="5" type="subTitle"/>
          </p:nvPr>
        </p:nvSpPr>
        <p:spPr>
          <a:xfrm>
            <a:off x="697375" y="3858618"/>
            <a:ext cx="2798100" cy="57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482" name="Google Shape;3482;p455"/>
          <p:cNvSpPr txBox="1"/>
          <p:nvPr>
            <p:ph idx="6" type="title"/>
          </p:nvPr>
        </p:nvSpPr>
        <p:spPr>
          <a:xfrm>
            <a:off x="3592975" y="1225576"/>
            <a:ext cx="27954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3483" name="Google Shape;3483;p455"/>
          <p:cNvSpPr txBox="1"/>
          <p:nvPr>
            <p:ph idx="7" type="title"/>
          </p:nvPr>
        </p:nvSpPr>
        <p:spPr>
          <a:xfrm>
            <a:off x="3592975" y="2328951"/>
            <a:ext cx="27981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3484" name="Google Shape;3484;p455"/>
          <p:cNvSpPr txBox="1"/>
          <p:nvPr>
            <p:ph idx="8" type="title"/>
          </p:nvPr>
        </p:nvSpPr>
        <p:spPr>
          <a:xfrm>
            <a:off x="3592975" y="3432326"/>
            <a:ext cx="27981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3485" name="Google Shape;3485;p455"/>
          <p:cNvSpPr txBox="1"/>
          <p:nvPr>
            <p:ph idx="9"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3486" name="Shape 3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7" name="Google Shape;3487;p456"/>
          <p:cNvSpPr/>
          <p:nvPr/>
        </p:nvSpPr>
        <p:spPr>
          <a:xfrm flipH="1">
            <a:off x="-827273" y="-15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8" name="Google Shape;3488;p456"/>
          <p:cNvSpPr/>
          <p:nvPr/>
        </p:nvSpPr>
        <p:spPr>
          <a:xfrm>
            <a:off x="7869488" y="36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9" name="Google Shape;3489;p456"/>
          <p:cNvSpPr txBox="1"/>
          <p:nvPr>
            <p:ph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90" name="Google Shape;3490;p456"/>
          <p:cNvSpPr txBox="1"/>
          <p:nvPr>
            <p:ph idx="1" type="subTitle"/>
          </p:nvPr>
        </p:nvSpPr>
        <p:spPr>
          <a:xfrm>
            <a:off x="796875" y="4180125"/>
            <a:ext cx="3447300" cy="4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491" name="Google Shape;3491;p456"/>
          <p:cNvSpPr txBox="1"/>
          <p:nvPr>
            <p:ph idx="2" type="subTitle"/>
          </p:nvPr>
        </p:nvSpPr>
        <p:spPr>
          <a:xfrm>
            <a:off x="4892375" y="4180125"/>
            <a:ext cx="3447300" cy="4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492" name="Google Shape;3492;p456"/>
          <p:cNvSpPr txBox="1"/>
          <p:nvPr>
            <p:ph hasCustomPrompt="1" idx="3" type="title"/>
          </p:nvPr>
        </p:nvSpPr>
        <p:spPr>
          <a:xfrm>
            <a:off x="4892375" y="3586806"/>
            <a:ext cx="34473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3493" name="Google Shape;3493;p456"/>
          <p:cNvSpPr txBox="1"/>
          <p:nvPr>
            <p:ph hasCustomPrompt="1" idx="4" type="title"/>
          </p:nvPr>
        </p:nvSpPr>
        <p:spPr>
          <a:xfrm>
            <a:off x="796875" y="3586806"/>
            <a:ext cx="34473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3494" name="Google Shape;3494;p456"/>
          <p:cNvSpPr txBox="1"/>
          <p:nvPr>
            <p:ph idx="5" type="subTitle"/>
          </p:nvPr>
        </p:nvSpPr>
        <p:spPr>
          <a:xfrm>
            <a:off x="796875" y="2369635"/>
            <a:ext cx="3447300" cy="4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495" name="Google Shape;3495;p456"/>
          <p:cNvSpPr txBox="1"/>
          <p:nvPr>
            <p:ph idx="6" type="subTitle"/>
          </p:nvPr>
        </p:nvSpPr>
        <p:spPr>
          <a:xfrm>
            <a:off x="4892375" y="2369635"/>
            <a:ext cx="3447300" cy="4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496" name="Google Shape;3496;p456"/>
          <p:cNvSpPr txBox="1"/>
          <p:nvPr>
            <p:ph hasCustomPrompt="1" idx="7" type="title"/>
          </p:nvPr>
        </p:nvSpPr>
        <p:spPr>
          <a:xfrm>
            <a:off x="4892375" y="1776541"/>
            <a:ext cx="34473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3497" name="Google Shape;3497;p456"/>
          <p:cNvSpPr txBox="1"/>
          <p:nvPr>
            <p:ph hasCustomPrompt="1" idx="8" type="title"/>
          </p:nvPr>
        </p:nvSpPr>
        <p:spPr>
          <a:xfrm>
            <a:off x="796875" y="1776541"/>
            <a:ext cx="34473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7">
    <p:spTree>
      <p:nvGrpSpPr>
        <p:cNvPr id="3498" name="Shape 3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9" name="Google Shape;3499;p457"/>
          <p:cNvSpPr txBox="1"/>
          <p:nvPr>
            <p:ph type="title"/>
          </p:nvPr>
        </p:nvSpPr>
        <p:spPr>
          <a:xfrm>
            <a:off x="3557400" y="2843113"/>
            <a:ext cx="43602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00" name="Google Shape;3500;p457"/>
          <p:cNvSpPr txBox="1"/>
          <p:nvPr>
            <p:ph idx="1" type="subTitle"/>
          </p:nvPr>
        </p:nvSpPr>
        <p:spPr>
          <a:xfrm>
            <a:off x="1226400" y="1254138"/>
            <a:ext cx="66912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01" name="Google Shape;3501;p457"/>
          <p:cNvSpPr/>
          <p:nvPr/>
        </p:nvSpPr>
        <p:spPr>
          <a:xfrm>
            <a:off x="6193915" y="1877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2" name="Google Shape;3502;p457"/>
          <p:cNvSpPr/>
          <p:nvPr/>
        </p:nvSpPr>
        <p:spPr>
          <a:xfrm>
            <a:off x="7877455" y="1877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3" name="Google Shape;3503;p457"/>
          <p:cNvSpPr/>
          <p:nvPr/>
        </p:nvSpPr>
        <p:spPr>
          <a:xfrm>
            <a:off x="-2248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4" name="Google Shape;3504;p457"/>
          <p:cNvSpPr/>
          <p:nvPr/>
        </p:nvSpPr>
        <p:spPr>
          <a:xfrm>
            <a:off x="1657181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5" name="Google Shape;3505;p457"/>
          <p:cNvSpPr/>
          <p:nvPr/>
        </p:nvSpPr>
        <p:spPr>
          <a:xfrm>
            <a:off x="3334411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">
    <p:spTree>
      <p:nvGrpSpPr>
        <p:cNvPr id="3506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7" name="Google Shape;3507;p458"/>
          <p:cNvSpPr txBox="1"/>
          <p:nvPr>
            <p:ph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08" name="Google Shape;3508;p458"/>
          <p:cNvSpPr/>
          <p:nvPr/>
        </p:nvSpPr>
        <p:spPr>
          <a:xfrm>
            <a:off x="4945862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9" name="Google Shape;3509;p458"/>
          <p:cNvSpPr/>
          <p:nvPr/>
        </p:nvSpPr>
        <p:spPr>
          <a:xfrm>
            <a:off x="6625964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0" name="Google Shape;3510;p458"/>
          <p:cNvSpPr/>
          <p:nvPr/>
        </p:nvSpPr>
        <p:spPr>
          <a:xfrm>
            <a:off x="8305631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_1">
    <p:spTree>
      <p:nvGrpSpPr>
        <p:cNvPr id="3511" name="Shape 3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" name="Google Shape;3512;p459"/>
          <p:cNvSpPr txBox="1"/>
          <p:nvPr>
            <p:ph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13" name="Google Shape;3513;p459"/>
          <p:cNvSpPr/>
          <p:nvPr/>
        </p:nvSpPr>
        <p:spPr>
          <a:xfrm>
            <a:off x="6871690" y="-9176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4" name="Google Shape;3514;p459"/>
          <p:cNvSpPr/>
          <p:nvPr/>
        </p:nvSpPr>
        <p:spPr>
          <a:xfrm>
            <a:off x="8555230" y="-9176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3515" name="Shape 3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6" name="Google Shape;3516;p460"/>
          <p:cNvSpPr txBox="1"/>
          <p:nvPr>
            <p:ph type="title"/>
          </p:nvPr>
        </p:nvSpPr>
        <p:spPr>
          <a:xfrm>
            <a:off x="4876725" y="1153420"/>
            <a:ext cx="3346200" cy="15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17" name="Google Shape;3517;p460"/>
          <p:cNvSpPr txBox="1"/>
          <p:nvPr>
            <p:ph idx="1" type="subTitle"/>
          </p:nvPr>
        </p:nvSpPr>
        <p:spPr>
          <a:xfrm>
            <a:off x="4876725" y="2903620"/>
            <a:ext cx="3346200" cy="10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518" name="Google Shape;3518;p460"/>
          <p:cNvSpPr/>
          <p:nvPr/>
        </p:nvSpPr>
        <p:spPr>
          <a:xfrm>
            <a:off x="-1324144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9" name="Google Shape;3519;p460"/>
          <p:cNvSpPr/>
          <p:nvPr/>
        </p:nvSpPr>
        <p:spPr>
          <a:xfrm>
            <a:off x="35308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0" name="Google Shape;3520;p460"/>
          <p:cNvSpPr/>
          <p:nvPr/>
        </p:nvSpPr>
        <p:spPr>
          <a:xfrm>
            <a:off x="7022090" y="36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1" name="Google Shape;3521;p460"/>
          <p:cNvSpPr/>
          <p:nvPr/>
        </p:nvSpPr>
        <p:spPr>
          <a:xfrm>
            <a:off x="8705630" y="36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_1">
    <p:spTree>
      <p:nvGrpSpPr>
        <p:cNvPr id="3522" name="Shape 3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3" name="Google Shape;3523;p461"/>
          <p:cNvSpPr/>
          <p:nvPr/>
        </p:nvSpPr>
        <p:spPr>
          <a:xfrm>
            <a:off x="-568835" y="-4574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4" name="Google Shape;3524;p461"/>
          <p:cNvSpPr/>
          <p:nvPr/>
        </p:nvSpPr>
        <p:spPr>
          <a:xfrm>
            <a:off x="1114705" y="-4574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5" name="Google Shape;3525;p461"/>
          <p:cNvSpPr/>
          <p:nvPr/>
        </p:nvSpPr>
        <p:spPr>
          <a:xfrm>
            <a:off x="2794372" y="-45270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6" name="Google Shape;3526;p461"/>
          <p:cNvSpPr/>
          <p:nvPr/>
        </p:nvSpPr>
        <p:spPr>
          <a:xfrm>
            <a:off x="4231487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7" name="Google Shape;3527;p461"/>
          <p:cNvSpPr/>
          <p:nvPr/>
        </p:nvSpPr>
        <p:spPr>
          <a:xfrm>
            <a:off x="5911589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8" name="Google Shape;3528;p461"/>
          <p:cNvSpPr/>
          <p:nvPr/>
        </p:nvSpPr>
        <p:spPr>
          <a:xfrm>
            <a:off x="759125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9" name="Google Shape;3529;p461"/>
          <p:cNvSpPr txBox="1"/>
          <p:nvPr>
            <p:ph type="title"/>
          </p:nvPr>
        </p:nvSpPr>
        <p:spPr>
          <a:xfrm>
            <a:off x="2051675" y="1285875"/>
            <a:ext cx="5040600" cy="149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30" name="Google Shape;3530;p461"/>
          <p:cNvSpPr txBox="1"/>
          <p:nvPr>
            <p:ph idx="1" type="subTitle"/>
          </p:nvPr>
        </p:nvSpPr>
        <p:spPr>
          <a:xfrm>
            <a:off x="2051726" y="2934425"/>
            <a:ext cx="5040600" cy="80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1_1">
    <p:spTree>
      <p:nvGrpSpPr>
        <p:cNvPr id="3531" name="Shape 3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" name="Google Shape;3532;p462"/>
          <p:cNvSpPr txBox="1"/>
          <p:nvPr>
            <p:ph type="title"/>
          </p:nvPr>
        </p:nvSpPr>
        <p:spPr>
          <a:xfrm>
            <a:off x="5001448" y="2028775"/>
            <a:ext cx="2688300" cy="11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33" name="Google Shape;3533;p462"/>
          <p:cNvSpPr txBox="1"/>
          <p:nvPr>
            <p:ph idx="1" type="subTitle"/>
          </p:nvPr>
        </p:nvSpPr>
        <p:spPr>
          <a:xfrm>
            <a:off x="5001450" y="3241038"/>
            <a:ext cx="3184500" cy="10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534" name="Google Shape;3534;p462"/>
          <p:cNvSpPr/>
          <p:nvPr/>
        </p:nvSpPr>
        <p:spPr>
          <a:xfrm>
            <a:off x="-427161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5" name="Google Shape;3535;p462"/>
          <p:cNvSpPr/>
          <p:nvPr/>
        </p:nvSpPr>
        <p:spPr>
          <a:xfrm>
            <a:off x="1250069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6" name="Google Shape;3536;p462"/>
          <p:cNvSpPr/>
          <p:nvPr/>
        </p:nvSpPr>
        <p:spPr>
          <a:xfrm>
            <a:off x="7022090" y="36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7" name="Google Shape;3537;p462"/>
          <p:cNvSpPr/>
          <p:nvPr/>
        </p:nvSpPr>
        <p:spPr>
          <a:xfrm>
            <a:off x="8705630" y="36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_1_1_1">
    <p:spTree>
      <p:nvGrpSpPr>
        <p:cNvPr id="3538" name="Shape 3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9" name="Google Shape;3539;p463"/>
          <p:cNvSpPr txBox="1"/>
          <p:nvPr>
            <p:ph type="title"/>
          </p:nvPr>
        </p:nvSpPr>
        <p:spPr>
          <a:xfrm>
            <a:off x="1638975" y="821550"/>
            <a:ext cx="2688300" cy="11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40" name="Google Shape;3540;p463"/>
          <p:cNvSpPr txBox="1"/>
          <p:nvPr>
            <p:ph idx="1" type="subTitle"/>
          </p:nvPr>
        </p:nvSpPr>
        <p:spPr>
          <a:xfrm>
            <a:off x="1145175" y="2031819"/>
            <a:ext cx="3182100" cy="10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541" name="Google Shape;3541;p463"/>
          <p:cNvSpPr/>
          <p:nvPr/>
        </p:nvSpPr>
        <p:spPr>
          <a:xfrm>
            <a:off x="-1662039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2" name="Google Shape;3542;p463"/>
          <p:cNvSpPr/>
          <p:nvPr/>
        </p:nvSpPr>
        <p:spPr>
          <a:xfrm>
            <a:off x="18063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3" name="Google Shape;3543;p463"/>
          <p:cNvSpPr/>
          <p:nvPr/>
        </p:nvSpPr>
        <p:spPr>
          <a:xfrm>
            <a:off x="1697730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_1_1_1_1">
    <p:spTree>
      <p:nvGrpSpPr>
        <p:cNvPr id="3544" name="Shape 3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5" name="Google Shape;3545;p464"/>
          <p:cNvSpPr txBox="1"/>
          <p:nvPr>
            <p:ph type="title"/>
          </p:nvPr>
        </p:nvSpPr>
        <p:spPr>
          <a:xfrm>
            <a:off x="4620441" y="783450"/>
            <a:ext cx="2688300" cy="11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46" name="Google Shape;3546;p464"/>
          <p:cNvSpPr txBox="1"/>
          <p:nvPr>
            <p:ph idx="1" type="subTitle"/>
          </p:nvPr>
        </p:nvSpPr>
        <p:spPr>
          <a:xfrm>
            <a:off x="4620441" y="1993719"/>
            <a:ext cx="3182400" cy="10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547" name="Google Shape;3547;p464"/>
          <p:cNvSpPr/>
          <p:nvPr/>
        </p:nvSpPr>
        <p:spPr>
          <a:xfrm>
            <a:off x="3682847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8" name="Google Shape;3548;p464"/>
          <p:cNvSpPr/>
          <p:nvPr/>
        </p:nvSpPr>
        <p:spPr>
          <a:xfrm>
            <a:off x="5362949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9" name="Google Shape;3549;p464"/>
          <p:cNvSpPr/>
          <p:nvPr/>
        </p:nvSpPr>
        <p:spPr>
          <a:xfrm>
            <a:off x="704261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8"/>
          <p:cNvSpPr txBox="1"/>
          <p:nvPr>
            <p:ph type="title"/>
          </p:nvPr>
        </p:nvSpPr>
        <p:spPr>
          <a:xfrm>
            <a:off x="2472600" y="2560425"/>
            <a:ext cx="5937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23" name="Google Shape;323;p48"/>
          <p:cNvSpPr txBox="1"/>
          <p:nvPr>
            <p:ph hasCustomPrompt="1" idx="2" type="title"/>
          </p:nvPr>
        </p:nvSpPr>
        <p:spPr>
          <a:xfrm>
            <a:off x="6743700" y="1133325"/>
            <a:ext cx="1533600" cy="128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24" name="Google Shape;324;p48"/>
          <p:cNvSpPr txBox="1"/>
          <p:nvPr>
            <p:ph idx="1" type="subTitle"/>
          </p:nvPr>
        </p:nvSpPr>
        <p:spPr>
          <a:xfrm>
            <a:off x="2472600" y="3678100"/>
            <a:ext cx="5937900" cy="3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48"/>
          <p:cNvSpPr/>
          <p:nvPr/>
        </p:nvSpPr>
        <p:spPr>
          <a:xfrm flipH="1">
            <a:off x="850994" y="-1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48"/>
          <p:cNvSpPr/>
          <p:nvPr/>
        </p:nvSpPr>
        <p:spPr>
          <a:xfrm flipH="1">
            <a:off x="-832546" y="-1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48"/>
          <p:cNvSpPr/>
          <p:nvPr/>
        </p:nvSpPr>
        <p:spPr>
          <a:xfrm>
            <a:off x="-1247245" y="4301997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48"/>
          <p:cNvSpPr/>
          <p:nvPr/>
        </p:nvSpPr>
        <p:spPr>
          <a:xfrm>
            <a:off x="432422" y="4302475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9">
    <p:spTree>
      <p:nvGrpSpPr>
        <p:cNvPr id="3550" name="Shape 3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1" name="Google Shape;3551;p465"/>
          <p:cNvSpPr txBox="1"/>
          <p:nvPr>
            <p:ph type="title"/>
          </p:nvPr>
        </p:nvSpPr>
        <p:spPr>
          <a:xfrm>
            <a:off x="1568075" y="3326636"/>
            <a:ext cx="2380500" cy="44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52" name="Google Shape;3552;p465"/>
          <p:cNvSpPr txBox="1"/>
          <p:nvPr>
            <p:ph idx="1" type="subTitle"/>
          </p:nvPr>
        </p:nvSpPr>
        <p:spPr>
          <a:xfrm>
            <a:off x="1568075" y="3883094"/>
            <a:ext cx="2380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553" name="Google Shape;3553;p465"/>
          <p:cNvSpPr txBox="1"/>
          <p:nvPr>
            <p:ph idx="2" type="title"/>
          </p:nvPr>
        </p:nvSpPr>
        <p:spPr>
          <a:xfrm>
            <a:off x="5206074" y="1421636"/>
            <a:ext cx="2377500" cy="44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54" name="Google Shape;3554;p465"/>
          <p:cNvSpPr txBox="1"/>
          <p:nvPr>
            <p:ph idx="3" type="subTitle"/>
          </p:nvPr>
        </p:nvSpPr>
        <p:spPr>
          <a:xfrm>
            <a:off x="5206074" y="1978094"/>
            <a:ext cx="2377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555" name="Google Shape;3555;p465"/>
          <p:cNvSpPr txBox="1"/>
          <p:nvPr>
            <p:ph idx="4"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56" name="Google Shape;3556;p465"/>
          <p:cNvSpPr/>
          <p:nvPr/>
        </p:nvSpPr>
        <p:spPr>
          <a:xfrm rot="10800000">
            <a:off x="-846130" y="-4351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7" name="Google Shape;3557;p465"/>
          <p:cNvSpPr/>
          <p:nvPr/>
        </p:nvSpPr>
        <p:spPr>
          <a:xfrm>
            <a:off x="7848880" y="4302477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9_1">
    <p:spTree>
      <p:nvGrpSpPr>
        <p:cNvPr id="3558" name="Shape 3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9" name="Google Shape;3559;p466"/>
          <p:cNvSpPr/>
          <p:nvPr/>
        </p:nvSpPr>
        <p:spPr>
          <a:xfrm>
            <a:off x="5829756" y="-1090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0" name="Google Shape;3560;p466"/>
          <p:cNvSpPr/>
          <p:nvPr/>
        </p:nvSpPr>
        <p:spPr>
          <a:xfrm>
            <a:off x="7506986" y="-1090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1" name="Google Shape;3561;p466"/>
          <p:cNvSpPr txBox="1"/>
          <p:nvPr>
            <p:ph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62" name="Google Shape;3562;p466"/>
          <p:cNvSpPr txBox="1"/>
          <p:nvPr>
            <p:ph idx="1" type="body"/>
          </p:nvPr>
        </p:nvSpPr>
        <p:spPr>
          <a:xfrm>
            <a:off x="4716000" y="1666976"/>
            <a:ext cx="3712500" cy="29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63" name="Google Shape;3563;p466"/>
          <p:cNvSpPr txBox="1"/>
          <p:nvPr>
            <p:ph idx="2" type="body"/>
          </p:nvPr>
        </p:nvSpPr>
        <p:spPr>
          <a:xfrm>
            <a:off x="715500" y="1666874"/>
            <a:ext cx="3710700" cy="29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3564" name="Shape 3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5" name="Google Shape;3565;p467"/>
          <p:cNvSpPr txBox="1"/>
          <p:nvPr>
            <p:ph type="title"/>
          </p:nvPr>
        </p:nvSpPr>
        <p:spPr>
          <a:xfrm>
            <a:off x="941739" y="2955625"/>
            <a:ext cx="2175300" cy="37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66" name="Google Shape;3566;p467"/>
          <p:cNvSpPr txBox="1"/>
          <p:nvPr>
            <p:ph idx="1" type="subTitle"/>
          </p:nvPr>
        </p:nvSpPr>
        <p:spPr>
          <a:xfrm>
            <a:off x="941739" y="3494225"/>
            <a:ext cx="21753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567" name="Google Shape;3567;p467"/>
          <p:cNvSpPr txBox="1"/>
          <p:nvPr>
            <p:ph idx="2" type="title"/>
          </p:nvPr>
        </p:nvSpPr>
        <p:spPr>
          <a:xfrm>
            <a:off x="3481926" y="2955625"/>
            <a:ext cx="2175300" cy="37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68" name="Google Shape;3568;p467"/>
          <p:cNvSpPr txBox="1"/>
          <p:nvPr>
            <p:ph idx="3" type="subTitle"/>
          </p:nvPr>
        </p:nvSpPr>
        <p:spPr>
          <a:xfrm>
            <a:off x="3481926" y="3494225"/>
            <a:ext cx="21753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569" name="Google Shape;3569;p467"/>
          <p:cNvSpPr txBox="1"/>
          <p:nvPr>
            <p:ph idx="4" type="title"/>
          </p:nvPr>
        </p:nvSpPr>
        <p:spPr>
          <a:xfrm>
            <a:off x="6022114" y="2955625"/>
            <a:ext cx="2175300" cy="37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70" name="Google Shape;3570;p467"/>
          <p:cNvSpPr txBox="1"/>
          <p:nvPr>
            <p:ph idx="5" type="subTitle"/>
          </p:nvPr>
        </p:nvSpPr>
        <p:spPr>
          <a:xfrm>
            <a:off x="6022114" y="3494225"/>
            <a:ext cx="21753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571" name="Google Shape;3571;p467"/>
          <p:cNvSpPr txBox="1"/>
          <p:nvPr>
            <p:ph idx="6"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72" name="Google Shape;3572;p467"/>
          <p:cNvSpPr/>
          <p:nvPr/>
        </p:nvSpPr>
        <p:spPr>
          <a:xfrm>
            <a:off x="-828844" y="-450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3" name="Google Shape;3573;p467"/>
          <p:cNvSpPr/>
          <p:nvPr/>
        </p:nvSpPr>
        <p:spPr>
          <a:xfrm>
            <a:off x="848386" y="-450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3574" name="Shape 3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5" name="Google Shape;3575;p468"/>
          <p:cNvSpPr txBox="1"/>
          <p:nvPr>
            <p:ph type="title"/>
          </p:nvPr>
        </p:nvSpPr>
        <p:spPr>
          <a:xfrm>
            <a:off x="1840673" y="1719500"/>
            <a:ext cx="2411100" cy="3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76" name="Google Shape;3576;p468"/>
          <p:cNvSpPr txBox="1"/>
          <p:nvPr>
            <p:ph idx="1" type="subTitle"/>
          </p:nvPr>
        </p:nvSpPr>
        <p:spPr>
          <a:xfrm>
            <a:off x="1840673" y="2241300"/>
            <a:ext cx="2411100" cy="6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577" name="Google Shape;3577;p468"/>
          <p:cNvSpPr txBox="1"/>
          <p:nvPr>
            <p:ph idx="2" type="title"/>
          </p:nvPr>
        </p:nvSpPr>
        <p:spPr>
          <a:xfrm>
            <a:off x="4892227" y="1719500"/>
            <a:ext cx="2411100" cy="3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78" name="Google Shape;3578;p468"/>
          <p:cNvSpPr txBox="1"/>
          <p:nvPr>
            <p:ph idx="3" type="subTitle"/>
          </p:nvPr>
        </p:nvSpPr>
        <p:spPr>
          <a:xfrm>
            <a:off x="4892224" y="2241300"/>
            <a:ext cx="2411100" cy="6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579" name="Google Shape;3579;p468"/>
          <p:cNvSpPr txBox="1"/>
          <p:nvPr>
            <p:ph idx="4" type="title"/>
          </p:nvPr>
        </p:nvSpPr>
        <p:spPr>
          <a:xfrm>
            <a:off x="1840673" y="3381375"/>
            <a:ext cx="2411100" cy="3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80" name="Google Shape;3580;p468"/>
          <p:cNvSpPr txBox="1"/>
          <p:nvPr>
            <p:ph idx="5" type="subTitle"/>
          </p:nvPr>
        </p:nvSpPr>
        <p:spPr>
          <a:xfrm>
            <a:off x="1840673" y="3903200"/>
            <a:ext cx="2411100" cy="6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581" name="Google Shape;3581;p468"/>
          <p:cNvSpPr txBox="1"/>
          <p:nvPr>
            <p:ph idx="6" type="title"/>
          </p:nvPr>
        </p:nvSpPr>
        <p:spPr>
          <a:xfrm>
            <a:off x="4892227" y="3381375"/>
            <a:ext cx="2411100" cy="3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82" name="Google Shape;3582;p468"/>
          <p:cNvSpPr txBox="1"/>
          <p:nvPr>
            <p:ph idx="7" type="subTitle"/>
          </p:nvPr>
        </p:nvSpPr>
        <p:spPr>
          <a:xfrm>
            <a:off x="4892224" y="3903200"/>
            <a:ext cx="2411100" cy="6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583" name="Google Shape;3583;p468"/>
          <p:cNvSpPr/>
          <p:nvPr/>
        </p:nvSpPr>
        <p:spPr>
          <a:xfrm>
            <a:off x="6193415" y="36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4" name="Google Shape;3584;p468"/>
          <p:cNvSpPr/>
          <p:nvPr/>
        </p:nvSpPr>
        <p:spPr>
          <a:xfrm>
            <a:off x="7876955" y="-5826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5" name="Google Shape;3585;p468"/>
          <p:cNvSpPr txBox="1"/>
          <p:nvPr>
            <p:ph idx="8"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3586" name="Shape 3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7" name="Google Shape;3587;p469"/>
          <p:cNvSpPr/>
          <p:nvPr/>
        </p:nvSpPr>
        <p:spPr>
          <a:xfrm flipH="1">
            <a:off x="860297" y="-15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8" name="Google Shape;3588;p469"/>
          <p:cNvSpPr/>
          <p:nvPr/>
        </p:nvSpPr>
        <p:spPr>
          <a:xfrm flipH="1">
            <a:off x="-819805" y="-15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9" name="Google Shape;3589;p469"/>
          <p:cNvSpPr/>
          <p:nvPr/>
        </p:nvSpPr>
        <p:spPr>
          <a:xfrm flipH="1">
            <a:off x="-829331" y="7619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0" name="Google Shape;3590;p469"/>
          <p:cNvSpPr txBox="1"/>
          <p:nvPr>
            <p:ph type="title"/>
          </p:nvPr>
        </p:nvSpPr>
        <p:spPr>
          <a:xfrm>
            <a:off x="979147" y="2000250"/>
            <a:ext cx="2057100" cy="3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91" name="Google Shape;3591;p469"/>
          <p:cNvSpPr txBox="1"/>
          <p:nvPr>
            <p:ph idx="1" type="subTitle"/>
          </p:nvPr>
        </p:nvSpPr>
        <p:spPr>
          <a:xfrm>
            <a:off x="979147" y="2440825"/>
            <a:ext cx="205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592" name="Google Shape;3592;p469"/>
          <p:cNvSpPr txBox="1"/>
          <p:nvPr>
            <p:ph idx="2" type="title"/>
          </p:nvPr>
        </p:nvSpPr>
        <p:spPr>
          <a:xfrm>
            <a:off x="3543451" y="2000250"/>
            <a:ext cx="2057100" cy="3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93" name="Google Shape;3593;p469"/>
          <p:cNvSpPr txBox="1"/>
          <p:nvPr>
            <p:ph idx="3" type="subTitle"/>
          </p:nvPr>
        </p:nvSpPr>
        <p:spPr>
          <a:xfrm>
            <a:off x="3543451" y="2440825"/>
            <a:ext cx="205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594" name="Google Shape;3594;p469"/>
          <p:cNvSpPr txBox="1"/>
          <p:nvPr>
            <p:ph idx="4" type="title"/>
          </p:nvPr>
        </p:nvSpPr>
        <p:spPr>
          <a:xfrm>
            <a:off x="979147" y="3709650"/>
            <a:ext cx="2057100" cy="3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95" name="Google Shape;3595;p469"/>
          <p:cNvSpPr txBox="1"/>
          <p:nvPr>
            <p:ph idx="5" type="subTitle"/>
          </p:nvPr>
        </p:nvSpPr>
        <p:spPr>
          <a:xfrm>
            <a:off x="979147" y="4150450"/>
            <a:ext cx="205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596" name="Google Shape;3596;p469"/>
          <p:cNvSpPr txBox="1"/>
          <p:nvPr>
            <p:ph idx="6" type="title"/>
          </p:nvPr>
        </p:nvSpPr>
        <p:spPr>
          <a:xfrm>
            <a:off x="3543451" y="3709650"/>
            <a:ext cx="2057100" cy="3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97" name="Google Shape;3597;p469"/>
          <p:cNvSpPr txBox="1"/>
          <p:nvPr>
            <p:ph idx="7" type="subTitle"/>
          </p:nvPr>
        </p:nvSpPr>
        <p:spPr>
          <a:xfrm>
            <a:off x="3543451" y="4150450"/>
            <a:ext cx="205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598" name="Google Shape;3598;p469"/>
          <p:cNvSpPr txBox="1"/>
          <p:nvPr>
            <p:ph idx="8" type="title"/>
          </p:nvPr>
        </p:nvSpPr>
        <p:spPr>
          <a:xfrm>
            <a:off x="6107753" y="2000250"/>
            <a:ext cx="2057100" cy="3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99" name="Google Shape;3599;p469"/>
          <p:cNvSpPr txBox="1"/>
          <p:nvPr>
            <p:ph idx="9" type="subTitle"/>
          </p:nvPr>
        </p:nvSpPr>
        <p:spPr>
          <a:xfrm>
            <a:off x="6107753" y="2440825"/>
            <a:ext cx="205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600" name="Google Shape;3600;p469"/>
          <p:cNvSpPr txBox="1"/>
          <p:nvPr>
            <p:ph idx="13" type="title"/>
          </p:nvPr>
        </p:nvSpPr>
        <p:spPr>
          <a:xfrm>
            <a:off x="6107753" y="3709650"/>
            <a:ext cx="2057100" cy="3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601" name="Google Shape;3601;p469"/>
          <p:cNvSpPr txBox="1"/>
          <p:nvPr>
            <p:ph idx="14" type="subTitle"/>
          </p:nvPr>
        </p:nvSpPr>
        <p:spPr>
          <a:xfrm>
            <a:off x="6107753" y="4150450"/>
            <a:ext cx="205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602" name="Google Shape;3602;p469"/>
          <p:cNvSpPr txBox="1"/>
          <p:nvPr>
            <p:ph idx="15"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">
    <p:spTree>
      <p:nvGrpSpPr>
        <p:cNvPr id="3603" name="Shape 3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" name="Google Shape;3604;p470"/>
          <p:cNvSpPr/>
          <p:nvPr/>
        </p:nvSpPr>
        <p:spPr>
          <a:xfrm>
            <a:off x="5984087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5" name="Google Shape;3605;p470"/>
          <p:cNvSpPr/>
          <p:nvPr/>
        </p:nvSpPr>
        <p:spPr>
          <a:xfrm>
            <a:off x="7664189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6" name="Google Shape;3606;p470"/>
          <p:cNvSpPr/>
          <p:nvPr/>
        </p:nvSpPr>
        <p:spPr>
          <a:xfrm>
            <a:off x="-2092710" y="-1226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7" name="Google Shape;3607;p470"/>
          <p:cNvSpPr/>
          <p:nvPr/>
        </p:nvSpPr>
        <p:spPr>
          <a:xfrm>
            <a:off x="-409170" y="-1226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8" name="Google Shape;3608;p470"/>
          <p:cNvSpPr/>
          <p:nvPr/>
        </p:nvSpPr>
        <p:spPr>
          <a:xfrm>
            <a:off x="1270497" y="-74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9" name="Google Shape;3609;p470"/>
          <p:cNvSpPr txBox="1"/>
          <p:nvPr>
            <p:ph type="ctrTitle"/>
          </p:nvPr>
        </p:nvSpPr>
        <p:spPr>
          <a:xfrm>
            <a:off x="2724600" y="606626"/>
            <a:ext cx="3694800" cy="7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1" sz="60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610" name="Google Shape;3610;p470"/>
          <p:cNvSpPr txBox="1"/>
          <p:nvPr>
            <p:ph idx="1" type="subTitle"/>
          </p:nvPr>
        </p:nvSpPr>
        <p:spPr>
          <a:xfrm>
            <a:off x="2724600" y="1621772"/>
            <a:ext cx="3694800" cy="145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611" name="Google Shape;3611;p470"/>
          <p:cNvSpPr txBox="1"/>
          <p:nvPr/>
        </p:nvSpPr>
        <p:spPr>
          <a:xfrm>
            <a:off x="2717850" y="3172721"/>
            <a:ext cx="370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CRÉDITOS: este modelo de apresentação foi criado pelo </a:t>
            </a:r>
            <a:r>
              <a:rPr b="1" lang="pt-BR" sz="1200">
                <a:solidFill>
                  <a:schemeClr val="dk1"/>
                </a:solidFill>
                <a:uFill>
                  <a:noFill/>
                </a:uFill>
                <a:latin typeface="Commissioner"/>
                <a:ea typeface="Commissioner"/>
                <a:cs typeface="Commissioner"/>
                <a:sym typeface="Commissioner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pt-BR"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, e inclui ícones da </a:t>
            </a:r>
            <a:r>
              <a:rPr b="1" lang="pt-BR" sz="1200">
                <a:solidFill>
                  <a:schemeClr val="dk1"/>
                </a:solidFill>
                <a:uFill>
                  <a:noFill/>
                </a:uFill>
                <a:latin typeface="Commissioner"/>
                <a:ea typeface="Commissioner"/>
                <a:cs typeface="Commissioner"/>
                <a:sym typeface="Commission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pt-BR"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 e infográficos e imagens da </a:t>
            </a:r>
            <a:r>
              <a:rPr b="1" lang="pt-BR" sz="1200">
                <a:solidFill>
                  <a:schemeClr val="dk1"/>
                </a:solidFill>
                <a:uFill>
                  <a:noFill/>
                </a:uFill>
                <a:latin typeface="Commissioner"/>
                <a:ea typeface="Commissioner"/>
                <a:cs typeface="Commissioner"/>
                <a:sym typeface="Commissione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</p:spTree>
  </p:cSld>
  <p:clrMapOvr>
    <a:masterClrMapping/>
  </p:clrMapOvr>
</p:sldLayout>
</file>

<file path=ppt/slideLayouts/slideLayout4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3612" name="Shape 3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3" name="Google Shape;3613;p471"/>
          <p:cNvSpPr/>
          <p:nvPr/>
        </p:nvSpPr>
        <p:spPr>
          <a:xfrm flipH="1" rot="10800000">
            <a:off x="5984087" y="-1226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4" name="Google Shape;3614;p471"/>
          <p:cNvSpPr/>
          <p:nvPr/>
        </p:nvSpPr>
        <p:spPr>
          <a:xfrm flipH="1" rot="10800000">
            <a:off x="7664189" y="-1226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5" name="Google Shape;3615;p471"/>
          <p:cNvSpPr/>
          <p:nvPr/>
        </p:nvSpPr>
        <p:spPr>
          <a:xfrm flipH="1" rot="10800000">
            <a:off x="-1264035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6" name="Google Shape;3616;p471"/>
          <p:cNvSpPr/>
          <p:nvPr/>
        </p:nvSpPr>
        <p:spPr>
          <a:xfrm flipH="1" rot="10800000">
            <a:off x="419505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7" name="Google Shape;3617;p471"/>
          <p:cNvSpPr/>
          <p:nvPr/>
        </p:nvSpPr>
        <p:spPr>
          <a:xfrm flipH="1" rot="10800000">
            <a:off x="2099172" y="4309846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3618" name="Shape 3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9" name="Google Shape;3619;p472"/>
          <p:cNvSpPr/>
          <p:nvPr/>
        </p:nvSpPr>
        <p:spPr>
          <a:xfrm flipH="1">
            <a:off x="8324630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0" name="Google Shape;3620;p472"/>
          <p:cNvSpPr/>
          <p:nvPr/>
        </p:nvSpPr>
        <p:spPr>
          <a:xfrm flipH="1">
            <a:off x="6647400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1" name="Google Shape;3621;p472"/>
          <p:cNvSpPr/>
          <p:nvPr/>
        </p:nvSpPr>
        <p:spPr>
          <a:xfrm flipH="1">
            <a:off x="7476956" y="35579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2" name="Google Shape;3622;p472"/>
          <p:cNvSpPr/>
          <p:nvPr/>
        </p:nvSpPr>
        <p:spPr>
          <a:xfrm flipH="1">
            <a:off x="435596" y="36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3" name="Google Shape;3623;p472"/>
          <p:cNvSpPr/>
          <p:nvPr/>
        </p:nvSpPr>
        <p:spPr>
          <a:xfrm flipH="1">
            <a:off x="-1247944" y="36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0_1_1">
    <p:spTree>
      <p:nvGrpSpPr>
        <p:cNvPr id="3624" name="Shape 3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5" name="Google Shape;3625;p473"/>
          <p:cNvSpPr/>
          <p:nvPr/>
        </p:nvSpPr>
        <p:spPr>
          <a:xfrm flipH="1">
            <a:off x="7886480" y="74797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6" name="Google Shape;3626;p473"/>
          <p:cNvSpPr/>
          <p:nvPr/>
        </p:nvSpPr>
        <p:spPr>
          <a:xfrm flipH="1">
            <a:off x="6209250" y="74797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7" name="Google Shape;3627;p473"/>
          <p:cNvSpPr/>
          <p:nvPr/>
        </p:nvSpPr>
        <p:spPr>
          <a:xfrm flipH="1">
            <a:off x="7038806" y="-4351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10_1_1_1">
    <p:spTree>
      <p:nvGrpSpPr>
        <p:cNvPr id="3628" name="Shape 3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9" name="Google Shape;3629;p474"/>
          <p:cNvSpPr/>
          <p:nvPr/>
        </p:nvSpPr>
        <p:spPr>
          <a:xfrm>
            <a:off x="5069687" y="-450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0" name="Google Shape;3630;p474"/>
          <p:cNvSpPr/>
          <p:nvPr/>
        </p:nvSpPr>
        <p:spPr>
          <a:xfrm>
            <a:off x="6749789" y="-450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1" name="Google Shape;3631;p474"/>
          <p:cNvSpPr/>
          <p:nvPr/>
        </p:nvSpPr>
        <p:spPr>
          <a:xfrm>
            <a:off x="8429456" y="-450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2" name="Google Shape;3632;p474"/>
          <p:cNvSpPr/>
          <p:nvPr/>
        </p:nvSpPr>
        <p:spPr>
          <a:xfrm>
            <a:off x="-562144" y="-450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3" name="Google Shape;3633;p474"/>
          <p:cNvSpPr/>
          <p:nvPr/>
        </p:nvSpPr>
        <p:spPr>
          <a:xfrm>
            <a:off x="1115086" y="-450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rgbClr val="F393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9"/>
          <p:cNvSpPr txBox="1"/>
          <p:nvPr>
            <p:ph idx="1" type="body"/>
          </p:nvPr>
        </p:nvSpPr>
        <p:spPr>
          <a:xfrm>
            <a:off x="713225" y="1152475"/>
            <a:ext cx="7708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1" name="Google Shape;331;p49"/>
          <p:cNvSpPr txBox="1"/>
          <p:nvPr>
            <p:ph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2" name="Google Shape;332;p49"/>
          <p:cNvSpPr/>
          <p:nvPr/>
        </p:nvSpPr>
        <p:spPr>
          <a:xfrm>
            <a:off x="4902047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49"/>
          <p:cNvSpPr/>
          <p:nvPr/>
        </p:nvSpPr>
        <p:spPr>
          <a:xfrm>
            <a:off x="6582149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49"/>
          <p:cNvSpPr/>
          <p:nvPr/>
        </p:nvSpPr>
        <p:spPr>
          <a:xfrm>
            <a:off x="826181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0"/>
          <p:cNvSpPr txBox="1"/>
          <p:nvPr>
            <p:ph type="title"/>
          </p:nvPr>
        </p:nvSpPr>
        <p:spPr>
          <a:xfrm>
            <a:off x="1485119" y="2600325"/>
            <a:ext cx="2645400" cy="31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9pPr>
          </a:lstStyle>
          <a:p/>
        </p:txBody>
      </p:sp>
      <p:sp>
        <p:nvSpPr>
          <p:cNvPr id="337" name="Google Shape;337;p50"/>
          <p:cNvSpPr txBox="1"/>
          <p:nvPr>
            <p:ph idx="2" type="title"/>
          </p:nvPr>
        </p:nvSpPr>
        <p:spPr>
          <a:xfrm>
            <a:off x="5013481" y="2600325"/>
            <a:ext cx="2645400" cy="31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9pPr>
          </a:lstStyle>
          <a:p/>
        </p:txBody>
      </p:sp>
      <p:sp>
        <p:nvSpPr>
          <p:cNvPr id="338" name="Google Shape;338;p50"/>
          <p:cNvSpPr txBox="1"/>
          <p:nvPr>
            <p:ph idx="1" type="subTitle"/>
          </p:nvPr>
        </p:nvSpPr>
        <p:spPr>
          <a:xfrm>
            <a:off x="5013481" y="3180850"/>
            <a:ext cx="26454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sp>
        <p:nvSpPr>
          <p:cNvPr id="339" name="Google Shape;339;p50"/>
          <p:cNvSpPr txBox="1"/>
          <p:nvPr>
            <p:ph idx="3" type="subTitle"/>
          </p:nvPr>
        </p:nvSpPr>
        <p:spPr>
          <a:xfrm>
            <a:off x="1485119" y="3180850"/>
            <a:ext cx="26454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sp>
        <p:nvSpPr>
          <p:cNvPr id="340" name="Google Shape;340;p50"/>
          <p:cNvSpPr txBox="1"/>
          <p:nvPr>
            <p:ph idx="4"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1" name="Google Shape;341;p50"/>
          <p:cNvSpPr/>
          <p:nvPr/>
        </p:nvSpPr>
        <p:spPr>
          <a:xfrm>
            <a:off x="-847894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50"/>
          <p:cNvSpPr/>
          <p:nvPr/>
        </p:nvSpPr>
        <p:spPr>
          <a:xfrm>
            <a:off x="82933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50"/>
          <p:cNvSpPr/>
          <p:nvPr/>
        </p:nvSpPr>
        <p:spPr>
          <a:xfrm>
            <a:off x="6203162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50"/>
          <p:cNvSpPr/>
          <p:nvPr/>
        </p:nvSpPr>
        <p:spPr>
          <a:xfrm>
            <a:off x="7883264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1"/>
          <p:cNvSpPr txBox="1"/>
          <p:nvPr>
            <p:ph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2"/>
          <p:cNvSpPr txBox="1"/>
          <p:nvPr>
            <p:ph idx="1" type="body"/>
          </p:nvPr>
        </p:nvSpPr>
        <p:spPr>
          <a:xfrm>
            <a:off x="698250" y="1767050"/>
            <a:ext cx="3937500" cy="25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  <a:defRPr sz="1500"/>
            </a:lvl1pPr>
            <a:lvl2pPr indent="-3238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/>
            </a:lvl2pPr>
            <a:lvl3pPr indent="-3238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Open Sans"/>
              <a:buChar char="■"/>
              <a:defRPr sz="1500"/>
            </a:lvl3pPr>
            <a:lvl4pPr indent="-3238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Open Sans"/>
              <a:buChar char="●"/>
              <a:defRPr sz="1500"/>
            </a:lvl4pPr>
            <a:lvl5pPr indent="-3238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Open Sans"/>
              <a:buChar char="○"/>
              <a:defRPr sz="1500"/>
            </a:lvl5pPr>
            <a:lvl6pPr indent="-3238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Open Sans"/>
              <a:buChar char="■"/>
              <a:defRPr sz="1500"/>
            </a:lvl6pPr>
            <a:lvl7pPr indent="-3238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Open Sans"/>
              <a:buChar char="●"/>
              <a:defRPr sz="1500"/>
            </a:lvl7pPr>
            <a:lvl8pPr indent="-3238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Open Sans"/>
              <a:buChar char="○"/>
              <a:defRPr sz="1500"/>
            </a:lvl8pPr>
            <a:lvl9pPr indent="-3238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Font typeface="Open Sans"/>
              <a:buChar char="■"/>
              <a:defRPr sz="1500"/>
            </a:lvl9pPr>
          </a:lstStyle>
          <a:p/>
        </p:txBody>
      </p:sp>
      <p:sp>
        <p:nvSpPr>
          <p:cNvPr id="349" name="Google Shape;349;p52"/>
          <p:cNvSpPr txBox="1"/>
          <p:nvPr>
            <p:ph type="title"/>
          </p:nvPr>
        </p:nvSpPr>
        <p:spPr>
          <a:xfrm>
            <a:off x="713225" y="401645"/>
            <a:ext cx="4363500" cy="11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0" name="Google Shape;350;p52"/>
          <p:cNvSpPr/>
          <p:nvPr/>
        </p:nvSpPr>
        <p:spPr>
          <a:xfrm flipH="1">
            <a:off x="8925586" y="430079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52"/>
          <p:cNvSpPr/>
          <p:nvPr/>
        </p:nvSpPr>
        <p:spPr>
          <a:xfrm flipH="1">
            <a:off x="7245919" y="430079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52"/>
          <p:cNvSpPr/>
          <p:nvPr/>
        </p:nvSpPr>
        <p:spPr>
          <a:xfrm flipH="1">
            <a:off x="5568689" y="430079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52"/>
          <p:cNvSpPr/>
          <p:nvPr/>
        </p:nvSpPr>
        <p:spPr>
          <a:xfrm flipH="1">
            <a:off x="8081785" y="3548474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3"/>
          <p:cNvSpPr txBox="1"/>
          <p:nvPr>
            <p:ph type="title"/>
          </p:nvPr>
        </p:nvSpPr>
        <p:spPr>
          <a:xfrm>
            <a:off x="741000" y="671475"/>
            <a:ext cx="5566200" cy="26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6" name="Google Shape;356;p53"/>
          <p:cNvSpPr/>
          <p:nvPr/>
        </p:nvSpPr>
        <p:spPr>
          <a:xfrm rot="10800000">
            <a:off x="301868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53"/>
          <p:cNvSpPr/>
          <p:nvPr/>
        </p:nvSpPr>
        <p:spPr>
          <a:xfrm rot="10800000">
            <a:off x="1335145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53"/>
          <p:cNvSpPr/>
          <p:nvPr/>
        </p:nvSpPr>
        <p:spPr>
          <a:xfrm rot="10800000">
            <a:off x="-344521" y="4309846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4"/>
          <p:cNvSpPr txBox="1"/>
          <p:nvPr>
            <p:ph type="title"/>
          </p:nvPr>
        </p:nvSpPr>
        <p:spPr>
          <a:xfrm>
            <a:off x="962025" y="2294700"/>
            <a:ext cx="5600700" cy="5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61" name="Google Shape;361;p54"/>
          <p:cNvSpPr txBox="1"/>
          <p:nvPr>
            <p:ph idx="1" type="subTitle"/>
          </p:nvPr>
        </p:nvSpPr>
        <p:spPr>
          <a:xfrm>
            <a:off x="973025" y="3108750"/>
            <a:ext cx="5646900" cy="11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2" name="Google Shape;362;p54"/>
          <p:cNvSpPr/>
          <p:nvPr/>
        </p:nvSpPr>
        <p:spPr>
          <a:xfrm>
            <a:off x="4098415" y="-764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54"/>
          <p:cNvSpPr/>
          <p:nvPr/>
        </p:nvSpPr>
        <p:spPr>
          <a:xfrm>
            <a:off x="5781955" y="-764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54"/>
          <p:cNvSpPr/>
          <p:nvPr/>
        </p:nvSpPr>
        <p:spPr>
          <a:xfrm>
            <a:off x="7461622" y="-7170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5"/>
          <p:cNvSpPr txBox="1"/>
          <p:nvPr>
            <p:ph type="title"/>
          </p:nvPr>
        </p:nvSpPr>
        <p:spPr>
          <a:xfrm>
            <a:off x="5267325" y="714375"/>
            <a:ext cx="2850000" cy="241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7" name="Google Shape;367;p55"/>
          <p:cNvSpPr/>
          <p:nvPr/>
        </p:nvSpPr>
        <p:spPr>
          <a:xfrm>
            <a:off x="5069687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55"/>
          <p:cNvSpPr/>
          <p:nvPr/>
        </p:nvSpPr>
        <p:spPr>
          <a:xfrm>
            <a:off x="6749789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55"/>
          <p:cNvSpPr/>
          <p:nvPr/>
        </p:nvSpPr>
        <p:spPr>
          <a:xfrm>
            <a:off x="842945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55"/>
          <p:cNvSpPr/>
          <p:nvPr/>
        </p:nvSpPr>
        <p:spPr>
          <a:xfrm>
            <a:off x="-562144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55"/>
          <p:cNvSpPr/>
          <p:nvPr/>
        </p:nvSpPr>
        <p:spPr>
          <a:xfrm>
            <a:off x="111508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6"/>
          <p:cNvSpPr txBox="1"/>
          <p:nvPr>
            <p:ph hasCustomPrompt="1" type="title"/>
          </p:nvPr>
        </p:nvSpPr>
        <p:spPr>
          <a:xfrm>
            <a:off x="1284000" y="1825450"/>
            <a:ext cx="6576000" cy="17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4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74" name="Google Shape;374;p56"/>
          <p:cNvSpPr txBox="1"/>
          <p:nvPr>
            <p:ph idx="1" type="subTitle"/>
          </p:nvPr>
        </p:nvSpPr>
        <p:spPr>
          <a:xfrm>
            <a:off x="1284000" y="3630475"/>
            <a:ext cx="6576000" cy="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375" name="Google Shape;375;p56"/>
          <p:cNvSpPr/>
          <p:nvPr/>
        </p:nvSpPr>
        <p:spPr>
          <a:xfrm rot="10800000">
            <a:off x="833536" y="-4351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56"/>
          <p:cNvSpPr/>
          <p:nvPr/>
        </p:nvSpPr>
        <p:spPr>
          <a:xfrm rot="10800000">
            <a:off x="-846130" y="-4351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56"/>
          <p:cNvSpPr/>
          <p:nvPr/>
        </p:nvSpPr>
        <p:spPr>
          <a:xfrm>
            <a:off x="6165340" y="4302477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56"/>
          <p:cNvSpPr/>
          <p:nvPr/>
        </p:nvSpPr>
        <p:spPr>
          <a:xfrm>
            <a:off x="7848880" y="4302477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3"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8"/>
          <p:cNvSpPr/>
          <p:nvPr/>
        </p:nvSpPr>
        <p:spPr>
          <a:xfrm>
            <a:off x="-654560" y="-764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58"/>
          <p:cNvSpPr/>
          <p:nvPr/>
        </p:nvSpPr>
        <p:spPr>
          <a:xfrm>
            <a:off x="1028980" y="-764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58"/>
          <p:cNvSpPr txBox="1"/>
          <p:nvPr>
            <p:ph idx="1" type="subTitle"/>
          </p:nvPr>
        </p:nvSpPr>
        <p:spPr>
          <a:xfrm>
            <a:off x="1263100" y="1290375"/>
            <a:ext cx="30906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arker Grotesque"/>
              <a:buNone/>
              <a:defRPr b="1" sz="3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385" name="Google Shape;385;p58"/>
          <p:cNvSpPr txBox="1"/>
          <p:nvPr>
            <p:ph idx="2" type="subTitle"/>
          </p:nvPr>
        </p:nvSpPr>
        <p:spPr>
          <a:xfrm>
            <a:off x="4337375" y="1289325"/>
            <a:ext cx="4160400" cy="4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86" name="Google Shape;386;p58"/>
          <p:cNvSpPr txBox="1"/>
          <p:nvPr>
            <p:ph hasCustomPrompt="1" type="title"/>
          </p:nvPr>
        </p:nvSpPr>
        <p:spPr>
          <a:xfrm>
            <a:off x="661563" y="1290375"/>
            <a:ext cx="6681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387" name="Google Shape;387;p58"/>
          <p:cNvSpPr txBox="1"/>
          <p:nvPr>
            <p:ph idx="3" type="subTitle"/>
          </p:nvPr>
        </p:nvSpPr>
        <p:spPr>
          <a:xfrm>
            <a:off x="1263100" y="1860165"/>
            <a:ext cx="3090600" cy="3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arker Grotesque"/>
              <a:buNone/>
              <a:defRPr b="1" sz="3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388" name="Google Shape;388;p58"/>
          <p:cNvSpPr txBox="1"/>
          <p:nvPr>
            <p:ph idx="4" type="subTitle"/>
          </p:nvPr>
        </p:nvSpPr>
        <p:spPr>
          <a:xfrm>
            <a:off x="4337375" y="1859115"/>
            <a:ext cx="41604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89" name="Google Shape;389;p58"/>
          <p:cNvSpPr txBox="1"/>
          <p:nvPr>
            <p:ph hasCustomPrompt="1" idx="5" type="title"/>
          </p:nvPr>
        </p:nvSpPr>
        <p:spPr>
          <a:xfrm>
            <a:off x="671088" y="1860165"/>
            <a:ext cx="668100" cy="3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390" name="Google Shape;390;p58"/>
          <p:cNvSpPr txBox="1"/>
          <p:nvPr>
            <p:ph idx="6" type="subTitle"/>
          </p:nvPr>
        </p:nvSpPr>
        <p:spPr>
          <a:xfrm>
            <a:off x="1263102" y="2427855"/>
            <a:ext cx="30906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arker Grotesque"/>
              <a:buNone/>
              <a:defRPr b="1" sz="3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391" name="Google Shape;391;p58"/>
          <p:cNvSpPr txBox="1"/>
          <p:nvPr>
            <p:ph idx="7" type="subTitle"/>
          </p:nvPr>
        </p:nvSpPr>
        <p:spPr>
          <a:xfrm>
            <a:off x="4337394" y="2426805"/>
            <a:ext cx="4160400" cy="4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92" name="Google Shape;392;p58"/>
          <p:cNvSpPr txBox="1"/>
          <p:nvPr>
            <p:ph hasCustomPrompt="1" idx="8" type="title"/>
          </p:nvPr>
        </p:nvSpPr>
        <p:spPr>
          <a:xfrm>
            <a:off x="661563" y="2427855"/>
            <a:ext cx="6681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393" name="Google Shape;393;p58"/>
          <p:cNvSpPr txBox="1"/>
          <p:nvPr>
            <p:ph idx="9" type="subTitle"/>
          </p:nvPr>
        </p:nvSpPr>
        <p:spPr>
          <a:xfrm>
            <a:off x="1263102" y="2997645"/>
            <a:ext cx="3090600" cy="3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arker Grotesque"/>
              <a:buNone/>
              <a:defRPr b="1" sz="3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394" name="Google Shape;394;p58"/>
          <p:cNvSpPr txBox="1"/>
          <p:nvPr>
            <p:ph idx="13" type="subTitle"/>
          </p:nvPr>
        </p:nvSpPr>
        <p:spPr>
          <a:xfrm>
            <a:off x="4337392" y="2996595"/>
            <a:ext cx="4160400" cy="3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95" name="Google Shape;395;p58"/>
          <p:cNvSpPr txBox="1"/>
          <p:nvPr>
            <p:ph hasCustomPrompt="1" idx="14" type="title"/>
          </p:nvPr>
        </p:nvSpPr>
        <p:spPr>
          <a:xfrm>
            <a:off x="661563" y="2997645"/>
            <a:ext cx="668100" cy="3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396" name="Google Shape;396;p58"/>
          <p:cNvSpPr txBox="1"/>
          <p:nvPr>
            <p:ph idx="15" type="subTitle"/>
          </p:nvPr>
        </p:nvSpPr>
        <p:spPr>
          <a:xfrm>
            <a:off x="1263100" y="3563235"/>
            <a:ext cx="3090600" cy="3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arker Grotesque"/>
              <a:buNone/>
              <a:defRPr b="1" sz="3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397" name="Google Shape;397;p58"/>
          <p:cNvSpPr txBox="1"/>
          <p:nvPr>
            <p:ph idx="16" type="subTitle"/>
          </p:nvPr>
        </p:nvSpPr>
        <p:spPr>
          <a:xfrm>
            <a:off x="4337375" y="3562185"/>
            <a:ext cx="4160400" cy="3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98" name="Google Shape;398;p58"/>
          <p:cNvSpPr txBox="1"/>
          <p:nvPr>
            <p:ph hasCustomPrompt="1" idx="17" type="title"/>
          </p:nvPr>
        </p:nvSpPr>
        <p:spPr>
          <a:xfrm>
            <a:off x="661563" y="3563235"/>
            <a:ext cx="668100" cy="3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399" name="Google Shape;399;p58"/>
          <p:cNvSpPr txBox="1"/>
          <p:nvPr>
            <p:ph idx="18" type="subTitle"/>
          </p:nvPr>
        </p:nvSpPr>
        <p:spPr>
          <a:xfrm>
            <a:off x="1263100" y="4128825"/>
            <a:ext cx="30906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arker Grotesque"/>
              <a:buNone/>
              <a:defRPr b="1" sz="3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400" name="Google Shape;400;p58"/>
          <p:cNvSpPr txBox="1"/>
          <p:nvPr>
            <p:ph idx="19" type="subTitle"/>
          </p:nvPr>
        </p:nvSpPr>
        <p:spPr>
          <a:xfrm>
            <a:off x="4337375" y="4127775"/>
            <a:ext cx="4160400" cy="4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401" name="Google Shape;401;p58"/>
          <p:cNvSpPr txBox="1"/>
          <p:nvPr>
            <p:ph hasCustomPrompt="1" idx="20" type="title"/>
          </p:nvPr>
        </p:nvSpPr>
        <p:spPr>
          <a:xfrm>
            <a:off x="661563" y="4128825"/>
            <a:ext cx="6681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402" name="Google Shape;402;p58"/>
          <p:cNvSpPr txBox="1"/>
          <p:nvPr>
            <p:ph idx="21"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9"/>
          <p:cNvSpPr txBox="1"/>
          <p:nvPr>
            <p:ph hasCustomPrompt="1" type="title"/>
          </p:nvPr>
        </p:nvSpPr>
        <p:spPr>
          <a:xfrm>
            <a:off x="7250025" y="2750242"/>
            <a:ext cx="11727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t>xx%</a:t>
            </a:r>
          </a:p>
        </p:txBody>
      </p:sp>
      <p:sp>
        <p:nvSpPr>
          <p:cNvPr id="405" name="Google Shape;405;p59"/>
          <p:cNvSpPr txBox="1"/>
          <p:nvPr>
            <p:ph idx="1" type="subTitle"/>
          </p:nvPr>
        </p:nvSpPr>
        <p:spPr>
          <a:xfrm>
            <a:off x="697375" y="1646784"/>
            <a:ext cx="27954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406" name="Google Shape;406;p59"/>
          <p:cNvSpPr txBox="1"/>
          <p:nvPr>
            <p:ph hasCustomPrompt="1" idx="2" type="title"/>
          </p:nvPr>
        </p:nvSpPr>
        <p:spPr>
          <a:xfrm>
            <a:off x="7248525" y="1649034"/>
            <a:ext cx="11757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t>xx%</a:t>
            </a:r>
          </a:p>
        </p:txBody>
      </p:sp>
      <p:sp>
        <p:nvSpPr>
          <p:cNvPr id="407" name="Google Shape;407;p59"/>
          <p:cNvSpPr txBox="1"/>
          <p:nvPr>
            <p:ph idx="3" type="subTitle"/>
          </p:nvPr>
        </p:nvSpPr>
        <p:spPr>
          <a:xfrm>
            <a:off x="697375" y="2750242"/>
            <a:ext cx="2798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408" name="Google Shape;408;p59"/>
          <p:cNvSpPr txBox="1"/>
          <p:nvPr>
            <p:ph hasCustomPrompt="1" idx="4" type="title"/>
          </p:nvPr>
        </p:nvSpPr>
        <p:spPr>
          <a:xfrm>
            <a:off x="7250025" y="3856368"/>
            <a:ext cx="11727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t>xx%</a:t>
            </a:r>
          </a:p>
        </p:txBody>
      </p:sp>
      <p:sp>
        <p:nvSpPr>
          <p:cNvPr id="409" name="Google Shape;409;p59"/>
          <p:cNvSpPr txBox="1"/>
          <p:nvPr>
            <p:ph idx="5" type="subTitle"/>
          </p:nvPr>
        </p:nvSpPr>
        <p:spPr>
          <a:xfrm>
            <a:off x="697375" y="3858618"/>
            <a:ext cx="2798100" cy="57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410" name="Google Shape;410;p59"/>
          <p:cNvSpPr txBox="1"/>
          <p:nvPr>
            <p:ph idx="6" type="title"/>
          </p:nvPr>
        </p:nvSpPr>
        <p:spPr>
          <a:xfrm>
            <a:off x="3592975" y="1225576"/>
            <a:ext cx="27954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411" name="Google Shape;411;p59"/>
          <p:cNvSpPr txBox="1"/>
          <p:nvPr>
            <p:ph idx="7" type="title"/>
          </p:nvPr>
        </p:nvSpPr>
        <p:spPr>
          <a:xfrm>
            <a:off x="3592975" y="2328951"/>
            <a:ext cx="27981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412" name="Google Shape;412;p59"/>
          <p:cNvSpPr txBox="1"/>
          <p:nvPr>
            <p:ph idx="8" type="title"/>
          </p:nvPr>
        </p:nvSpPr>
        <p:spPr>
          <a:xfrm>
            <a:off x="3592975" y="3432326"/>
            <a:ext cx="27981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413" name="Google Shape;413;p59"/>
          <p:cNvSpPr txBox="1"/>
          <p:nvPr>
            <p:ph idx="9"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0"/>
          <p:cNvSpPr/>
          <p:nvPr/>
        </p:nvSpPr>
        <p:spPr>
          <a:xfrm flipH="1">
            <a:off x="-827273" y="-15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60"/>
          <p:cNvSpPr/>
          <p:nvPr/>
        </p:nvSpPr>
        <p:spPr>
          <a:xfrm>
            <a:off x="7869488" y="36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60"/>
          <p:cNvSpPr txBox="1"/>
          <p:nvPr>
            <p:ph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8" name="Google Shape;418;p60"/>
          <p:cNvSpPr txBox="1"/>
          <p:nvPr>
            <p:ph idx="1" type="subTitle"/>
          </p:nvPr>
        </p:nvSpPr>
        <p:spPr>
          <a:xfrm>
            <a:off x="796875" y="4180125"/>
            <a:ext cx="3447300" cy="4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419" name="Google Shape;419;p60"/>
          <p:cNvSpPr txBox="1"/>
          <p:nvPr>
            <p:ph idx="2" type="subTitle"/>
          </p:nvPr>
        </p:nvSpPr>
        <p:spPr>
          <a:xfrm>
            <a:off x="4892375" y="4180125"/>
            <a:ext cx="3447300" cy="4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420" name="Google Shape;420;p60"/>
          <p:cNvSpPr txBox="1"/>
          <p:nvPr>
            <p:ph hasCustomPrompt="1" idx="3" type="title"/>
          </p:nvPr>
        </p:nvSpPr>
        <p:spPr>
          <a:xfrm>
            <a:off x="4892375" y="3586806"/>
            <a:ext cx="34473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421" name="Google Shape;421;p60"/>
          <p:cNvSpPr txBox="1"/>
          <p:nvPr>
            <p:ph hasCustomPrompt="1" idx="4" type="title"/>
          </p:nvPr>
        </p:nvSpPr>
        <p:spPr>
          <a:xfrm>
            <a:off x="796875" y="3586806"/>
            <a:ext cx="34473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422" name="Google Shape;422;p60"/>
          <p:cNvSpPr txBox="1"/>
          <p:nvPr>
            <p:ph idx="5" type="subTitle"/>
          </p:nvPr>
        </p:nvSpPr>
        <p:spPr>
          <a:xfrm>
            <a:off x="796875" y="2369635"/>
            <a:ext cx="3447300" cy="4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423" name="Google Shape;423;p60"/>
          <p:cNvSpPr txBox="1"/>
          <p:nvPr>
            <p:ph idx="6" type="subTitle"/>
          </p:nvPr>
        </p:nvSpPr>
        <p:spPr>
          <a:xfrm>
            <a:off x="4892375" y="2369635"/>
            <a:ext cx="3447300" cy="4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424" name="Google Shape;424;p60"/>
          <p:cNvSpPr txBox="1"/>
          <p:nvPr>
            <p:ph hasCustomPrompt="1" idx="7" type="title"/>
          </p:nvPr>
        </p:nvSpPr>
        <p:spPr>
          <a:xfrm>
            <a:off x="4892375" y="1776541"/>
            <a:ext cx="34473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425" name="Google Shape;425;p60"/>
          <p:cNvSpPr txBox="1"/>
          <p:nvPr>
            <p:ph hasCustomPrompt="1" idx="8" type="title"/>
          </p:nvPr>
        </p:nvSpPr>
        <p:spPr>
          <a:xfrm>
            <a:off x="796875" y="1776541"/>
            <a:ext cx="34473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7"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1"/>
          <p:cNvSpPr txBox="1"/>
          <p:nvPr>
            <p:ph type="title"/>
          </p:nvPr>
        </p:nvSpPr>
        <p:spPr>
          <a:xfrm>
            <a:off x="3557400" y="2843113"/>
            <a:ext cx="43602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28" name="Google Shape;428;p61"/>
          <p:cNvSpPr txBox="1"/>
          <p:nvPr>
            <p:ph idx="1" type="subTitle"/>
          </p:nvPr>
        </p:nvSpPr>
        <p:spPr>
          <a:xfrm>
            <a:off x="1226400" y="1254138"/>
            <a:ext cx="66912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29" name="Google Shape;429;p61"/>
          <p:cNvSpPr/>
          <p:nvPr/>
        </p:nvSpPr>
        <p:spPr>
          <a:xfrm>
            <a:off x="6193915" y="1877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61"/>
          <p:cNvSpPr/>
          <p:nvPr/>
        </p:nvSpPr>
        <p:spPr>
          <a:xfrm>
            <a:off x="7877455" y="1877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61"/>
          <p:cNvSpPr/>
          <p:nvPr/>
        </p:nvSpPr>
        <p:spPr>
          <a:xfrm>
            <a:off x="-2248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61"/>
          <p:cNvSpPr/>
          <p:nvPr/>
        </p:nvSpPr>
        <p:spPr>
          <a:xfrm>
            <a:off x="1657181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61"/>
          <p:cNvSpPr/>
          <p:nvPr/>
        </p:nvSpPr>
        <p:spPr>
          <a:xfrm>
            <a:off x="3334411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"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2"/>
          <p:cNvSpPr txBox="1"/>
          <p:nvPr>
            <p:ph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6" name="Google Shape;436;p62"/>
          <p:cNvSpPr/>
          <p:nvPr/>
        </p:nvSpPr>
        <p:spPr>
          <a:xfrm>
            <a:off x="4945862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62"/>
          <p:cNvSpPr/>
          <p:nvPr/>
        </p:nvSpPr>
        <p:spPr>
          <a:xfrm>
            <a:off x="6625964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62"/>
          <p:cNvSpPr/>
          <p:nvPr/>
        </p:nvSpPr>
        <p:spPr>
          <a:xfrm>
            <a:off x="8305631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_1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3"/>
          <p:cNvSpPr txBox="1"/>
          <p:nvPr>
            <p:ph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1" name="Google Shape;441;p63"/>
          <p:cNvSpPr/>
          <p:nvPr/>
        </p:nvSpPr>
        <p:spPr>
          <a:xfrm>
            <a:off x="6871690" y="-9176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63"/>
          <p:cNvSpPr/>
          <p:nvPr/>
        </p:nvSpPr>
        <p:spPr>
          <a:xfrm>
            <a:off x="8555230" y="-9176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4"/>
          <p:cNvSpPr txBox="1"/>
          <p:nvPr>
            <p:ph type="title"/>
          </p:nvPr>
        </p:nvSpPr>
        <p:spPr>
          <a:xfrm>
            <a:off x="4876725" y="1153420"/>
            <a:ext cx="3346200" cy="15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5" name="Google Shape;445;p64"/>
          <p:cNvSpPr txBox="1"/>
          <p:nvPr>
            <p:ph idx="1" type="subTitle"/>
          </p:nvPr>
        </p:nvSpPr>
        <p:spPr>
          <a:xfrm>
            <a:off x="4876725" y="2903620"/>
            <a:ext cx="3346200" cy="10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446" name="Google Shape;446;p64"/>
          <p:cNvSpPr/>
          <p:nvPr/>
        </p:nvSpPr>
        <p:spPr>
          <a:xfrm>
            <a:off x="-1324144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64"/>
          <p:cNvSpPr/>
          <p:nvPr/>
        </p:nvSpPr>
        <p:spPr>
          <a:xfrm>
            <a:off x="35308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64"/>
          <p:cNvSpPr/>
          <p:nvPr/>
        </p:nvSpPr>
        <p:spPr>
          <a:xfrm>
            <a:off x="7022090" y="36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64"/>
          <p:cNvSpPr/>
          <p:nvPr/>
        </p:nvSpPr>
        <p:spPr>
          <a:xfrm>
            <a:off x="8705630" y="36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_1"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5"/>
          <p:cNvSpPr/>
          <p:nvPr/>
        </p:nvSpPr>
        <p:spPr>
          <a:xfrm>
            <a:off x="-568835" y="-4574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65"/>
          <p:cNvSpPr/>
          <p:nvPr/>
        </p:nvSpPr>
        <p:spPr>
          <a:xfrm>
            <a:off x="1114705" y="-4574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65"/>
          <p:cNvSpPr/>
          <p:nvPr/>
        </p:nvSpPr>
        <p:spPr>
          <a:xfrm>
            <a:off x="2794372" y="-45270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65"/>
          <p:cNvSpPr/>
          <p:nvPr/>
        </p:nvSpPr>
        <p:spPr>
          <a:xfrm>
            <a:off x="4231487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65"/>
          <p:cNvSpPr/>
          <p:nvPr/>
        </p:nvSpPr>
        <p:spPr>
          <a:xfrm>
            <a:off x="5911589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65"/>
          <p:cNvSpPr/>
          <p:nvPr/>
        </p:nvSpPr>
        <p:spPr>
          <a:xfrm>
            <a:off x="759125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65"/>
          <p:cNvSpPr txBox="1"/>
          <p:nvPr>
            <p:ph type="title"/>
          </p:nvPr>
        </p:nvSpPr>
        <p:spPr>
          <a:xfrm>
            <a:off x="2051675" y="1285875"/>
            <a:ext cx="5040600" cy="149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8" name="Google Shape;458;p65"/>
          <p:cNvSpPr txBox="1"/>
          <p:nvPr>
            <p:ph idx="1" type="subTitle"/>
          </p:nvPr>
        </p:nvSpPr>
        <p:spPr>
          <a:xfrm>
            <a:off x="2051726" y="2934425"/>
            <a:ext cx="5040600" cy="80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1_1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6"/>
          <p:cNvSpPr txBox="1"/>
          <p:nvPr>
            <p:ph type="title"/>
          </p:nvPr>
        </p:nvSpPr>
        <p:spPr>
          <a:xfrm>
            <a:off x="5001448" y="2028775"/>
            <a:ext cx="2688300" cy="11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1" name="Google Shape;461;p66"/>
          <p:cNvSpPr txBox="1"/>
          <p:nvPr>
            <p:ph idx="1" type="subTitle"/>
          </p:nvPr>
        </p:nvSpPr>
        <p:spPr>
          <a:xfrm>
            <a:off x="5001450" y="3241038"/>
            <a:ext cx="3184500" cy="10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462" name="Google Shape;462;p66"/>
          <p:cNvSpPr/>
          <p:nvPr/>
        </p:nvSpPr>
        <p:spPr>
          <a:xfrm>
            <a:off x="-427161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66"/>
          <p:cNvSpPr/>
          <p:nvPr/>
        </p:nvSpPr>
        <p:spPr>
          <a:xfrm>
            <a:off x="1250069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66"/>
          <p:cNvSpPr/>
          <p:nvPr/>
        </p:nvSpPr>
        <p:spPr>
          <a:xfrm>
            <a:off x="7022090" y="36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66"/>
          <p:cNvSpPr/>
          <p:nvPr/>
        </p:nvSpPr>
        <p:spPr>
          <a:xfrm>
            <a:off x="8705630" y="36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_1_1_1"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7"/>
          <p:cNvSpPr txBox="1"/>
          <p:nvPr>
            <p:ph type="title"/>
          </p:nvPr>
        </p:nvSpPr>
        <p:spPr>
          <a:xfrm>
            <a:off x="1638975" y="821550"/>
            <a:ext cx="2688300" cy="11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8" name="Google Shape;468;p67"/>
          <p:cNvSpPr txBox="1"/>
          <p:nvPr>
            <p:ph idx="1" type="subTitle"/>
          </p:nvPr>
        </p:nvSpPr>
        <p:spPr>
          <a:xfrm>
            <a:off x="1145175" y="2031819"/>
            <a:ext cx="3182100" cy="10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469" name="Google Shape;469;p67"/>
          <p:cNvSpPr/>
          <p:nvPr/>
        </p:nvSpPr>
        <p:spPr>
          <a:xfrm>
            <a:off x="-1662039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67"/>
          <p:cNvSpPr/>
          <p:nvPr/>
        </p:nvSpPr>
        <p:spPr>
          <a:xfrm>
            <a:off x="18063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67"/>
          <p:cNvSpPr/>
          <p:nvPr/>
        </p:nvSpPr>
        <p:spPr>
          <a:xfrm>
            <a:off x="1697730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_1_1_1_1"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68"/>
          <p:cNvSpPr txBox="1"/>
          <p:nvPr>
            <p:ph type="title"/>
          </p:nvPr>
        </p:nvSpPr>
        <p:spPr>
          <a:xfrm>
            <a:off x="4620441" y="783450"/>
            <a:ext cx="2688300" cy="11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4" name="Google Shape;474;p68"/>
          <p:cNvSpPr txBox="1"/>
          <p:nvPr>
            <p:ph idx="1" type="subTitle"/>
          </p:nvPr>
        </p:nvSpPr>
        <p:spPr>
          <a:xfrm>
            <a:off x="4620441" y="1993719"/>
            <a:ext cx="3182400" cy="10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475" name="Google Shape;475;p68"/>
          <p:cNvSpPr/>
          <p:nvPr/>
        </p:nvSpPr>
        <p:spPr>
          <a:xfrm>
            <a:off x="3682847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68"/>
          <p:cNvSpPr/>
          <p:nvPr/>
        </p:nvSpPr>
        <p:spPr>
          <a:xfrm>
            <a:off x="5362949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68"/>
          <p:cNvSpPr/>
          <p:nvPr/>
        </p:nvSpPr>
        <p:spPr>
          <a:xfrm>
            <a:off x="704261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9"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9"/>
          <p:cNvSpPr txBox="1"/>
          <p:nvPr>
            <p:ph type="title"/>
          </p:nvPr>
        </p:nvSpPr>
        <p:spPr>
          <a:xfrm>
            <a:off x="1568075" y="3326636"/>
            <a:ext cx="2380500" cy="44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80" name="Google Shape;480;p69"/>
          <p:cNvSpPr txBox="1"/>
          <p:nvPr>
            <p:ph idx="1" type="subTitle"/>
          </p:nvPr>
        </p:nvSpPr>
        <p:spPr>
          <a:xfrm>
            <a:off x="1568075" y="3883094"/>
            <a:ext cx="2380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481" name="Google Shape;481;p69"/>
          <p:cNvSpPr txBox="1"/>
          <p:nvPr>
            <p:ph idx="2" type="title"/>
          </p:nvPr>
        </p:nvSpPr>
        <p:spPr>
          <a:xfrm>
            <a:off x="5206074" y="1421636"/>
            <a:ext cx="2377500" cy="44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82" name="Google Shape;482;p69"/>
          <p:cNvSpPr txBox="1"/>
          <p:nvPr>
            <p:ph idx="3" type="subTitle"/>
          </p:nvPr>
        </p:nvSpPr>
        <p:spPr>
          <a:xfrm>
            <a:off x="5206074" y="1978094"/>
            <a:ext cx="2377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483" name="Google Shape;483;p69"/>
          <p:cNvSpPr txBox="1"/>
          <p:nvPr>
            <p:ph idx="4"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4" name="Google Shape;484;p69"/>
          <p:cNvSpPr/>
          <p:nvPr/>
        </p:nvSpPr>
        <p:spPr>
          <a:xfrm rot="10800000">
            <a:off x="-846130" y="-4351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69"/>
          <p:cNvSpPr/>
          <p:nvPr/>
        </p:nvSpPr>
        <p:spPr>
          <a:xfrm>
            <a:off x="7848880" y="4302477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9_1"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70"/>
          <p:cNvSpPr/>
          <p:nvPr/>
        </p:nvSpPr>
        <p:spPr>
          <a:xfrm>
            <a:off x="5829756" y="-1090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70"/>
          <p:cNvSpPr/>
          <p:nvPr/>
        </p:nvSpPr>
        <p:spPr>
          <a:xfrm>
            <a:off x="7506986" y="-1090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70"/>
          <p:cNvSpPr txBox="1"/>
          <p:nvPr>
            <p:ph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0" name="Google Shape;490;p70"/>
          <p:cNvSpPr txBox="1"/>
          <p:nvPr>
            <p:ph idx="1" type="body"/>
          </p:nvPr>
        </p:nvSpPr>
        <p:spPr>
          <a:xfrm>
            <a:off x="4716000" y="1666976"/>
            <a:ext cx="3712500" cy="29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1" name="Google Shape;491;p70"/>
          <p:cNvSpPr txBox="1"/>
          <p:nvPr>
            <p:ph idx="2" type="body"/>
          </p:nvPr>
        </p:nvSpPr>
        <p:spPr>
          <a:xfrm>
            <a:off x="715500" y="1666874"/>
            <a:ext cx="3710700" cy="29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71"/>
          <p:cNvSpPr txBox="1"/>
          <p:nvPr>
            <p:ph type="title"/>
          </p:nvPr>
        </p:nvSpPr>
        <p:spPr>
          <a:xfrm>
            <a:off x="941739" y="2955625"/>
            <a:ext cx="2175300" cy="37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94" name="Google Shape;494;p71"/>
          <p:cNvSpPr txBox="1"/>
          <p:nvPr>
            <p:ph idx="1" type="subTitle"/>
          </p:nvPr>
        </p:nvSpPr>
        <p:spPr>
          <a:xfrm>
            <a:off x="941739" y="3494225"/>
            <a:ext cx="21753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495" name="Google Shape;495;p71"/>
          <p:cNvSpPr txBox="1"/>
          <p:nvPr>
            <p:ph idx="2" type="title"/>
          </p:nvPr>
        </p:nvSpPr>
        <p:spPr>
          <a:xfrm>
            <a:off x="3481926" y="2955625"/>
            <a:ext cx="2175300" cy="37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96" name="Google Shape;496;p71"/>
          <p:cNvSpPr txBox="1"/>
          <p:nvPr>
            <p:ph idx="3" type="subTitle"/>
          </p:nvPr>
        </p:nvSpPr>
        <p:spPr>
          <a:xfrm>
            <a:off x="3481926" y="3494225"/>
            <a:ext cx="21753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497" name="Google Shape;497;p71"/>
          <p:cNvSpPr txBox="1"/>
          <p:nvPr>
            <p:ph idx="4" type="title"/>
          </p:nvPr>
        </p:nvSpPr>
        <p:spPr>
          <a:xfrm>
            <a:off x="6022114" y="2955625"/>
            <a:ext cx="2175300" cy="37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98" name="Google Shape;498;p71"/>
          <p:cNvSpPr txBox="1"/>
          <p:nvPr>
            <p:ph idx="5" type="subTitle"/>
          </p:nvPr>
        </p:nvSpPr>
        <p:spPr>
          <a:xfrm>
            <a:off x="6022114" y="3494225"/>
            <a:ext cx="21753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499" name="Google Shape;499;p71"/>
          <p:cNvSpPr txBox="1"/>
          <p:nvPr>
            <p:ph idx="6"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0" name="Google Shape;500;p71"/>
          <p:cNvSpPr/>
          <p:nvPr/>
        </p:nvSpPr>
        <p:spPr>
          <a:xfrm>
            <a:off x="-828844" y="-450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71"/>
          <p:cNvSpPr/>
          <p:nvPr/>
        </p:nvSpPr>
        <p:spPr>
          <a:xfrm>
            <a:off x="848386" y="-450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72"/>
          <p:cNvSpPr txBox="1"/>
          <p:nvPr>
            <p:ph type="title"/>
          </p:nvPr>
        </p:nvSpPr>
        <p:spPr>
          <a:xfrm>
            <a:off x="1840673" y="1719500"/>
            <a:ext cx="2411100" cy="3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04" name="Google Shape;504;p72"/>
          <p:cNvSpPr txBox="1"/>
          <p:nvPr>
            <p:ph idx="1" type="subTitle"/>
          </p:nvPr>
        </p:nvSpPr>
        <p:spPr>
          <a:xfrm>
            <a:off x="1840673" y="2241300"/>
            <a:ext cx="2411100" cy="6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505" name="Google Shape;505;p72"/>
          <p:cNvSpPr txBox="1"/>
          <p:nvPr>
            <p:ph idx="2" type="title"/>
          </p:nvPr>
        </p:nvSpPr>
        <p:spPr>
          <a:xfrm>
            <a:off x="4892227" y="1719500"/>
            <a:ext cx="2411100" cy="3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06" name="Google Shape;506;p72"/>
          <p:cNvSpPr txBox="1"/>
          <p:nvPr>
            <p:ph idx="3" type="subTitle"/>
          </p:nvPr>
        </p:nvSpPr>
        <p:spPr>
          <a:xfrm>
            <a:off x="4892224" y="2241300"/>
            <a:ext cx="2411100" cy="6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507" name="Google Shape;507;p72"/>
          <p:cNvSpPr txBox="1"/>
          <p:nvPr>
            <p:ph idx="4" type="title"/>
          </p:nvPr>
        </p:nvSpPr>
        <p:spPr>
          <a:xfrm>
            <a:off x="1840673" y="3381375"/>
            <a:ext cx="2411100" cy="3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08" name="Google Shape;508;p72"/>
          <p:cNvSpPr txBox="1"/>
          <p:nvPr>
            <p:ph idx="5" type="subTitle"/>
          </p:nvPr>
        </p:nvSpPr>
        <p:spPr>
          <a:xfrm>
            <a:off x="1840673" y="3903200"/>
            <a:ext cx="2411100" cy="6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509" name="Google Shape;509;p72"/>
          <p:cNvSpPr txBox="1"/>
          <p:nvPr>
            <p:ph idx="6" type="title"/>
          </p:nvPr>
        </p:nvSpPr>
        <p:spPr>
          <a:xfrm>
            <a:off x="4892227" y="3381375"/>
            <a:ext cx="2411100" cy="3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10" name="Google Shape;510;p72"/>
          <p:cNvSpPr txBox="1"/>
          <p:nvPr>
            <p:ph idx="7" type="subTitle"/>
          </p:nvPr>
        </p:nvSpPr>
        <p:spPr>
          <a:xfrm>
            <a:off x="4892224" y="3903200"/>
            <a:ext cx="2411100" cy="6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511" name="Google Shape;511;p72"/>
          <p:cNvSpPr/>
          <p:nvPr/>
        </p:nvSpPr>
        <p:spPr>
          <a:xfrm>
            <a:off x="6193415" y="36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72"/>
          <p:cNvSpPr/>
          <p:nvPr/>
        </p:nvSpPr>
        <p:spPr>
          <a:xfrm>
            <a:off x="7876955" y="-5826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72"/>
          <p:cNvSpPr txBox="1"/>
          <p:nvPr>
            <p:ph idx="8"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73"/>
          <p:cNvSpPr/>
          <p:nvPr/>
        </p:nvSpPr>
        <p:spPr>
          <a:xfrm flipH="1">
            <a:off x="860297" y="-15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73"/>
          <p:cNvSpPr/>
          <p:nvPr/>
        </p:nvSpPr>
        <p:spPr>
          <a:xfrm flipH="1">
            <a:off x="-819805" y="-15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73"/>
          <p:cNvSpPr/>
          <p:nvPr/>
        </p:nvSpPr>
        <p:spPr>
          <a:xfrm flipH="1">
            <a:off x="-829331" y="7619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73"/>
          <p:cNvSpPr txBox="1"/>
          <p:nvPr>
            <p:ph type="title"/>
          </p:nvPr>
        </p:nvSpPr>
        <p:spPr>
          <a:xfrm>
            <a:off x="979147" y="2000250"/>
            <a:ext cx="2057100" cy="3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19" name="Google Shape;519;p73"/>
          <p:cNvSpPr txBox="1"/>
          <p:nvPr>
            <p:ph idx="1" type="subTitle"/>
          </p:nvPr>
        </p:nvSpPr>
        <p:spPr>
          <a:xfrm>
            <a:off x="979147" y="2440825"/>
            <a:ext cx="205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520" name="Google Shape;520;p73"/>
          <p:cNvSpPr txBox="1"/>
          <p:nvPr>
            <p:ph idx="2" type="title"/>
          </p:nvPr>
        </p:nvSpPr>
        <p:spPr>
          <a:xfrm>
            <a:off x="3543451" y="2000250"/>
            <a:ext cx="2057100" cy="3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21" name="Google Shape;521;p73"/>
          <p:cNvSpPr txBox="1"/>
          <p:nvPr>
            <p:ph idx="3" type="subTitle"/>
          </p:nvPr>
        </p:nvSpPr>
        <p:spPr>
          <a:xfrm>
            <a:off x="3543451" y="2440825"/>
            <a:ext cx="205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522" name="Google Shape;522;p73"/>
          <p:cNvSpPr txBox="1"/>
          <p:nvPr>
            <p:ph idx="4" type="title"/>
          </p:nvPr>
        </p:nvSpPr>
        <p:spPr>
          <a:xfrm>
            <a:off x="979147" y="3709650"/>
            <a:ext cx="2057100" cy="3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23" name="Google Shape;523;p73"/>
          <p:cNvSpPr txBox="1"/>
          <p:nvPr>
            <p:ph idx="5" type="subTitle"/>
          </p:nvPr>
        </p:nvSpPr>
        <p:spPr>
          <a:xfrm>
            <a:off x="979147" y="4150450"/>
            <a:ext cx="205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524" name="Google Shape;524;p73"/>
          <p:cNvSpPr txBox="1"/>
          <p:nvPr>
            <p:ph idx="6" type="title"/>
          </p:nvPr>
        </p:nvSpPr>
        <p:spPr>
          <a:xfrm>
            <a:off x="3543451" y="3709650"/>
            <a:ext cx="2057100" cy="3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25" name="Google Shape;525;p73"/>
          <p:cNvSpPr txBox="1"/>
          <p:nvPr>
            <p:ph idx="7" type="subTitle"/>
          </p:nvPr>
        </p:nvSpPr>
        <p:spPr>
          <a:xfrm>
            <a:off x="3543451" y="4150450"/>
            <a:ext cx="205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526" name="Google Shape;526;p73"/>
          <p:cNvSpPr txBox="1"/>
          <p:nvPr>
            <p:ph idx="8" type="title"/>
          </p:nvPr>
        </p:nvSpPr>
        <p:spPr>
          <a:xfrm>
            <a:off x="6107753" y="2000250"/>
            <a:ext cx="2057100" cy="3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27" name="Google Shape;527;p73"/>
          <p:cNvSpPr txBox="1"/>
          <p:nvPr>
            <p:ph idx="9" type="subTitle"/>
          </p:nvPr>
        </p:nvSpPr>
        <p:spPr>
          <a:xfrm>
            <a:off x="6107753" y="2440825"/>
            <a:ext cx="205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528" name="Google Shape;528;p73"/>
          <p:cNvSpPr txBox="1"/>
          <p:nvPr>
            <p:ph idx="13" type="title"/>
          </p:nvPr>
        </p:nvSpPr>
        <p:spPr>
          <a:xfrm>
            <a:off x="6107753" y="3709650"/>
            <a:ext cx="2057100" cy="3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29" name="Google Shape;529;p73"/>
          <p:cNvSpPr txBox="1"/>
          <p:nvPr>
            <p:ph idx="14" type="subTitle"/>
          </p:nvPr>
        </p:nvSpPr>
        <p:spPr>
          <a:xfrm>
            <a:off x="6107753" y="4150450"/>
            <a:ext cx="205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530" name="Google Shape;530;p73"/>
          <p:cNvSpPr txBox="1"/>
          <p:nvPr>
            <p:ph idx="15"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"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74"/>
          <p:cNvSpPr/>
          <p:nvPr/>
        </p:nvSpPr>
        <p:spPr>
          <a:xfrm>
            <a:off x="5984087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74"/>
          <p:cNvSpPr/>
          <p:nvPr/>
        </p:nvSpPr>
        <p:spPr>
          <a:xfrm>
            <a:off x="7664189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74"/>
          <p:cNvSpPr/>
          <p:nvPr/>
        </p:nvSpPr>
        <p:spPr>
          <a:xfrm>
            <a:off x="-2092710" y="-1226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74"/>
          <p:cNvSpPr/>
          <p:nvPr/>
        </p:nvSpPr>
        <p:spPr>
          <a:xfrm>
            <a:off x="-409170" y="-1226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74"/>
          <p:cNvSpPr/>
          <p:nvPr/>
        </p:nvSpPr>
        <p:spPr>
          <a:xfrm>
            <a:off x="1270497" y="-74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74"/>
          <p:cNvSpPr txBox="1"/>
          <p:nvPr>
            <p:ph type="ctrTitle"/>
          </p:nvPr>
        </p:nvSpPr>
        <p:spPr>
          <a:xfrm>
            <a:off x="2724600" y="606626"/>
            <a:ext cx="3694800" cy="7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1" sz="60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38" name="Google Shape;538;p74"/>
          <p:cNvSpPr txBox="1"/>
          <p:nvPr>
            <p:ph idx="1" type="subTitle"/>
          </p:nvPr>
        </p:nvSpPr>
        <p:spPr>
          <a:xfrm>
            <a:off x="2724600" y="1621772"/>
            <a:ext cx="3694800" cy="145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39" name="Google Shape;539;p74"/>
          <p:cNvSpPr txBox="1"/>
          <p:nvPr/>
        </p:nvSpPr>
        <p:spPr>
          <a:xfrm>
            <a:off x="2717850" y="3172721"/>
            <a:ext cx="370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CRÉDITOS: este modelo de apresentação foi criado pelo </a:t>
            </a:r>
            <a:r>
              <a:rPr b="1" lang="pt-BR" sz="1200">
                <a:solidFill>
                  <a:schemeClr val="dk1"/>
                </a:solidFill>
                <a:uFill>
                  <a:noFill/>
                </a:uFill>
                <a:latin typeface="Commissioner"/>
                <a:ea typeface="Commissioner"/>
                <a:cs typeface="Commissioner"/>
                <a:sym typeface="Commissioner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pt-BR"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, e inclui ícones da </a:t>
            </a:r>
            <a:r>
              <a:rPr b="1" lang="pt-BR" sz="1200">
                <a:solidFill>
                  <a:schemeClr val="dk1"/>
                </a:solidFill>
                <a:uFill>
                  <a:noFill/>
                </a:uFill>
                <a:latin typeface="Commissioner"/>
                <a:ea typeface="Commissioner"/>
                <a:cs typeface="Commissioner"/>
                <a:sym typeface="Commission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pt-BR"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 e infográficos e imagens da </a:t>
            </a:r>
            <a:r>
              <a:rPr b="1" lang="pt-BR" sz="1200">
                <a:solidFill>
                  <a:schemeClr val="dk1"/>
                </a:solidFill>
                <a:uFill>
                  <a:noFill/>
                </a:uFill>
                <a:latin typeface="Commissioner"/>
                <a:ea typeface="Commissioner"/>
                <a:cs typeface="Commissioner"/>
                <a:sym typeface="Commissione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75"/>
          <p:cNvSpPr/>
          <p:nvPr/>
        </p:nvSpPr>
        <p:spPr>
          <a:xfrm flipH="1" rot="10800000">
            <a:off x="5984087" y="-1226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75"/>
          <p:cNvSpPr/>
          <p:nvPr/>
        </p:nvSpPr>
        <p:spPr>
          <a:xfrm flipH="1" rot="10800000">
            <a:off x="7664189" y="-1226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75"/>
          <p:cNvSpPr/>
          <p:nvPr/>
        </p:nvSpPr>
        <p:spPr>
          <a:xfrm flipH="1" rot="10800000">
            <a:off x="-1264035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75"/>
          <p:cNvSpPr/>
          <p:nvPr/>
        </p:nvSpPr>
        <p:spPr>
          <a:xfrm flipH="1" rot="10800000">
            <a:off x="419505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75"/>
          <p:cNvSpPr/>
          <p:nvPr/>
        </p:nvSpPr>
        <p:spPr>
          <a:xfrm flipH="1" rot="10800000">
            <a:off x="2099172" y="4309846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76"/>
          <p:cNvSpPr/>
          <p:nvPr/>
        </p:nvSpPr>
        <p:spPr>
          <a:xfrm flipH="1">
            <a:off x="8324630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76"/>
          <p:cNvSpPr/>
          <p:nvPr/>
        </p:nvSpPr>
        <p:spPr>
          <a:xfrm flipH="1">
            <a:off x="6647400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76"/>
          <p:cNvSpPr/>
          <p:nvPr/>
        </p:nvSpPr>
        <p:spPr>
          <a:xfrm flipH="1">
            <a:off x="7476956" y="35579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76"/>
          <p:cNvSpPr/>
          <p:nvPr/>
        </p:nvSpPr>
        <p:spPr>
          <a:xfrm flipH="1">
            <a:off x="435596" y="36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76"/>
          <p:cNvSpPr/>
          <p:nvPr/>
        </p:nvSpPr>
        <p:spPr>
          <a:xfrm flipH="1">
            <a:off x="-1247944" y="36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0_1_1"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77"/>
          <p:cNvSpPr/>
          <p:nvPr/>
        </p:nvSpPr>
        <p:spPr>
          <a:xfrm flipH="1">
            <a:off x="7886480" y="74797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77"/>
          <p:cNvSpPr/>
          <p:nvPr/>
        </p:nvSpPr>
        <p:spPr>
          <a:xfrm flipH="1">
            <a:off x="6209250" y="74797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77"/>
          <p:cNvSpPr/>
          <p:nvPr/>
        </p:nvSpPr>
        <p:spPr>
          <a:xfrm flipH="1">
            <a:off x="7038806" y="-4351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10_1_1_1"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78"/>
          <p:cNvSpPr/>
          <p:nvPr/>
        </p:nvSpPr>
        <p:spPr>
          <a:xfrm>
            <a:off x="5069687" y="-450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78"/>
          <p:cNvSpPr/>
          <p:nvPr/>
        </p:nvSpPr>
        <p:spPr>
          <a:xfrm>
            <a:off x="6749789" y="-450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78"/>
          <p:cNvSpPr/>
          <p:nvPr/>
        </p:nvSpPr>
        <p:spPr>
          <a:xfrm>
            <a:off x="8429456" y="-450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78"/>
          <p:cNvSpPr/>
          <p:nvPr/>
        </p:nvSpPr>
        <p:spPr>
          <a:xfrm>
            <a:off x="-562144" y="-450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78"/>
          <p:cNvSpPr/>
          <p:nvPr/>
        </p:nvSpPr>
        <p:spPr>
          <a:xfrm>
            <a:off x="1115086" y="-450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rgbClr val="F393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80"/>
          <p:cNvSpPr txBox="1"/>
          <p:nvPr>
            <p:ph type="ctrTitle"/>
          </p:nvPr>
        </p:nvSpPr>
        <p:spPr>
          <a:xfrm>
            <a:off x="733425" y="1205675"/>
            <a:ext cx="7706100" cy="15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1" sz="60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8" name="Google Shape;568;p80"/>
          <p:cNvSpPr txBox="1"/>
          <p:nvPr>
            <p:ph idx="1" type="subTitle"/>
          </p:nvPr>
        </p:nvSpPr>
        <p:spPr>
          <a:xfrm>
            <a:off x="877125" y="3209350"/>
            <a:ext cx="3551100" cy="36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69" name="Google Shape;569;p80"/>
          <p:cNvSpPr/>
          <p:nvPr/>
        </p:nvSpPr>
        <p:spPr>
          <a:xfrm>
            <a:off x="3621887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80"/>
          <p:cNvSpPr/>
          <p:nvPr/>
        </p:nvSpPr>
        <p:spPr>
          <a:xfrm>
            <a:off x="5301989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80"/>
          <p:cNvSpPr/>
          <p:nvPr/>
        </p:nvSpPr>
        <p:spPr>
          <a:xfrm>
            <a:off x="698165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80"/>
          <p:cNvSpPr/>
          <p:nvPr/>
        </p:nvSpPr>
        <p:spPr>
          <a:xfrm>
            <a:off x="865888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80"/>
          <p:cNvSpPr/>
          <p:nvPr/>
        </p:nvSpPr>
        <p:spPr>
          <a:xfrm>
            <a:off x="6145790" y="35579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80"/>
          <p:cNvSpPr/>
          <p:nvPr/>
        </p:nvSpPr>
        <p:spPr>
          <a:xfrm>
            <a:off x="7829330" y="35579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80"/>
          <p:cNvSpPr/>
          <p:nvPr/>
        </p:nvSpPr>
        <p:spPr>
          <a:xfrm>
            <a:off x="-1247245" y="-597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80"/>
          <p:cNvSpPr/>
          <p:nvPr/>
        </p:nvSpPr>
        <p:spPr>
          <a:xfrm>
            <a:off x="432422" y="-5500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81"/>
          <p:cNvSpPr txBox="1"/>
          <p:nvPr>
            <p:ph type="title"/>
          </p:nvPr>
        </p:nvSpPr>
        <p:spPr>
          <a:xfrm>
            <a:off x="2472600" y="2560425"/>
            <a:ext cx="5937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79" name="Google Shape;579;p81"/>
          <p:cNvSpPr txBox="1"/>
          <p:nvPr>
            <p:ph hasCustomPrompt="1" idx="2" type="title"/>
          </p:nvPr>
        </p:nvSpPr>
        <p:spPr>
          <a:xfrm>
            <a:off x="6743700" y="1133325"/>
            <a:ext cx="1533600" cy="128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80" name="Google Shape;580;p81"/>
          <p:cNvSpPr txBox="1"/>
          <p:nvPr>
            <p:ph idx="1" type="subTitle"/>
          </p:nvPr>
        </p:nvSpPr>
        <p:spPr>
          <a:xfrm>
            <a:off x="2472600" y="3678100"/>
            <a:ext cx="5937900" cy="3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1" name="Google Shape;581;p81"/>
          <p:cNvSpPr/>
          <p:nvPr/>
        </p:nvSpPr>
        <p:spPr>
          <a:xfrm flipH="1">
            <a:off x="850994" y="-1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81"/>
          <p:cNvSpPr/>
          <p:nvPr/>
        </p:nvSpPr>
        <p:spPr>
          <a:xfrm flipH="1">
            <a:off x="-832546" y="-1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81"/>
          <p:cNvSpPr/>
          <p:nvPr/>
        </p:nvSpPr>
        <p:spPr>
          <a:xfrm>
            <a:off x="-1247245" y="4301997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81"/>
          <p:cNvSpPr/>
          <p:nvPr/>
        </p:nvSpPr>
        <p:spPr>
          <a:xfrm>
            <a:off x="432422" y="4302475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82"/>
          <p:cNvSpPr txBox="1"/>
          <p:nvPr>
            <p:ph idx="1" type="body"/>
          </p:nvPr>
        </p:nvSpPr>
        <p:spPr>
          <a:xfrm>
            <a:off x="713225" y="1152475"/>
            <a:ext cx="7708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7" name="Google Shape;587;p82"/>
          <p:cNvSpPr txBox="1"/>
          <p:nvPr>
            <p:ph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8" name="Google Shape;588;p82"/>
          <p:cNvSpPr/>
          <p:nvPr/>
        </p:nvSpPr>
        <p:spPr>
          <a:xfrm>
            <a:off x="4902047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82"/>
          <p:cNvSpPr/>
          <p:nvPr/>
        </p:nvSpPr>
        <p:spPr>
          <a:xfrm>
            <a:off x="6582149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82"/>
          <p:cNvSpPr/>
          <p:nvPr/>
        </p:nvSpPr>
        <p:spPr>
          <a:xfrm>
            <a:off x="826181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83"/>
          <p:cNvSpPr txBox="1"/>
          <p:nvPr>
            <p:ph type="title"/>
          </p:nvPr>
        </p:nvSpPr>
        <p:spPr>
          <a:xfrm>
            <a:off x="1485119" y="2600325"/>
            <a:ext cx="2645400" cy="31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9pPr>
          </a:lstStyle>
          <a:p/>
        </p:txBody>
      </p:sp>
      <p:sp>
        <p:nvSpPr>
          <p:cNvPr id="593" name="Google Shape;593;p83"/>
          <p:cNvSpPr txBox="1"/>
          <p:nvPr>
            <p:ph idx="2" type="title"/>
          </p:nvPr>
        </p:nvSpPr>
        <p:spPr>
          <a:xfrm>
            <a:off x="5013481" y="2600325"/>
            <a:ext cx="2645400" cy="31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9pPr>
          </a:lstStyle>
          <a:p/>
        </p:txBody>
      </p:sp>
      <p:sp>
        <p:nvSpPr>
          <p:cNvPr id="594" name="Google Shape;594;p83"/>
          <p:cNvSpPr txBox="1"/>
          <p:nvPr>
            <p:ph idx="1" type="subTitle"/>
          </p:nvPr>
        </p:nvSpPr>
        <p:spPr>
          <a:xfrm>
            <a:off x="5013481" y="3180850"/>
            <a:ext cx="26454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sp>
        <p:nvSpPr>
          <p:cNvPr id="595" name="Google Shape;595;p83"/>
          <p:cNvSpPr txBox="1"/>
          <p:nvPr>
            <p:ph idx="3" type="subTitle"/>
          </p:nvPr>
        </p:nvSpPr>
        <p:spPr>
          <a:xfrm>
            <a:off x="1485119" y="3180850"/>
            <a:ext cx="26454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sp>
        <p:nvSpPr>
          <p:cNvPr id="596" name="Google Shape;596;p83"/>
          <p:cNvSpPr txBox="1"/>
          <p:nvPr>
            <p:ph idx="4"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7" name="Google Shape;597;p83"/>
          <p:cNvSpPr/>
          <p:nvPr/>
        </p:nvSpPr>
        <p:spPr>
          <a:xfrm>
            <a:off x="-847894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83"/>
          <p:cNvSpPr/>
          <p:nvPr/>
        </p:nvSpPr>
        <p:spPr>
          <a:xfrm>
            <a:off x="82933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83"/>
          <p:cNvSpPr/>
          <p:nvPr/>
        </p:nvSpPr>
        <p:spPr>
          <a:xfrm>
            <a:off x="6203162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83"/>
          <p:cNvSpPr/>
          <p:nvPr/>
        </p:nvSpPr>
        <p:spPr>
          <a:xfrm>
            <a:off x="7883264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84"/>
          <p:cNvSpPr txBox="1"/>
          <p:nvPr>
            <p:ph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85"/>
          <p:cNvSpPr txBox="1"/>
          <p:nvPr>
            <p:ph idx="1" type="body"/>
          </p:nvPr>
        </p:nvSpPr>
        <p:spPr>
          <a:xfrm>
            <a:off x="698250" y="1767050"/>
            <a:ext cx="3937500" cy="25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  <a:defRPr sz="1500"/>
            </a:lvl1pPr>
            <a:lvl2pPr indent="-3238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/>
            </a:lvl2pPr>
            <a:lvl3pPr indent="-3238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Open Sans"/>
              <a:buChar char="■"/>
              <a:defRPr sz="1500"/>
            </a:lvl3pPr>
            <a:lvl4pPr indent="-3238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Open Sans"/>
              <a:buChar char="●"/>
              <a:defRPr sz="1500"/>
            </a:lvl4pPr>
            <a:lvl5pPr indent="-3238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Open Sans"/>
              <a:buChar char="○"/>
              <a:defRPr sz="1500"/>
            </a:lvl5pPr>
            <a:lvl6pPr indent="-3238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Open Sans"/>
              <a:buChar char="■"/>
              <a:defRPr sz="1500"/>
            </a:lvl6pPr>
            <a:lvl7pPr indent="-3238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Open Sans"/>
              <a:buChar char="●"/>
              <a:defRPr sz="1500"/>
            </a:lvl7pPr>
            <a:lvl8pPr indent="-3238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Open Sans"/>
              <a:buChar char="○"/>
              <a:defRPr sz="1500"/>
            </a:lvl8pPr>
            <a:lvl9pPr indent="-3238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Font typeface="Open Sans"/>
              <a:buChar char="■"/>
              <a:defRPr sz="1500"/>
            </a:lvl9pPr>
          </a:lstStyle>
          <a:p/>
        </p:txBody>
      </p:sp>
      <p:sp>
        <p:nvSpPr>
          <p:cNvPr id="605" name="Google Shape;605;p85"/>
          <p:cNvSpPr txBox="1"/>
          <p:nvPr>
            <p:ph type="title"/>
          </p:nvPr>
        </p:nvSpPr>
        <p:spPr>
          <a:xfrm>
            <a:off x="713225" y="401645"/>
            <a:ext cx="4363500" cy="11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6" name="Google Shape;606;p85"/>
          <p:cNvSpPr/>
          <p:nvPr/>
        </p:nvSpPr>
        <p:spPr>
          <a:xfrm flipH="1">
            <a:off x="8925586" y="430079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85"/>
          <p:cNvSpPr/>
          <p:nvPr/>
        </p:nvSpPr>
        <p:spPr>
          <a:xfrm flipH="1">
            <a:off x="7245919" y="430079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85"/>
          <p:cNvSpPr/>
          <p:nvPr/>
        </p:nvSpPr>
        <p:spPr>
          <a:xfrm flipH="1">
            <a:off x="5568689" y="430079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85"/>
          <p:cNvSpPr/>
          <p:nvPr/>
        </p:nvSpPr>
        <p:spPr>
          <a:xfrm flipH="1">
            <a:off x="8081785" y="3548474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86"/>
          <p:cNvSpPr txBox="1"/>
          <p:nvPr>
            <p:ph type="title"/>
          </p:nvPr>
        </p:nvSpPr>
        <p:spPr>
          <a:xfrm>
            <a:off x="741000" y="671475"/>
            <a:ext cx="5566200" cy="26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12" name="Google Shape;612;p86"/>
          <p:cNvSpPr/>
          <p:nvPr/>
        </p:nvSpPr>
        <p:spPr>
          <a:xfrm rot="10800000">
            <a:off x="301868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86"/>
          <p:cNvSpPr/>
          <p:nvPr/>
        </p:nvSpPr>
        <p:spPr>
          <a:xfrm rot="10800000">
            <a:off x="1335145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86"/>
          <p:cNvSpPr/>
          <p:nvPr/>
        </p:nvSpPr>
        <p:spPr>
          <a:xfrm rot="10800000">
            <a:off x="-344521" y="4309846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87"/>
          <p:cNvSpPr txBox="1"/>
          <p:nvPr>
            <p:ph type="title"/>
          </p:nvPr>
        </p:nvSpPr>
        <p:spPr>
          <a:xfrm>
            <a:off x="962025" y="2294700"/>
            <a:ext cx="5600700" cy="5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17" name="Google Shape;617;p87"/>
          <p:cNvSpPr txBox="1"/>
          <p:nvPr>
            <p:ph idx="1" type="subTitle"/>
          </p:nvPr>
        </p:nvSpPr>
        <p:spPr>
          <a:xfrm>
            <a:off x="973025" y="3108750"/>
            <a:ext cx="5646900" cy="11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18" name="Google Shape;618;p87"/>
          <p:cNvSpPr/>
          <p:nvPr/>
        </p:nvSpPr>
        <p:spPr>
          <a:xfrm>
            <a:off x="4098415" y="-764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87"/>
          <p:cNvSpPr/>
          <p:nvPr/>
        </p:nvSpPr>
        <p:spPr>
          <a:xfrm>
            <a:off x="5781955" y="-764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87"/>
          <p:cNvSpPr/>
          <p:nvPr/>
        </p:nvSpPr>
        <p:spPr>
          <a:xfrm>
            <a:off x="7461622" y="-7170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88"/>
          <p:cNvSpPr txBox="1"/>
          <p:nvPr>
            <p:ph type="title"/>
          </p:nvPr>
        </p:nvSpPr>
        <p:spPr>
          <a:xfrm>
            <a:off x="5267325" y="714375"/>
            <a:ext cx="2850000" cy="241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23" name="Google Shape;623;p88"/>
          <p:cNvSpPr/>
          <p:nvPr/>
        </p:nvSpPr>
        <p:spPr>
          <a:xfrm>
            <a:off x="5069687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88"/>
          <p:cNvSpPr/>
          <p:nvPr/>
        </p:nvSpPr>
        <p:spPr>
          <a:xfrm>
            <a:off x="6749789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88"/>
          <p:cNvSpPr/>
          <p:nvPr/>
        </p:nvSpPr>
        <p:spPr>
          <a:xfrm>
            <a:off x="842945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88"/>
          <p:cNvSpPr/>
          <p:nvPr/>
        </p:nvSpPr>
        <p:spPr>
          <a:xfrm>
            <a:off x="-562144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88"/>
          <p:cNvSpPr/>
          <p:nvPr/>
        </p:nvSpPr>
        <p:spPr>
          <a:xfrm>
            <a:off x="111508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89"/>
          <p:cNvSpPr txBox="1"/>
          <p:nvPr>
            <p:ph hasCustomPrompt="1" type="title"/>
          </p:nvPr>
        </p:nvSpPr>
        <p:spPr>
          <a:xfrm>
            <a:off x="1284000" y="1825450"/>
            <a:ext cx="6576000" cy="17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4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30" name="Google Shape;630;p89"/>
          <p:cNvSpPr txBox="1"/>
          <p:nvPr>
            <p:ph idx="1" type="subTitle"/>
          </p:nvPr>
        </p:nvSpPr>
        <p:spPr>
          <a:xfrm>
            <a:off x="1284000" y="3630475"/>
            <a:ext cx="6576000" cy="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631" name="Google Shape;631;p89"/>
          <p:cNvSpPr/>
          <p:nvPr/>
        </p:nvSpPr>
        <p:spPr>
          <a:xfrm rot="10800000">
            <a:off x="833536" y="-4351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89"/>
          <p:cNvSpPr/>
          <p:nvPr/>
        </p:nvSpPr>
        <p:spPr>
          <a:xfrm rot="10800000">
            <a:off x="-846130" y="-4351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89"/>
          <p:cNvSpPr/>
          <p:nvPr/>
        </p:nvSpPr>
        <p:spPr>
          <a:xfrm>
            <a:off x="6165340" y="4302477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89"/>
          <p:cNvSpPr/>
          <p:nvPr/>
        </p:nvSpPr>
        <p:spPr>
          <a:xfrm>
            <a:off x="7848880" y="4302477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3"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91"/>
          <p:cNvSpPr/>
          <p:nvPr/>
        </p:nvSpPr>
        <p:spPr>
          <a:xfrm>
            <a:off x="-654560" y="-764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91"/>
          <p:cNvSpPr/>
          <p:nvPr/>
        </p:nvSpPr>
        <p:spPr>
          <a:xfrm>
            <a:off x="1028980" y="-764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91"/>
          <p:cNvSpPr txBox="1"/>
          <p:nvPr>
            <p:ph idx="1" type="subTitle"/>
          </p:nvPr>
        </p:nvSpPr>
        <p:spPr>
          <a:xfrm>
            <a:off x="1263100" y="1290375"/>
            <a:ext cx="30906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arker Grotesque"/>
              <a:buNone/>
              <a:defRPr b="1" sz="3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641" name="Google Shape;641;p91"/>
          <p:cNvSpPr txBox="1"/>
          <p:nvPr>
            <p:ph idx="2" type="subTitle"/>
          </p:nvPr>
        </p:nvSpPr>
        <p:spPr>
          <a:xfrm>
            <a:off x="4337375" y="1289325"/>
            <a:ext cx="4160400" cy="4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642" name="Google Shape;642;p91"/>
          <p:cNvSpPr txBox="1"/>
          <p:nvPr>
            <p:ph hasCustomPrompt="1" type="title"/>
          </p:nvPr>
        </p:nvSpPr>
        <p:spPr>
          <a:xfrm>
            <a:off x="661563" y="1290375"/>
            <a:ext cx="6681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643" name="Google Shape;643;p91"/>
          <p:cNvSpPr txBox="1"/>
          <p:nvPr>
            <p:ph idx="3" type="subTitle"/>
          </p:nvPr>
        </p:nvSpPr>
        <p:spPr>
          <a:xfrm>
            <a:off x="1263100" y="1860165"/>
            <a:ext cx="3090600" cy="3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arker Grotesque"/>
              <a:buNone/>
              <a:defRPr b="1" sz="3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644" name="Google Shape;644;p91"/>
          <p:cNvSpPr txBox="1"/>
          <p:nvPr>
            <p:ph idx="4" type="subTitle"/>
          </p:nvPr>
        </p:nvSpPr>
        <p:spPr>
          <a:xfrm>
            <a:off x="4337375" y="1859115"/>
            <a:ext cx="41604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645" name="Google Shape;645;p91"/>
          <p:cNvSpPr txBox="1"/>
          <p:nvPr>
            <p:ph hasCustomPrompt="1" idx="5" type="title"/>
          </p:nvPr>
        </p:nvSpPr>
        <p:spPr>
          <a:xfrm>
            <a:off x="671088" y="1860165"/>
            <a:ext cx="668100" cy="3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646" name="Google Shape;646;p91"/>
          <p:cNvSpPr txBox="1"/>
          <p:nvPr>
            <p:ph idx="6" type="subTitle"/>
          </p:nvPr>
        </p:nvSpPr>
        <p:spPr>
          <a:xfrm>
            <a:off x="1263102" y="2427855"/>
            <a:ext cx="30906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arker Grotesque"/>
              <a:buNone/>
              <a:defRPr b="1" sz="3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647" name="Google Shape;647;p91"/>
          <p:cNvSpPr txBox="1"/>
          <p:nvPr>
            <p:ph idx="7" type="subTitle"/>
          </p:nvPr>
        </p:nvSpPr>
        <p:spPr>
          <a:xfrm>
            <a:off x="4337394" y="2426805"/>
            <a:ext cx="4160400" cy="4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648" name="Google Shape;648;p91"/>
          <p:cNvSpPr txBox="1"/>
          <p:nvPr>
            <p:ph hasCustomPrompt="1" idx="8" type="title"/>
          </p:nvPr>
        </p:nvSpPr>
        <p:spPr>
          <a:xfrm>
            <a:off x="661563" y="2427855"/>
            <a:ext cx="6681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649" name="Google Shape;649;p91"/>
          <p:cNvSpPr txBox="1"/>
          <p:nvPr>
            <p:ph idx="9" type="subTitle"/>
          </p:nvPr>
        </p:nvSpPr>
        <p:spPr>
          <a:xfrm>
            <a:off x="1263102" y="2997645"/>
            <a:ext cx="3090600" cy="3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arker Grotesque"/>
              <a:buNone/>
              <a:defRPr b="1" sz="3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650" name="Google Shape;650;p91"/>
          <p:cNvSpPr txBox="1"/>
          <p:nvPr>
            <p:ph idx="13" type="subTitle"/>
          </p:nvPr>
        </p:nvSpPr>
        <p:spPr>
          <a:xfrm>
            <a:off x="4337392" y="2996595"/>
            <a:ext cx="4160400" cy="3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651" name="Google Shape;651;p91"/>
          <p:cNvSpPr txBox="1"/>
          <p:nvPr>
            <p:ph hasCustomPrompt="1" idx="14" type="title"/>
          </p:nvPr>
        </p:nvSpPr>
        <p:spPr>
          <a:xfrm>
            <a:off x="661563" y="2997645"/>
            <a:ext cx="668100" cy="3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652" name="Google Shape;652;p91"/>
          <p:cNvSpPr txBox="1"/>
          <p:nvPr>
            <p:ph idx="15" type="subTitle"/>
          </p:nvPr>
        </p:nvSpPr>
        <p:spPr>
          <a:xfrm>
            <a:off x="1263100" y="3563235"/>
            <a:ext cx="3090600" cy="3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arker Grotesque"/>
              <a:buNone/>
              <a:defRPr b="1" sz="3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653" name="Google Shape;653;p91"/>
          <p:cNvSpPr txBox="1"/>
          <p:nvPr>
            <p:ph idx="16" type="subTitle"/>
          </p:nvPr>
        </p:nvSpPr>
        <p:spPr>
          <a:xfrm>
            <a:off x="4337375" y="3562185"/>
            <a:ext cx="4160400" cy="3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654" name="Google Shape;654;p91"/>
          <p:cNvSpPr txBox="1"/>
          <p:nvPr>
            <p:ph hasCustomPrompt="1" idx="17" type="title"/>
          </p:nvPr>
        </p:nvSpPr>
        <p:spPr>
          <a:xfrm>
            <a:off x="661563" y="3563235"/>
            <a:ext cx="668100" cy="3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655" name="Google Shape;655;p91"/>
          <p:cNvSpPr txBox="1"/>
          <p:nvPr>
            <p:ph idx="18" type="subTitle"/>
          </p:nvPr>
        </p:nvSpPr>
        <p:spPr>
          <a:xfrm>
            <a:off x="1263100" y="4128825"/>
            <a:ext cx="30906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arker Grotesque"/>
              <a:buNone/>
              <a:defRPr b="1" sz="3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656" name="Google Shape;656;p91"/>
          <p:cNvSpPr txBox="1"/>
          <p:nvPr>
            <p:ph idx="19" type="subTitle"/>
          </p:nvPr>
        </p:nvSpPr>
        <p:spPr>
          <a:xfrm>
            <a:off x="4337375" y="4127775"/>
            <a:ext cx="4160400" cy="4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657" name="Google Shape;657;p91"/>
          <p:cNvSpPr txBox="1"/>
          <p:nvPr>
            <p:ph hasCustomPrompt="1" idx="20" type="title"/>
          </p:nvPr>
        </p:nvSpPr>
        <p:spPr>
          <a:xfrm>
            <a:off x="661563" y="4128825"/>
            <a:ext cx="6681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658" name="Google Shape;658;p91"/>
          <p:cNvSpPr txBox="1"/>
          <p:nvPr>
            <p:ph idx="21"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92"/>
          <p:cNvSpPr txBox="1"/>
          <p:nvPr>
            <p:ph hasCustomPrompt="1" type="title"/>
          </p:nvPr>
        </p:nvSpPr>
        <p:spPr>
          <a:xfrm>
            <a:off x="7250025" y="2750242"/>
            <a:ext cx="11727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t>xx%</a:t>
            </a:r>
          </a:p>
        </p:txBody>
      </p:sp>
      <p:sp>
        <p:nvSpPr>
          <p:cNvPr id="661" name="Google Shape;661;p92"/>
          <p:cNvSpPr txBox="1"/>
          <p:nvPr>
            <p:ph idx="1" type="subTitle"/>
          </p:nvPr>
        </p:nvSpPr>
        <p:spPr>
          <a:xfrm>
            <a:off x="697375" y="1646784"/>
            <a:ext cx="27954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662" name="Google Shape;662;p92"/>
          <p:cNvSpPr txBox="1"/>
          <p:nvPr>
            <p:ph hasCustomPrompt="1" idx="2" type="title"/>
          </p:nvPr>
        </p:nvSpPr>
        <p:spPr>
          <a:xfrm>
            <a:off x="7248525" y="1649034"/>
            <a:ext cx="11757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t>xx%</a:t>
            </a:r>
          </a:p>
        </p:txBody>
      </p:sp>
      <p:sp>
        <p:nvSpPr>
          <p:cNvPr id="663" name="Google Shape;663;p92"/>
          <p:cNvSpPr txBox="1"/>
          <p:nvPr>
            <p:ph idx="3" type="subTitle"/>
          </p:nvPr>
        </p:nvSpPr>
        <p:spPr>
          <a:xfrm>
            <a:off x="697375" y="2750242"/>
            <a:ext cx="2798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664" name="Google Shape;664;p92"/>
          <p:cNvSpPr txBox="1"/>
          <p:nvPr>
            <p:ph hasCustomPrompt="1" idx="4" type="title"/>
          </p:nvPr>
        </p:nvSpPr>
        <p:spPr>
          <a:xfrm>
            <a:off x="7250025" y="3856368"/>
            <a:ext cx="11727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t>xx%</a:t>
            </a:r>
          </a:p>
        </p:txBody>
      </p:sp>
      <p:sp>
        <p:nvSpPr>
          <p:cNvPr id="665" name="Google Shape;665;p92"/>
          <p:cNvSpPr txBox="1"/>
          <p:nvPr>
            <p:ph idx="5" type="subTitle"/>
          </p:nvPr>
        </p:nvSpPr>
        <p:spPr>
          <a:xfrm>
            <a:off x="697375" y="3858618"/>
            <a:ext cx="2798100" cy="57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666" name="Google Shape;666;p92"/>
          <p:cNvSpPr txBox="1"/>
          <p:nvPr>
            <p:ph idx="6" type="title"/>
          </p:nvPr>
        </p:nvSpPr>
        <p:spPr>
          <a:xfrm>
            <a:off x="3592975" y="1225576"/>
            <a:ext cx="27954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667" name="Google Shape;667;p92"/>
          <p:cNvSpPr txBox="1"/>
          <p:nvPr>
            <p:ph idx="7" type="title"/>
          </p:nvPr>
        </p:nvSpPr>
        <p:spPr>
          <a:xfrm>
            <a:off x="3592975" y="2328951"/>
            <a:ext cx="27981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668" name="Google Shape;668;p92"/>
          <p:cNvSpPr txBox="1"/>
          <p:nvPr>
            <p:ph idx="8" type="title"/>
          </p:nvPr>
        </p:nvSpPr>
        <p:spPr>
          <a:xfrm>
            <a:off x="3592975" y="3432326"/>
            <a:ext cx="27981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Quicksand"/>
              <a:buNone/>
              <a:defRPr sz="3000"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669" name="Google Shape;669;p92"/>
          <p:cNvSpPr txBox="1"/>
          <p:nvPr>
            <p:ph idx="9"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93"/>
          <p:cNvSpPr/>
          <p:nvPr/>
        </p:nvSpPr>
        <p:spPr>
          <a:xfrm flipH="1">
            <a:off x="-827273" y="-15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93"/>
          <p:cNvSpPr/>
          <p:nvPr/>
        </p:nvSpPr>
        <p:spPr>
          <a:xfrm>
            <a:off x="7869488" y="36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93"/>
          <p:cNvSpPr txBox="1"/>
          <p:nvPr>
            <p:ph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4" name="Google Shape;674;p93"/>
          <p:cNvSpPr txBox="1"/>
          <p:nvPr>
            <p:ph idx="1" type="subTitle"/>
          </p:nvPr>
        </p:nvSpPr>
        <p:spPr>
          <a:xfrm>
            <a:off x="796875" y="4180125"/>
            <a:ext cx="3447300" cy="4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675" name="Google Shape;675;p93"/>
          <p:cNvSpPr txBox="1"/>
          <p:nvPr>
            <p:ph idx="2" type="subTitle"/>
          </p:nvPr>
        </p:nvSpPr>
        <p:spPr>
          <a:xfrm>
            <a:off x="4892375" y="4180125"/>
            <a:ext cx="3447300" cy="4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676" name="Google Shape;676;p93"/>
          <p:cNvSpPr txBox="1"/>
          <p:nvPr>
            <p:ph hasCustomPrompt="1" idx="3" type="title"/>
          </p:nvPr>
        </p:nvSpPr>
        <p:spPr>
          <a:xfrm>
            <a:off x="4892375" y="3586806"/>
            <a:ext cx="34473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677" name="Google Shape;677;p93"/>
          <p:cNvSpPr txBox="1"/>
          <p:nvPr>
            <p:ph hasCustomPrompt="1" idx="4" type="title"/>
          </p:nvPr>
        </p:nvSpPr>
        <p:spPr>
          <a:xfrm>
            <a:off x="796875" y="3586806"/>
            <a:ext cx="34473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678" name="Google Shape;678;p93"/>
          <p:cNvSpPr txBox="1"/>
          <p:nvPr>
            <p:ph idx="5" type="subTitle"/>
          </p:nvPr>
        </p:nvSpPr>
        <p:spPr>
          <a:xfrm>
            <a:off x="796875" y="2369635"/>
            <a:ext cx="3447300" cy="4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679" name="Google Shape;679;p93"/>
          <p:cNvSpPr txBox="1"/>
          <p:nvPr>
            <p:ph idx="6" type="subTitle"/>
          </p:nvPr>
        </p:nvSpPr>
        <p:spPr>
          <a:xfrm>
            <a:off x="4892375" y="2369635"/>
            <a:ext cx="3447300" cy="4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680" name="Google Shape;680;p93"/>
          <p:cNvSpPr txBox="1"/>
          <p:nvPr>
            <p:ph hasCustomPrompt="1" idx="7" type="title"/>
          </p:nvPr>
        </p:nvSpPr>
        <p:spPr>
          <a:xfrm>
            <a:off x="4892375" y="1776541"/>
            <a:ext cx="34473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681" name="Google Shape;681;p93"/>
          <p:cNvSpPr txBox="1"/>
          <p:nvPr>
            <p:ph hasCustomPrompt="1" idx="8" type="title"/>
          </p:nvPr>
        </p:nvSpPr>
        <p:spPr>
          <a:xfrm>
            <a:off x="796875" y="1776541"/>
            <a:ext cx="34473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Darker Grotesque"/>
              <a:buNone/>
              <a:defRPr sz="4800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7"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94"/>
          <p:cNvSpPr txBox="1"/>
          <p:nvPr>
            <p:ph type="title"/>
          </p:nvPr>
        </p:nvSpPr>
        <p:spPr>
          <a:xfrm>
            <a:off x="3557400" y="2843113"/>
            <a:ext cx="43602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84" name="Google Shape;684;p94"/>
          <p:cNvSpPr txBox="1"/>
          <p:nvPr>
            <p:ph idx="1" type="subTitle"/>
          </p:nvPr>
        </p:nvSpPr>
        <p:spPr>
          <a:xfrm>
            <a:off x="1226400" y="1254138"/>
            <a:ext cx="66912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85" name="Google Shape;685;p94"/>
          <p:cNvSpPr/>
          <p:nvPr/>
        </p:nvSpPr>
        <p:spPr>
          <a:xfrm>
            <a:off x="6193915" y="1877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94"/>
          <p:cNvSpPr/>
          <p:nvPr/>
        </p:nvSpPr>
        <p:spPr>
          <a:xfrm>
            <a:off x="7877455" y="1877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94"/>
          <p:cNvSpPr/>
          <p:nvPr/>
        </p:nvSpPr>
        <p:spPr>
          <a:xfrm>
            <a:off x="-2248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94"/>
          <p:cNvSpPr/>
          <p:nvPr/>
        </p:nvSpPr>
        <p:spPr>
          <a:xfrm>
            <a:off x="1657181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94"/>
          <p:cNvSpPr/>
          <p:nvPr/>
        </p:nvSpPr>
        <p:spPr>
          <a:xfrm>
            <a:off x="3334411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"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95"/>
          <p:cNvSpPr txBox="1"/>
          <p:nvPr>
            <p:ph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2" name="Google Shape;692;p95"/>
          <p:cNvSpPr/>
          <p:nvPr/>
        </p:nvSpPr>
        <p:spPr>
          <a:xfrm>
            <a:off x="4945862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95"/>
          <p:cNvSpPr/>
          <p:nvPr/>
        </p:nvSpPr>
        <p:spPr>
          <a:xfrm>
            <a:off x="6625964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95"/>
          <p:cNvSpPr/>
          <p:nvPr/>
        </p:nvSpPr>
        <p:spPr>
          <a:xfrm>
            <a:off x="8305631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_1"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96"/>
          <p:cNvSpPr txBox="1"/>
          <p:nvPr>
            <p:ph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7" name="Google Shape;697;p96"/>
          <p:cNvSpPr/>
          <p:nvPr/>
        </p:nvSpPr>
        <p:spPr>
          <a:xfrm>
            <a:off x="6871690" y="-9176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96"/>
          <p:cNvSpPr/>
          <p:nvPr/>
        </p:nvSpPr>
        <p:spPr>
          <a:xfrm>
            <a:off x="8555230" y="-9176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97"/>
          <p:cNvSpPr txBox="1"/>
          <p:nvPr>
            <p:ph type="title"/>
          </p:nvPr>
        </p:nvSpPr>
        <p:spPr>
          <a:xfrm>
            <a:off x="4876725" y="1153420"/>
            <a:ext cx="3346200" cy="15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1" name="Google Shape;701;p97"/>
          <p:cNvSpPr txBox="1"/>
          <p:nvPr>
            <p:ph idx="1" type="subTitle"/>
          </p:nvPr>
        </p:nvSpPr>
        <p:spPr>
          <a:xfrm>
            <a:off x="4876725" y="2903620"/>
            <a:ext cx="3346200" cy="10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702" name="Google Shape;702;p97"/>
          <p:cNvSpPr/>
          <p:nvPr/>
        </p:nvSpPr>
        <p:spPr>
          <a:xfrm>
            <a:off x="-1324144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97"/>
          <p:cNvSpPr/>
          <p:nvPr/>
        </p:nvSpPr>
        <p:spPr>
          <a:xfrm>
            <a:off x="35308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97"/>
          <p:cNvSpPr/>
          <p:nvPr/>
        </p:nvSpPr>
        <p:spPr>
          <a:xfrm>
            <a:off x="7022090" y="36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97"/>
          <p:cNvSpPr/>
          <p:nvPr/>
        </p:nvSpPr>
        <p:spPr>
          <a:xfrm>
            <a:off x="8705630" y="36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_1"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98"/>
          <p:cNvSpPr/>
          <p:nvPr/>
        </p:nvSpPr>
        <p:spPr>
          <a:xfrm>
            <a:off x="-568835" y="-4574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98"/>
          <p:cNvSpPr/>
          <p:nvPr/>
        </p:nvSpPr>
        <p:spPr>
          <a:xfrm>
            <a:off x="1114705" y="-45748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98"/>
          <p:cNvSpPr/>
          <p:nvPr/>
        </p:nvSpPr>
        <p:spPr>
          <a:xfrm>
            <a:off x="2794372" y="-45270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98"/>
          <p:cNvSpPr/>
          <p:nvPr/>
        </p:nvSpPr>
        <p:spPr>
          <a:xfrm>
            <a:off x="4231487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98"/>
          <p:cNvSpPr/>
          <p:nvPr/>
        </p:nvSpPr>
        <p:spPr>
          <a:xfrm>
            <a:off x="5911589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98"/>
          <p:cNvSpPr/>
          <p:nvPr/>
        </p:nvSpPr>
        <p:spPr>
          <a:xfrm>
            <a:off x="759125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98"/>
          <p:cNvSpPr txBox="1"/>
          <p:nvPr>
            <p:ph type="title"/>
          </p:nvPr>
        </p:nvSpPr>
        <p:spPr>
          <a:xfrm>
            <a:off x="2051675" y="1285875"/>
            <a:ext cx="5040600" cy="149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4" name="Google Shape;714;p98"/>
          <p:cNvSpPr txBox="1"/>
          <p:nvPr>
            <p:ph idx="1" type="subTitle"/>
          </p:nvPr>
        </p:nvSpPr>
        <p:spPr>
          <a:xfrm>
            <a:off x="2051726" y="2934425"/>
            <a:ext cx="5040600" cy="80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1_1"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99"/>
          <p:cNvSpPr txBox="1"/>
          <p:nvPr>
            <p:ph type="title"/>
          </p:nvPr>
        </p:nvSpPr>
        <p:spPr>
          <a:xfrm>
            <a:off x="5001448" y="2028775"/>
            <a:ext cx="2688300" cy="11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7" name="Google Shape;717;p99"/>
          <p:cNvSpPr txBox="1"/>
          <p:nvPr>
            <p:ph idx="1" type="subTitle"/>
          </p:nvPr>
        </p:nvSpPr>
        <p:spPr>
          <a:xfrm>
            <a:off x="5001450" y="3241038"/>
            <a:ext cx="3184500" cy="10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718" name="Google Shape;718;p99"/>
          <p:cNvSpPr/>
          <p:nvPr/>
        </p:nvSpPr>
        <p:spPr>
          <a:xfrm>
            <a:off x="-427161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99"/>
          <p:cNvSpPr/>
          <p:nvPr/>
        </p:nvSpPr>
        <p:spPr>
          <a:xfrm>
            <a:off x="1250069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99"/>
          <p:cNvSpPr/>
          <p:nvPr/>
        </p:nvSpPr>
        <p:spPr>
          <a:xfrm>
            <a:off x="7022090" y="36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99"/>
          <p:cNvSpPr/>
          <p:nvPr/>
        </p:nvSpPr>
        <p:spPr>
          <a:xfrm>
            <a:off x="8705630" y="3699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_1_1_1"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100"/>
          <p:cNvSpPr txBox="1"/>
          <p:nvPr>
            <p:ph type="title"/>
          </p:nvPr>
        </p:nvSpPr>
        <p:spPr>
          <a:xfrm>
            <a:off x="1638975" y="821550"/>
            <a:ext cx="2688300" cy="11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4" name="Google Shape;724;p100"/>
          <p:cNvSpPr txBox="1"/>
          <p:nvPr>
            <p:ph idx="1" type="subTitle"/>
          </p:nvPr>
        </p:nvSpPr>
        <p:spPr>
          <a:xfrm>
            <a:off x="1145175" y="2031819"/>
            <a:ext cx="3182100" cy="10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725" name="Google Shape;725;p100"/>
          <p:cNvSpPr/>
          <p:nvPr/>
        </p:nvSpPr>
        <p:spPr>
          <a:xfrm>
            <a:off x="-1662039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100"/>
          <p:cNvSpPr/>
          <p:nvPr/>
        </p:nvSpPr>
        <p:spPr>
          <a:xfrm>
            <a:off x="18063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100"/>
          <p:cNvSpPr/>
          <p:nvPr/>
        </p:nvSpPr>
        <p:spPr>
          <a:xfrm>
            <a:off x="1697730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_1_1_1_1"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101"/>
          <p:cNvSpPr txBox="1"/>
          <p:nvPr>
            <p:ph type="title"/>
          </p:nvPr>
        </p:nvSpPr>
        <p:spPr>
          <a:xfrm>
            <a:off x="4620441" y="783450"/>
            <a:ext cx="2688300" cy="11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0" name="Google Shape;730;p101"/>
          <p:cNvSpPr txBox="1"/>
          <p:nvPr>
            <p:ph idx="1" type="subTitle"/>
          </p:nvPr>
        </p:nvSpPr>
        <p:spPr>
          <a:xfrm>
            <a:off x="4620441" y="1993719"/>
            <a:ext cx="3182400" cy="10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731" name="Google Shape;731;p101"/>
          <p:cNvSpPr/>
          <p:nvPr/>
        </p:nvSpPr>
        <p:spPr>
          <a:xfrm>
            <a:off x="3682847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101"/>
          <p:cNvSpPr/>
          <p:nvPr/>
        </p:nvSpPr>
        <p:spPr>
          <a:xfrm>
            <a:off x="5362949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101"/>
          <p:cNvSpPr/>
          <p:nvPr/>
        </p:nvSpPr>
        <p:spPr>
          <a:xfrm>
            <a:off x="7042616" y="4310323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9"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102"/>
          <p:cNvSpPr txBox="1"/>
          <p:nvPr>
            <p:ph type="title"/>
          </p:nvPr>
        </p:nvSpPr>
        <p:spPr>
          <a:xfrm>
            <a:off x="1568075" y="3326636"/>
            <a:ext cx="2380500" cy="44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36" name="Google Shape;736;p102"/>
          <p:cNvSpPr txBox="1"/>
          <p:nvPr>
            <p:ph idx="1" type="subTitle"/>
          </p:nvPr>
        </p:nvSpPr>
        <p:spPr>
          <a:xfrm>
            <a:off x="1568075" y="3883094"/>
            <a:ext cx="2380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737" name="Google Shape;737;p102"/>
          <p:cNvSpPr txBox="1"/>
          <p:nvPr>
            <p:ph idx="2" type="title"/>
          </p:nvPr>
        </p:nvSpPr>
        <p:spPr>
          <a:xfrm>
            <a:off x="5206074" y="1421636"/>
            <a:ext cx="2377500" cy="44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38" name="Google Shape;738;p102"/>
          <p:cNvSpPr txBox="1"/>
          <p:nvPr>
            <p:ph idx="3" type="subTitle"/>
          </p:nvPr>
        </p:nvSpPr>
        <p:spPr>
          <a:xfrm>
            <a:off x="5206074" y="1978094"/>
            <a:ext cx="2377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739" name="Google Shape;739;p102"/>
          <p:cNvSpPr txBox="1"/>
          <p:nvPr>
            <p:ph idx="4"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0" name="Google Shape;740;p102"/>
          <p:cNvSpPr/>
          <p:nvPr/>
        </p:nvSpPr>
        <p:spPr>
          <a:xfrm rot="10800000">
            <a:off x="-846130" y="-4351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102"/>
          <p:cNvSpPr/>
          <p:nvPr/>
        </p:nvSpPr>
        <p:spPr>
          <a:xfrm>
            <a:off x="7848880" y="4302477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9_1"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103"/>
          <p:cNvSpPr/>
          <p:nvPr/>
        </p:nvSpPr>
        <p:spPr>
          <a:xfrm>
            <a:off x="5829756" y="-1090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103"/>
          <p:cNvSpPr/>
          <p:nvPr/>
        </p:nvSpPr>
        <p:spPr>
          <a:xfrm>
            <a:off x="7506986" y="-10902"/>
            <a:ext cx="2101785" cy="841028"/>
          </a:xfrm>
          <a:custGeom>
            <a:rect b="b" l="l" r="r" t="t"/>
            <a:pathLst>
              <a:path extrusionOk="0" h="20864" w="52147">
                <a:moveTo>
                  <a:pt x="20852" y="0"/>
                </a:moveTo>
                <a:cubicBezTo>
                  <a:pt x="15101" y="0"/>
                  <a:pt x="10420" y="4669"/>
                  <a:pt x="10420" y="10432"/>
                </a:cubicBezTo>
                <a:lnTo>
                  <a:pt x="1" y="10432"/>
                </a:lnTo>
                <a:cubicBezTo>
                  <a:pt x="1" y="16195"/>
                  <a:pt x="4669" y="20863"/>
                  <a:pt x="10420" y="20863"/>
                </a:cubicBezTo>
                <a:cubicBezTo>
                  <a:pt x="16183" y="20863"/>
                  <a:pt x="20852" y="16195"/>
                  <a:pt x="20852" y="10432"/>
                </a:cubicBezTo>
                <a:cubicBezTo>
                  <a:pt x="20852" y="16195"/>
                  <a:pt x="25520" y="20863"/>
                  <a:pt x="31283" y="20863"/>
                </a:cubicBezTo>
                <a:cubicBezTo>
                  <a:pt x="37046" y="20863"/>
                  <a:pt x="41715" y="16195"/>
                  <a:pt x="41715" y="10432"/>
                </a:cubicBezTo>
                <a:lnTo>
                  <a:pt x="52146" y="10432"/>
                </a:lnTo>
                <a:cubicBezTo>
                  <a:pt x="52146" y="4669"/>
                  <a:pt x="47478" y="0"/>
                  <a:pt x="41715" y="0"/>
                </a:cubicBezTo>
                <a:cubicBezTo>
                  <a:pt x="35952" y="0"/>
                  <a:pt x="31283" y="4669"/>
                  <a:pt x="31283" y="10432"/>
                </a:cubicBezTo>
                <a:cubicBezTo>
                  <a:pt x="31283" y="4669"/>
                  <a:pt x="26615" y="0"/>
                  <a:pt x="208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103"/>
          <p:cNvSpPr txBox="1"/>
          <p:nvPr>
            <p:ph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6" name="Google Shape;746;p103"/>
          <p:cNvSpPr txBox="1"/>
          <p:nvPr>
            <p:ph idx="1" type="body"/>
          </p:nvPr>
        </p:nvSpPr>
        <p:spPr>
          <a:xfrm>
            <a:off x="4716000" y="1666976"/>
            <a:ext cx="3712500" cy="29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47" name="Google Shape;747;p103"/>
          <p:cNvSpPr txBox="1"/>
          <p:nvPr>
            <p:ph idx="2" type="body"/>
          </p:nvPr>
        </p:nvSpPr>
        <p:spPr>
          <a:xfrm>
            <a:off x="715500" y="1666874"/>
            <a:ext cx="3710700" cy="29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8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10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87.xml"/><Relationship Id="rId22" Type="http://schemas.openxmlformats.org/officeDocument/2006/relationships/slideLayout" Target="../slideLayouts/slideLayout289.xml"/><Relationship Id="rId21" Type="http://schemas.openxmlformats.org/officeDocument/2006/relationships/slideLayout" Target="../slideLayouts/slideLayout288.xml"/><Relationship Id="rId24" Type="http://schemas.openxmlformats.org/officeDocument/2006/relationships/slideLayout" Target="../slideLayouts/slideLayout291.xml"/><Relationship Id="rId23" Type="http://schemas.openxmlformats.org/officeDocument/2006/relationships/slideLayout" Target="../slideLayouts/slideLayout290.xml"/><Relationship Id="rId1" Type="http://schemas.openxmlformats.org/officeDocument/2006/relationships/slideLayout" Target="../slideLayouts/slideLayout268.xml"/><Relationship Id="rId2" Type="http://schemas.openxmlformats.org/officeDocument/2006/relationships/slideLayout" Target="../slideLayouts/slideLayout269.xml"/><Relationship Id="rId3" Type="http://schemas.openxmlformats.org/officeDocument/2006/relationships/slideLayout" Target="../slideLayouts/slideLayout270.xml"/><Relationship Id="rId4" Type="http://schemas.openxmlformats.org/officeDocument/2006/relationships/slideLayout" Target="../slideLayouts/slideLayout271.xml"/><Relationship Id="rId9" Type="http://schemas.openxmlformats.org/officeDocument/2006/relationships/slideLayout" Target="../slideLayouts/slideLayout276.xml"/><Relationship Id="rId26" Type="http://schemas.openxmlformats.org/officeDocument/2006/relationships/slideLayout" Target="../slideLayouts/slideLayout293.xml"/><Relationship Id="rId25" Type="http://schemas.openxmlformats.org/officeDocument/2006/relationships/slideLayout" Target="../slideLayouts/slideLayout292.xml"/><Relationship Id="rId28" Type="http://schemas.openxmlformats.org/officeDocument/2006/relationships/slideLayout" Target="../slideLayouts/slideLayout295.xml"/><Relationship Id="rId27" Type="http://schemas.openxmlformats.org/officeDocument/2006/relationships/slideLayout" Target="../slideLayouts/slideLayout294.xml"/><Relationship Id="rId5" Type="http://schemas.openxmlformats.org/officeDocument/2006/relationships/slideLayout" Target="../slideLayouts/slideLayout272.xml"/><Relationship Id="rId6" Type="http://schemas.openxmlformats.org/officeDocument/2006/relationships/slideLayout" Target="../slideLayouts/slideLayout273.xml"/><Relationship Id="rId29" Type="http://schemas.openxmlformats.org/officeDocument/2006/relationships/slideLayout" Target="../slideLayouts/slideLayout296.xml"/><Relationship Id="rId7" Type="http://schemas.openxmlformats.org/officeDocument/2006/relationships/slideLayout" Target="../slideLayouts/slideLayout274.xml"/><Relationship Id="rId8" Type="http://schemas.openxmlformats.org/officeDocument/2006/relationships/slideLayout" Target="../slideLayouts/slideLayout275.xml"/><Relationship Id="rId31" Type="http://schemas.openxmlformats.org/officeDocument/2006/relationships/slideLayout" Target="../slideLayouts/slideLayout298.xml"/><Relationship Id="rId30" Type="http://schemas.openxmlformats.org/officeDocument/2006/relationships/slideLayout" Target="../slideLayouts/slideLayout297.xml"/><Relationship Id="rId11" Type="http://schemas.openxmlformats.org/officeDocument/2006/relationships/slideLayout" Target="../slideLayouts/slideLayout278.xml"/><Relationship Id="rId33" Type="http://schemas.openxmlformats.org/officeDocument/2006/relationships/theme" Target="../theme/theme15.xml"/><Relationship Id="rId10" Type="http://schemas.openxmlformats.org/officeDocument/2006/relationships/slideLayout" Target="../slideLayouts/slideLayout277.xml"/><Relationship Id="rId32" Type="http://schemas.openxmlformats.org/officeDocument/2006/relationships/slideLayout" Target="../slideLayouts/slideLayout299.xml"/><Relationship Id="rId13" Type="http://schemas.openxmlformats.org/officeDocument/2006/relationships/slideLayout" Target="../slideLayouts/slideLayout280.xml"/><Relationship Id="rId12" Type="http://schemas.openxmlformats.org/officeDocument/2006/relationships/slideLayout" Target="../slideLayouts/slideLayout279.xml"/><Relationship Id="rId15" Type="http://schemas.openxmlformats.org/officeDocument/2006/relationships/slideLayout" Target="../slideLayouts/slideLayout282.xml"/><Relationship Id="rId14" Type="http://schemas.openxmlformats.org/officeDocument/2006/relationships/slideLayout" Target="../slideLayouts/slideLayout281.xml"/><Relationship Id="rId17" Type="http://schemas.openxmlformats.org/officeDocument/2006/relationships/slideLayout" Target="../slideLayouts/slideLayout284.xml"/><Relationship Id="rId16" Type="http://schemas.openxmlformats.org/officeDocument/2006/relationships/slideLayout" Target="../slideLayouts/slideLayout283.xml"/><Relationship Id="rId19" Type="http://schemas.openxmlformats.org/officeDocument/2006/relationships/slideLayout" Target="../slideLayouts/slideLayout286.xml"/><Relationship Id="rId18" Type="http://schemas.openxmlformats.org/officeDocument/2006/relationships/slideLayout" Target="../slideLayouts/slideLayout285.xml"/></Relationships>
</file>

<file path=ppt/slideMasters/_rels/slideMaster1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9.xml"/><Relationship Id="rId22" Type="http://schemas.openxmlformats.org/officeDocument/2006/relationships/slideLayout" Target="../slideLayouts/slideLayout321.xml"/><Relationship Id="rId21" Type="http://schemas.openxmlformats.org/officeDocument/2006/relationships/slideLayout" Target="../slideLayouts/slideLayout320.xml"/><Relationship Id="rId24" Type="http://schemas.openxmlformats.org/officeDocument/2006/relationships/slideLayout" Target="../slideLayouts/slideLayout323.xml"/><Relationship Id="rId23" Type="http://schemas.openxmlformats.org/officeDocument/2006/relationships/slideLayout" Target="../slideLayouts/slideLayout322.xml"/><Relationship Id="rId1" Type="http://schemas.openxmlformats.org/officeDocument/2006/relationships/slideLayout" Target="../slideLayouts/slideLayout300.xml"/><Relationship Id="rId2" Type="http://schemas.openxmlformats.org/officeDocument/2006/relationships/slideLayout" Target="../slideLayouts/slideLayout301.xml"/><Relationship Id="rId3" Type="http://schemas.openxmlformats.org/officeDocument/2006/relationships/slideLayout" Target="../slideLayouts/slideLayout302.xml"/><Relationship Id="rId4" Type="http://schemas.openxmlformats.org/officeDocument/2006/relationships/slideLayout" Target="../slideLayouts/slideLayout303.xml"/><Relationship Id="rId9" Type="http://schemas.openxmlformats.org/officeDocument/2006/relationships/slideLayout" Target="../slideLayouts/slideLayout308.xml"/><Relationship Id="rId26" Type="http://schemas.openxmlformats.org/officeDocument/2006/relationships/slideLayout" Target="../slideLayouts/slideLayout325.xml"/><Relationship Id="rId25" Type="http://schemas.openxmlformats.org/officeDocument/2006/relationships/slideLayout" Target="../slideLayouts/slideLayout324.xml"/><Relationship Id="rId28" Type="http://schemas.openxmlformats.org/officeDocument/2006/relationships/slideLayout" Target="../slideLayouts/slideLayout327.xml"/><Relationship Id="rId27" Type="http://schemas.openxmlformats.org/officeDocument/2006/relationships/slideLayout" Target="../slideLayouts/slideLayout326.xml"/><Relationship Id="rId5" Type="http://schemas.openxmlformats.org/officeDocument/2006/relationships/slideLayout" Target="../slideLayouts/slideLayout304.xml"/><Relationship Id="rId6" Type="http://schemas.openxmlformats.org/officeDocument/2006/relationships/slideLayout" Target="../slideLayouts/slideLayout305.xml"/><Relationship Id="rId29" Type="http://schemas.openxmlformats.org/officeDocument/2006/relationships/slideLayout" Target="../slideLayouts/slideLayout328.xml"/><Relationship Id="rId7" Type="http://schemas.openxmlformats.org/officeDocument/2006/relationships/slideLayout" Target="../slideLayouts/slideLayout306.xml"/><Relationship Id="rId8" Type="http://schemas.openxmlformats.org/officeDocument/2006/relationships/slideLayout" Target="../slideLayouts/slideLayout307.xml"/><Relationship Id="rId31" Type="http://schemas.openxmlformats.org/officeDocument/2006/relationships/slideLayout" Target="../slideLayouts/slideLayout330.xml"/><Relationship Id="rId30" Type="http://schemas.openxmlformats.org/officeDocument/2006/relationships/slideLayout" Target="../slideLayouts/slideLayout329.xml"/><Relationship Id="rId11" Type="http://schemas.openxmlformats.org/officeDocument/2006/relationships/slideLayout" Target="../slideLayouts/slideLayout310.xml"/><Relationship Id="rId33" Type="http://schemas.openxmlformats.org/officeDocument/2006/relationships/theme" Target="../theme/theme16.xml"/><Relationship Id="rId10" Type="http://schemas.openxmlformats.org/officeDocument/2006/relationships/slideLayout" Target="../slideLayouts/slideLayout309.xml"/><Relationship Id="rId32" Type="http://schemas.openxmlformats.org/officeDocument/2006/relationships/slideLayout" Target="../slideLayouts/slideLayout331.xml"/><Relationship Id="rId13" Type="http://schemas.openxmlformats.org/officeDocument/2006/relationships/slideLayout" Target="../slideLayouts/slideLayout312.xml"/><Relationship Id="rId12" Type="http://schemas.openxmlformats.org/officeDocument/2006/relationships/slideLayout" Target="../slideLayouts/slideLayout311.xml"/><Relationship Id="rId15" Type="http://schemas.openxmlformats.org/officeDocument/2006/relationships/slideLayout" Target="../slideLayouts/slideLayout314.xml"/><Relationship Id="rId14" Type="http://schemas.openxmlformats.org/officeDocument/2006/relationships/slideLayout" Target="../slideLayouts/slideLayout313.xml"/><Relationship Id="rId17" Type="http://schemas.openxmlformats.org/officeDocument/2006/relationships/slideLayout" Target="../slideLayouts/slideLayout316.xml"/><Relationship Id="rId16" Type="http://schemas.openxmlformats.org/officeDocument/2006/relationships/slideLayout" Target="../slideLayouts/slideLayout315.xml"/><Relationship Id="rId19" Type="http://schemas.openxmlformats.org/officeDocument/2006/relationships/slideLayout" Target="../slideLayouts/slideLayout318.xml"/><Relationship Id="rId18" Type="http://schemas.openxmlformats.org/officeDocument/2006/relationships/slideLayout" Target="../slideLayouts/slideLayout317.xml"/></Relationships>
</file>

<file path=ppt/slideMasters/_rels/slideMaster1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51.xml"/><Relationship Id="rId22" Type="http://schemas.openxmlformats.org/officeDocument/2006/relationships/slideLayout" Target="../slideLayouts/slideLayout353.xml"/><Relationship Id="rId21" Type="http://schemas.openxmlformats.org/officeDocument/2006/relationships/slideLayout" Target="../slideLayouts/slideLayout352.xml"/><Relationship Id="rId24" Type="http://schemas.openxmlformats.org/officeDocument/2006/relationships/slideLayout" Target="../slideLayouts/slideLayout355.xml"/><Relationship Id="rId23" Type="http://schemas.openxmlformats.org/officeDocument/2006/relationships/slideLayout" Target="../slideLayouts/slideLayout354.xml"/><Relationship Id="rId1" Type="http://schemas.openxmlformats.org/officeDocument/2006/relationships/slideLayout" Target="../slideLayouts/slideLayout332.xml"/><Relationship Id="rId2" Type="http://schemas.openxmlformats.org/officeDocument/2006/relationships/slideLayout" Target="../slideLayouts/slideLayout333.xml"/><Relationship Id="rId3" Type="http://schemas.openxmlformats.org/officeDocument/2006/relationships/slideLayout" Target="../slideLayouts/slideLayout334.xml"/><Relationship Id="rId4" Type="http://schemas.openxmlformats.org/officeDocument/2006/relationships/slideLayout" Target="../slideLayouts/slideLayout335.xml"/><Relationship Id="rId9" Type="http://schemas.openxmlformats.org/officeDocument/2006/relationships/slideLayout" Target="../slideLayouts/slideLayout340.xml"/><Relationship Id="rId26" Type="http://schemas.openxmlformats.org/officeDocument/2006/relationships/slideLayout" Target="../slideLayouts/slideLayout357.xml"/><Relationship Id="rId25" Type="http://schemas.openxmlformats.org/officeDocument/2006/relationships/slideLayout" Target="../slideLayouts/slideLayout356.xml"/><Relationship Id="rId28" Type="http://schemas.openxmlformats.org/officeDocument/2006/relationships/slideLayout" Target="../slideLayouts/slideLayout359.xml"/><Relationship Id="rId27" Type="http://schemas.openxmlformats.org/officeDocument/2006/relationships/slideLayout" Target="../slideLayouts/slideLayout358.xml"/><Relationship Id="rId5" Type="http://schemas.openxmlformats.org/officeDocument/2006/relationships/slideLayout" Target="../slideLayouts/slideLayout336.xml"/><Relationship Id="rId6" Type="http://schemas.openxmlformats.org/officeDocument/2006/relationships/slideLayout" Target="../slideLayouts/slideLayout337.xml"/><Relationship Id="rId29" Type="http://schemas.openxmlformats.org/officeDocument/2006/relationships/slideLayout" Target="../slideLayouts/slideLayout360.xml"/><Relationship Id="rId7" Type="http://schemas.openxmlformats.org/officeDocument/2006/relationships/slideLayout" Target="../slideLayouts/slideLayout338.xml"/><Relationship Id="rId8" Type="http://schemas.openxmlformats.org/officeDocument/2006/relationships/slideLayout" Target="../slideLayouts/slideLayout339.xml"/><Relationship Id="rId31" Type="http://schemas.openxmlformats.org/officeDocument/2006/relationships/slideLayout" Target="../slideLayouts/slideLayout362.xml"/><Relationship Id="rId30" Type="http://schemas.openxmlformats.org/officeDocument/2006/relationships/slideLayout" Target="../slideLayouts/slideLayout361.xml"/><Relationship Id="rId11" Type="http://schemas.openxmlformats.org/officeDocument/2006/relationships/slideLayout" Target="../slideLayouts/slideLayout342.xml"/><Relationship Id="rId33" Type="http://schemas.openxmlformats.org/officeDocument/2006/relationships/theme" Target="../theme/theme14.xml"/><Relationship Id="rId10" Type="http://schemas.openxmlformats.org/officeDocument/2006/relationships/slideLayout" Target="../slideLayouts/slideLayout341.xml"/><Relationship Id="rId32" Type="http://schemas.openxmlformats.org/officeDocument/2006/relationships/slideLayout" Target="../slideLayouts/slideLayout363.xml"/><Relationship Id="rId13" Type="http://schemas.openxmlformats.org/officeDocument/2006/relationships/slideLayout" Target="../slideLayouts/slideLayout344.xml"/><Relationship Id="rId12" Type="http://schemas.openxmlformats.org/officeDocument/2006/relationships/slideLayout" Target="../slideLayouts/slideLayout343.xml"/><Relationship Id="rId15" Type="http://schemas.openxmlformats.org/officeDocument/2006/relationships/slideLayout" Target="../slideLayouts/slideLayout346.xml"/><Relationship Id="rId14" Type="http://schemas.openxmlformats.org/officeDocument/2006/relationships/slideLayout" Target="../slideLayouts/slideLayout345.xml"/><Relationship Id="rId17" Type="http://schemas.openxmlformats.org/officeDocument/2006/relationships/slideLayout" Target="../slideLayouts/slideLayout348.xml"/><Relationship Id="rId16" Type="http://schemas.openxmlformats.org/officeDocument/2006/relationships/slideLayout" Target="../slideLayouts/slideLayout347.xml"/><Relationship Id="rId19" Type="http://schemas.openxmlformats.org/officeDocument/2006/relationships/slideLayout" Target="../slideLayouts/slideLayout350.xml"/><Relationship Id="rId18" Type="http://schemas.openxmlformats.org/officeDocument/2006/relationships/slideLayout" Target="../slideLayouts/slideLayout349.xml"/></Relationships>
</file>

<file path=ppt/slideMasters/_rels/slideMaster1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83.xml"/><Relationship Id="rId22" Type="http://schemas.openxmlformats.org/officeDocument/2006/relationships/slideLayout" Target="../slideLayouts/slideLayout385.xml"/><Relationship Id="rId21" Type="http://schemas.openxmlformats.org/officeDocument/2006/relationships/slideLayout" Target="../slideLayouts/slideLayout384.xml"/><Relationship Id="rId24" Type="http://schemas.openxmlformats.org/officeDocument/2006/relationships/slideLayout" Target="../slideLayouts/slideLayout387.xml"/><Relationship Id="rId23" Type="http://schemas.openxmlformats.org/officeDocument/2006/relationships/slideLayout" Target="../slideLayouts/slideLayout386.xml"/><Relationship Id="rId1" Type="http://schemas.openxmlformats.org/officeDocument/2006/relationships/slideLayout" Target="../slideLayouts/slideLayout364.xml"/><Relationship Id="rId2" Type="http://schemas.openxmlformats.org/officeDocument/2006/relationships/slideLayout" Target="../slideLayouts/slideLayout365.xml"/><Relationship Id="rId3" Type="http://schemas.openxmlformats.org/officeDocument/2006/relationships/slideLayout" Target="../slideLayouts/slideLayout366.xml"/><Relationship Id="rId4" Type="http://schemas.openxmlformats.org/officeDocument/2006/relationships/slideLayout" Target="../slideLayouts/slideLayout367.xml"/><Relationship Id="rId9" Type="http://schemas.openxmlformats.org/officeDocument/2006/relationships/slideLayout" Target="../slideLayouts/slideLayout372.xml"/><Relationship Id="rId26" Type="http://schemas.openxmlformats.org/officeDocument/2006/relationships/slideLayout" Target="../slideLayouts/slideLayout389.xml"/><Relationship Id="rId25" Type="http://schemas.openxmlformats.org/officeDocument/2006/relationships/slideLayout" Target="../slideLayouts/slideLayout388.xml"/><Relationship Id="rId28" Type="http://schemas.openxmlformats.org/officeDocument/2006/relationships/slideLayout" Target="../slideLayouts/slideLayout391.xml"/><Relationship Id="rId27" Type="http://schemas.openxmlformats.org/officeDocument/2006/relationships/slideLayout" Target="../slideLayouts/slideLayout390.xml"/><Relationship Id="rId5" Type="http://schemas.openxmlformats.org/officeDocument/2006/relationships/slideLayout" Target="../slideLayouts/slideLayout368.xml"/><Relationship Id="rId6" Type="http://schemas.openxmlformats.org/officeDocument/2006/relationships/slideLayout" Target="../slideLayouts/slideLayout369.xml"/><Relationship Id="rId29" Type="http://schemas.openxmlformats.org/officeDocument/2006/relationships/slideLayout" Target="../slideLayouts/slideLayout392.xml"/><Relationship Id="rId7" Type="http://schemas.openxmlformats.org/officeDocument/2006/relationships/slideLayout" Target="../slideLayouts/slideLayout370.xml"/><Relationship Id="rId8" Type="http://schemas.openxmlformats.org/officeDocument/2006/relationships/slideLayout" Target="../slideLayouts/slideLayout371.xml"/><Relationship Id="rId31" Type="http://schemas.openxmlformats.org/officeDocument/2006/relationships/slideLayout" Target="../slideLayouts/slideLayout394.xml"/><Relationship Id="rId30" Type="http://schemas.openxmlformats.org/officeDocument/2006/relationships/slideLayout" Target="../slideLayouts/slideLayout393.xml"/><Relationship Id="rId11" Type="http://schemas.openxmlformats.org/officeDocument/2006/relationships/slideLayout" Target="../slideLayouts/slideLayout374.xml"/><Relationship Id="rId33" Type="http://schemas.openxmlformats.org/officeDocument/2006/relationships/theme" Target="../theme/theme13.xml"/><Relationship Id="rId10" Type="http://schemas.openxmlformats.org/officeDocument/2006/relationships/slideLayout" Target="../slideLayouts/slideLayout373.xml"/><Relationship Id="rId32" Type="http://schemas.openxmlformats.org/officeDocument/2006/relationships/slideLayout" Target="../slideLayouts/slideLayout395.xml"/><Relationship Id="rId13" Type="http://schemas.openxmlformats.org/officeDocument/2006/relationships/slideLayout" Target="../slideLayouts/slideLayout376.xml"/><Relationship Id="rId12" Type="http://schemas.openxmlformats.org/officeDocument/2006/relationships/slideLayout" Target="../slideLayouts/slideLayout375.xml"/><Relationship Id="rId15" Type="http://schemas.openxmlformats.org/officeDocument/2006/relationships/slideLayout" Target="../slideLayouts/slideLayout378.xml"/><Relationship Id="rId14" Type="http://schemas.openxmlformats.org/officeDocument/2006/relationships/slideLayout" Target="../slideLayouts/slideLayout377.xml"/><Relationship Id="rId17" Type="http://schemas.openxmlformats.org/officeDocument/2006/relationships/slideLayout" Target="../slideLayouts/slideLayout380.xml"/><Relationship Id="rId16" Type="http://schemas.openxmlformats.org/officeDocument/2006/relationships/slideLayout" Target="../slideLayouts/slideLayout379.xml"/><Relationship Id="rId19" Type="http://schemas.openxmlformats.org/officeDocument/2006/relationships/slideLayout" Target="../slideLayouts/slideLayout382.xml"/><Relationship Id="rId18" Type="http://schemas.openxmlformats.org/officeDocument/2006/relationships/slideLayout" Target="../slideLayouts/slideLayout381.xml"/></Relationships>
</file>

<file path=ppt/slideMasters/_rels/slideMaster14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15.xml"/><Relationship Id="rId22" Type="http://schemas.openxmlformats.org/officeDocument/2006/relationships/slideLayout" Target="../slideLayouts/slideLayout417.xml"/><Relationship Id="rId21" Type="http://schemas.openxmlformats.org/officeDocument/2006/relationships/slideLayout" Target="../slideLayouts/slideLayout416.xml"/><Relationship Id="rId24" Type="http://schemas.openxmlformats.org/officeDocument/2006/relationships/slideLayout" Target="../slideLayouts/slideLayout419.xml"/><Relationship Id="rId23" Type="http://schemas.openxmlformats.org/officeDocument/2006/relationships/slideLayout" Target="../slideLayouts/slideLayout418.xml"/><Relationship Id="rId1" Type="http://schemas.openxmlformats.org/officeDocument/2006/relationships/slideLayout" Target="../slideLayouts/slideLayout396.xml"/><Relationship Id="rId2" Type="http://schemas.openxmlformats.org/officeDocument/2006/relationships/slideLayout" Target="../slideLayouts/slideLayout397.xml"/><Relationship Id="rId3" Type="http://schemas.openxmlformats.org/officeDocument/2006/relationships/slideLayout" Target="../slideLayouts/slideLayout398.xml"/><Relationship Id="rId4" Type="http://schemas.openxmlformats.org/officeDocument/2006/relationships/slideLayout" Target="../slideLayouts/slideLayout399.xml"/><Relationship Id="rId9" Type="http://schemas.openxmlformats.org/officeDocument/2006/relationships/slideLayout" Target="../slideLayouts/slideLayout404.xml"/><Relationship Id="rId26" Type="http://schemas.openxmlformats.org/officeDocument/2006/relationships/slideLayout" Target="../slideLayouts/slideLayout421.xml"/><Relationship Id="rId25" Type="http://schemas.openxmlformats.org/officeDocument/2006/relationships/slideLayout" Target="../slideLayouts/slideLayout420.xml"/><Relationship Id="rId28" Type="http://schemas.openxmlformats.org/officeDocument/2006/relationships/slideLayout" Target="../slideLayouts/slideLayout423.xml"/><Relationship Id="rId27" Type="http://schemas.openxmlformats.org/officeDocument/2006/relationships/slideLayout" Target="../slideLayouts/slideLayout422.xml"/><Relationship Id="rId5" Type="http://schemas.openxmlformats.org/officeDocument/2006/relationships/slideLayout" Target="../slideLayouts/slideLayout400.xml"/><Relationship Id="rId6" Type="http://schemas.openxmlformats.org/officeDocument/2006/relationships/slideLayout" Target="../slideLayouts/slideLayout401.xml"/><Relationship Id="rId29" Type="http://schemas.openxmlformats.org/officeDocument/2006/relationships/slideLayout" Target="../slideLayouts/slideLayout424.xml"/><Relationship Id="rId7" Type="http://schemas.openxmlformats.org/officeDocument/2006/relationships/slideLayout" Target="../slideLayouts/slideLayout402.xml"/><Relationship Id="rId8" Type="http://schemas.openxmlformats.org/officeDocument/2006/relationships/slideLayout" Target="../slideLayouts/slideLayout403.xml"/><Relationship Id="rId31" Type="http://schemas.openxmlformats.org/officeDocument/2006/relationships/slideLayout" Target="../slideLayouts/slideLayout426.xml"/><Relationship Id="rId30" Type="http://schemas.openxmlformats.org/officeDocument/2006/relationships/slideLayout" Target="../slideLayouts/slideLayout425.xml"/><Relationship Id="rId11" Type="http://schemas.openxmlformats.org/officeDocument/2006/relationships/slideLayout" Target="../slideLayouts/slideLayout406.xml"/><Relationship Id="rId33" Type="http://schemas.openxmlformats.org/officeDocument/2006/relationships/theme" Target="../theme/theme2.xml"/><Relationship Id="rId10" Type="http://schemas.openxmlformats.org/officeDocument/2006/relationships/slideLayout" Target="../slideLayouts/slideLayout405.xml"/><Relationship Id="rId32" Type="http://schemas.openxmlformats.org/officeDocument/2006/relationships/slideLayout" Target="../slideLayouts/slideLayout427.xml"/><Relationship Id="rId13" Type="http://schemas.openxmlformats.org/officeDocument/2006/relationships/slideLayout" Target="../slideLayouts/slideLayout408.xml"/><Relationship Id="rId12" Type="http://schemas.openxmlformats.org/officeDocument/2006/relationships/slideLayout" Target="../slideLayouts/slideLayout407.xml"/><Relationship Id="rId15" Type="http://schemas.openxmlformats.org/officeDocument/2006/relationships/slideLayout" Target="../slideLayouts/slideLayout410.xml"/><Relationship Id="rId14" Type="http://schemas.openxmlformats.org/officeDocument/2006/relationships/slideLayout" Target="../slideLayouts/slideLayout409.xml"/><Relationship Id="rId17" Type="http://schemas.openxmlformats.org/officeDocument/2006/relationships/slideLayout" Target="../slideLayouts/slideLayout412.xml"/><Relationship Id="rId16" Type="http://schemas.openxmlformats.org/officeDocument/2006/relationships/slideLayout" Target="../slideLayouts/slideLayout411.xml"/><Relationship Id="rId19" Type="http://schemas.openxmlformats.org/officeDocument/2006/relationships/slideLayout" Target="../slideLayouts/slideLayout414.xml"/><Relationship Id="rId18" Type="http://schemas.openxmlformats.org/officeDocument/2006/relationships/slideLayout" Target="../slideLayouts/slideLayout413.xml"/></Relationships>
</file>

<file path=ppt/slideMasters/_rels/slideMaster15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47.xml"/><Relationship Id="rId22" Type="http://schemas.openxmlformats.org/officeDocument/2006/relationships/slideLayout" Target="../slideLayouts/slideLayout449.xml"/><Relationship Id="rId21" Type="http://schemas.openxmlformats.org/officeDocument/2006/relationships/slideLayout" Target="../slideLayouts/slideLayout448.xml"/><Relationship Id="rId24" Type="http://schemas.openxmlformats.org/officeDocument/2006/relationships/slideLayout" Target="../slideLayouts/slideLayout451.xml"/><Relationship Id="rId23" Type="http://schemas.openxmlformats.org/officeDocument/2006/relationships/slideLayout" Target="../slideLayouts/slideLayout450.xml"/><Relationship Id="rId1" Type="http://schemas.openxmlformats.org/officeDocument/2006/relationships/slideLayout" Target="../slideLayouts/slideLayout428.xml"/><Relationship Id="rId2" Type="http://schemas.openxmlformats.org/officeDocument/2006/relationships/slideLayout" Target="../slideLayouts/slideLayout429.xml"/><Relationship Id="rId3" Type="http://schemas.openxmlformats.org/officeDocument/2006/relationships/slideLayout" Target="../slideLayouts/slideLayout430.xml"/><Relationship Id="rId4" Type="http://schemas.openxmlformats.org/officeDocument/2006/relationships/slideLayout" Target="../slideLayouts/slideLayout431.xml"/><Relationship Id="rId9" Type="http://schemas.openxmlformats.org/officeDocument/2006/relationships/slideLayout" Target="../slideLayouts/slideLayout436.xml"/><Relationship Id="rId26" Type="http://schemas.openxmlformats.org/officeDocument/2006/relationships/slideLayout" Target="../slideLayouts/slideLayout453.xml"/><Relationship Id="rId25" Type="http://schemas.openxmlformats.org/officeDocument/2006/relationships/slideLayout" Target="../slideLayouts/slideLayout452.xml"/><Relationship Id="rId28" Type="http://schemas.openxmlformats.org/officeDocument/2006/relationships/slideLayout" Target="../slideLayouts/slideLayout455.xml"/><Relationship Id="rId27" Type="http://schemas.openxmlformats.org/officeDocument/2006/relationships/slideLayout" Target="../slideLayouts/slideLayout454.xml"/><Relationship Id="rId5" Type="http://schemas.openxmlformats.org/officeDocument/2006/relationships/slideLayout" Target="../slideLayouts/slideLayout432.xml"/><Relationship Id="rId6" Type="http://schemas.openxmlformats.org/officeDocument/2006/relationships/slideLayout" Target="../slideLayouts/slideLayout433.xml"/><Relationship Id="rId29" Type="http://schemas.openxmlformats.org/officeDocument/2006/relationships/slideLayout" Target="../slideLayouts/slideLayout456.xml"/><Relationship Id="rId7" Type="http://schemas.openxmlformats.org/officeDocument/2006/relationships/slideLayout" Target="../slideLayouts/slideLayout434.xml"/><Relationship Id="rId8" Type="http://schemas.openxmlformats.org/officeDocument/2006/relationships/slideLayout" Target="../slideLayouts/slideLayout435.xml"/><Relationship Id="rId31" Type="http://schemas.openxmlformats.org/officeDocument/2006/relationships/slideLayout" Target="../slideLayouts/slideLayout458.xml"/><Relationship Id="rId30" Type="http://schemas.openxmlformats.org/officeDocument/2006/relationships/slideLayout" Target="../slideLayouts/slideLayout457.xml"/><Relationship Id="rId11" Type="http://schemas.openxmlformats.org/officeDocument/2006/relationships/slideLayout" Target="../slideLayouts/slideLayout438.xml"/><Relationship Id="rId33" Type="http://schemas.openxmlformats.org/officeDocument/2006/relationships/theme" Target="../theme/theme6.xml"/><Relationship Id="rId10" Type="http://schemas.openxmlformats.org/officeDocument/2006/relationships/slideLayout" Target="../slideLayouts/slideLayout437.xml"/><Relationship Id="rId32" Type="http://schemas.openxmlformats.org/officeDocument/2006/relationships/slideLayout" Target="../slideLayouts/slideLayout459.xml"/><Relationship Id="rId13" Type="http://schemas.openxmlformats.org/officeDocument/2006/relationships/slideLayout" Target="../slideLayouts/slideLayout440.xml"/><Relationship Id="rId12" Type="http://schemas.openxmlformats.org/officeDocument/2006/relationships/slideLayout" Target="../slideLayouts/slideLayout439.xml"/><Relationship Id="rId15" Type="http://schemas.openxmlformats.org/officeDocument/2006/relationships/slideLayout" Target="../slideLayouts/slideLayout442.xml"/><Relationship Id="rId14" Type="http://schemas.openxmlformats.org/officeDocument/2006/relationships/slideLayout" Target="../slideLayouts/slideLayout441.xml"/><Relationship Id="rId17" Type="http://schemas.openxmlformats.org/officeDocument/2006/relationships/slideLayout" Target="../slideLayouts/slideLayout444.xml"/><Relationship Id="rId16" Type="http://schemas.openxmlformats.org/officeDocument/2006/relationships/slideLayout" Target="../slideLayouts/slideLayout443.xml"/><Relationship Id="rId19" Type="http://schemas.openxmlformats.org/officeDocument/2006/relationships/slideLayout" Target="../slideLayouts/slideLayout446.xml"/><Relationship Id="rId18" Type="http://schemas.openxmlformats.org/officeDocument/2006/relationships/slideLayout" Target="../slideLayouts/slideLayout445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theme" Target="../theme/theme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63.xml"/><Relationship Id="rId22" Type="http://schemas.openxmlformats.org/officeDocument/2006/relationships/slideLayout" Target="../slideLayouts/slideLayout65.xml"/><Relationship Id="rId21" Type="http://schemas.openxmlformats.org/officeDocument/2006/relationships/slideLayout" Target="../slideLayouts/slideLayout64.xml"/><Relationship Id="rId24" Type="http://schemas.openxmlformats.org/officeDocument/2006/relationships/slideLayout" Target="../slideLayouts/slideLayout67.xml"/><Relationship Id="rId23" Type="http://schemas.openxmlformats.org/officeDocument/2006/relationships/slideLayout" Target="../slideLayouts/slideLayout66.xml"/><Relationship Id="rId1" Type="http://schemas.openxmlformats.org/officeDocument/2006/relationships/slideLayout" Target="../slideLayouts/slideLayout44.xml"/><Relationship Id="rId2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26" Type="http://schemas.openxmlformats.org/officeDocument/2006/relationships/slideLayout" Target="../slideLayouts/slideLayout69.xml"/><Relationship Id="rId25" Type="http://schemas.openxmlformats.org/officeDocument/2006/relationships/slideLayout" Target="../slideLayouts/slideLayout68.xml"/><Relationship Id="rId28" Type="http://schemas.openxmlformats.org/officeDocument/2006/relationships/slideLayout" Target="../slideLayouts/slideLayout71.xml"/><Relationship Id="rId27" Type="http://schemas.openxmlformats.org/officeDocument/2006/relationships/slideLayout" Target="../slideLayouts/slideLayout70.xml"/><Relationship Id="rId5" Type="http://schemas.openxmlformats.org/officeDocument/2006/relationships/slideLayout" Target="../slideLayouts/slideLayout48.xml"/><Relationship Id="rId6" Type="http://schemas.openxmlformats.org/officeDocument/2006/relationships/slideLayout" Target="../slideLayouts/slideLayout49.xml"/><Relationship Id="rId29" Type="http://schemas.openxmlformats.org/officeDocument/2006/relationships/slideLayout" Target="../slideLayouts/slideLayout72.xml"/><Relationship Id="rId7" Type="http://schemas.openxmlformats.org/officeDocument/2006/relationships/slideLayout" Target="../slideLayouts/slideLayout50.xml"/><Relationship Id="rId8" Type="http://schemas.openxmlformats.org/officeDocument/2006/relationships/slideLayout" Target="../slideLayouts/slideLayout51.xml"/><Relationship Id="rId31" Type="http://schemas.openxmlformats.org/officeDocument/2006/relationships/slideLayout" Target="../slideLayouts/slideLayout74.xml"/><Relationship Id="rId30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54.xml"/><Relationship Id="rId33" Type="http://schemas.openxmlformats.org/officeDocument/2006/relationships/theme" Target="../theme/theme11.xml"/><Relationship Id="rId10" Type="http://schemas.openxmlformats.org/officeDocument/2006/relationships/slideLayout" Target="../slideLayouts/slideLayout53.xml"/><Relationship Id="rId32" Type="http://schemas.openxmlformats.org/officeDocument/2006/relationships/slideLayout" Target="../slideLayouts/slideLayout75.xml"/><Relationship Id="rId13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0.xml"/><Relationship Id="rId16" Type="http://schemas.openxmlformats.org/officeDocument/2006/relationships/slideLayout" Target="../slideLayouts/slideLayout59.xml"/><Relationship Id="rId19" Type="http://schemas.openxmlformats.org/officeDocument/2006/relationships/slideLayout" Target="../slideLayouts/slideLayout62.xml"/><Relationship Id="rId18" Type="http://schemas.openxmlformats.org/officeDocument/2006/relationships/slideLayout" Target="../slideLayouts/slideLayout61.xml"/></Relationships>
</file>

<file path=ppt/slideMasters/_rels/slideMaster4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97.xml"/><Relationship Id="rId21" Type="http://schemas.openxmlformats.org/officeDocument/2006/relationships/slideLayout" Target="../slideLayouts/slideLayout96.xml"/><Relationship Id="rId24" Type="http://schemas.openxmlformats.org/officeDocument/2006/relationships/slideLayout" Target="../slideLayouts/slideLayout99.xml"/><Relationship Id="rId23" Type="http://schemas.openxmlformats.org/officeDocument/2006/relationships/slideLayout" Target="../slideLayouts/slideLayout98.xml"/><Relationship Id="rId1" Type="http://schemas.openxmlformats.org/officeDocument/2006/relationships/slideLayout" Target="../slideLayouts/slideLayout76.xml"/><Relationship Id="rId2" Type="http://schemas.openxmlformats.org/officeDocument/2006/relationships/slideLayout" Target="../slideLayouts/slideLayout77.xml"/><Relationship Id="rId3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4.xml"/><Relationship Id="rId26" Type="http://schemas.openxmlformats.org/officeDocument/2006/relationships/slideLayout" Target="../slideLayouts/slideLayout101.xml"/><Relationship Id="rId25" Type="http://schemas.openxmlformats.org/officeDocument/2006/relationships/slideLayout" Target="../slideLayouts/slideLayout100.xml"/><Relationship Id="rId28" Type="http://schemas.openxmlformats.org/officeDocument/2006/relationships/slideLayout" Target="../slideLayouts/slideLayout103.xml"/><Relationship Id="rId27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1.xml"/><Relationship Id="rId29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82.xml"/><Relationship Id="rId8" Type="http://schemas.openxmlformats.org/officeDocument/2006/relationships/slideLayout" Target="../slideLayouts/slideLayout83.xml"/><Relationship Id="rId31" Type="http://schemas.openxmlformats.org/officeDocument/2006/relationships/slideLayout" Target="../slideLayouts/slideLayout106.xml"/><Relationship Id="rId3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86.xml"/><Relationship Id="rId33" Type="http://schemas.openxmlformats.org/officeDocument/2006/relationships/theme" Target="../theme/theme12.xml"/><Relationship Id="rId10" Type="http://schemas.openxmlformats.org/officeDocument/2006/relationships/slideLayout" Target="../slideLayouts/slideLayout85.xml"/><Relationship Id="rId3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88.xml"/><Relationship Id="rId12" Type="http://schemas.openxmlformats.org/officeDocument/2006/relationships/slideLayout" Target="../slideLayouts/slideLayout87.xml"/><Relationship Id="rId15" Type="http://schemas.openxmlformats.org/officeDocument/2006/relationships/slideLayout" Target="../slideLayouts/slideLayout90.xml"/><Relationship Id="rId14" Type="http://schemas.openxmlformats.org/officeDocument/2006/relationships/slideLayout" Target="../slideLayouts/slideLayout89.xml"/><Relationship Id="rId17" Type="http://schemas.openxmlformats.org/officeDocument/2006/relationships/slideLayout" Target="../slideLayouts/slideLayout92.xml"/><Relationship Id="rId16" Type="http://schemas.openxmlformats.org/officeDocument/2006/relationships/slideLayout" Target="../slideLayouts/slideLayout91.xml"/><Relationship Id="rId19" Type="http://schemas.openxmlformats.org/officeDocument/2006/relationships/slideLayout" Target="../slideLayouts/slideLayout94.xml"/><Relationship Id="rId18" Type="http://schemas.openxmlformats.org/officeDocument/2006/relationships/slideLayout" Target="../slideLayouts/slideLayout93.xml"/></Relationships>
</file>

<file path=ppt/slideMasters/_rels/slideMaster5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27.xml"/><Relationship Id="rId22" Type="http://schemas.openxmlformats.org/officeDocument/2006/relationships/slideLayout" Target="../slideLayouts/slideLayout129.xml"/><Relationship Id="rId21" Type="http://schemas.openxmlformats.org/officeDocument/2006/relationships/slideLayout" Target="../slideLayouts/slideLayout128.xml"/><Relationship Id="rId24" Type="http://schemas.openxmlformats.org/officeDocument/2006/relationships/slideLayout" Target="../slideLayouts/slideLayout131.xml"/><Relationship Id="rId23" Type="http://schemas.openxmlformats.org/officeDocument/2006/relationships/slideLayout" Target="../slideLayouts/slideLayout130.xml"/><Relationship Id="rId1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9" Type="http://schemas.openxmlformats.org/officeDocument/2006/relationships/slideLayout" Target="../slideLayouts/slideLayout116.xml"/><Relationship Id="rId26" Type="http://schemas.openxmlformats.org/officeDocument/2006/relationships/slideLayout" Target="../slideLayouts/slideLayout133.xml"/><Relationship Id="rId25" Type="http://schemas.openxmlformats.org/officeDocument/2006/relationships/slideLayout" Target="../slideLayouts/slideLayout132.xml"/><Relationship Id="rId28" Type="http://schemas.openxmlformats.org/officeDocument/2006/relationships/slideLayout" Target="../slideLayouts/slideLayout135.xml"/><Relationship Id="rId27" Type="http://schemas.openxmlformats.org/officeDocument/2006/relationships/slideLayout" Target="../slideLayouts/slideLayout134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29" Type="http://schemas.openxmlformats.org/officeDocument/2006/relationships/slideLayout" Target="../slideLayouts/slideLayout136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31" Type="http://schemas.openxmlformats.org/officeDocument/2006/relationships/slideLayout" Target="../slideLayouts/slideLayout138.xml"/><Relationship Id="rId30" Type="http://schemas.openxmlformats.org/officeDocument/2006/relationships/slideLayout" Target="../slideLayouts/slideLayout137.xml"/><Relationship Id="rId11" Type="http://schemas.openxmlformats.org/officeDocument/2006/relationships/slideLayout" Target="../slideLayouts/slideLayout118.xml"/><Relationship Id="rId33" Type="http://schemas.openxmlformats.org/officeDocument/2006/relationships/theme" Target="../theme/theme5.xml"/><Relationship Id="rId10" Type="http://schemas.openxmlformats.org/officeDocument/2006/relationships/slideLayout" Target="../slideLayouts/slideLayout117.xml"/><Relationship Id="rId32" Type="http://schemas.openxmlformats.org/officeDocument/2006/relationships/slideLayout" Target="../slideLayouts/slideLayout139.xml"/><Relationship Id="rId13" Type="http://schemas.openxmlformats.org/officeDocument/2006/relationships/slideLayout" Target="../slideLayouts/slideLayout120.xml"/><Relationship Id="rId12" Type="http://schemas.openxmlformats.org/officeDocument/2006/relationships/slideLayout" Target="../slideLayouts/slideLayout119.xml"/><Relationship Id="rId15" Type="http://schemas.openxmlformats.org/officeDocument/2006/relationships/slideLayout" Target="../slideLayouts/slideLayout122.xml"/><Relationship Id="rId14" Type="http://schemas.openxmlformats.org/officeDocument/2006/relationships/slideLayout" Target="../slideLayouts/slideLayout121.xml"/><Relationship Id="rId17" Type="http://schemas.openxmlformats.org/officeDocument/2006/relationships/slideLayout" Target="../slideLayouts/slideLayout124.xml"/><Relationship Id="rId16" Type="http://schemas.openxmlformats.org/officeDocument/2006/relationships/slideLayout" Target="../slideLayouts/slideLayout123.xml"/><Relationship Id="rId19" Type="http://schemas.openxmlformats.org/officeDocument/2006/relationships/slideLayout" Target="../slideLayouts/slideLayout126.xml"/><Relationship Id="rId18" Type="http://schemas.openxmlformats.org/officeDocument/2006/relationships/slideLayout" Target="../slideLayouts/slideLayout125.xml"/></Relationships>
</file>

<file path=ppt/slideMasters/_rels/slideMaster6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59.xml"/><Relationship Id="rId22" Type="http://schemas.openxmlformats.org/officeDocument/2006/relationships/slideLayout" Target="../slideLayouts/slideLayout161.xml"/><Relationship Id="rId21" Type="http://schemas.openxmlformats.org/officeDocument/2006/relationships/slideLayout" Target="../slideLayouts/slideLayout160.xml"/><Relationship Id="rId24" Type="http://schemas.openxmlformats.org/officeDocument/2006/relationships/slideLayout" Target="../slideLayouts/slideLayout163.xml"/><Relationship Id="rId23" Type="http://schemas.openxmlformats.org/officeDocument/2006/relationships/slideLayout" Target="../slideLayouts/slideLayout162.xml"/><Relationship Id="rId1" Type="http://schemas.openxmlformats.org/officeDocument/2006/relationships/slideLayout" Target="../slideLayouts/slideLayout140.xml"/><Relationship Id="rId2" Type="http://schemas.openxmlformats.org/officeDocument/2006/relationships/slideLayout" Target="../slideLayouts/slideLayout141.xml"/><Relationship Id="rId3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43.xml"/><Relationship Id="rId9" Type="http://schemas.openxmlformats.org/officeDocument/2006/relationships/slideLayout" Target="../slideLayouts/slideLayout148.xml"/><Relationship Id="rId26" Type="http://schemas.openxmlformats.org/officeDocument/2006/relationships/slideLayout" Target="../slideLayouts/slideLayout165.xml"/><Relationship Id="rId25" Type="http://schemas.openxmlformats.org/officeDocument/2006/relationships/slideLayout" Target="../slideLayouts/slideLayout164.xml"/><Relationship Id="rId28" Type="http://schemas.openxmlformats.org/officeDocument/2006/relationships/slideLayout" Target="../slideLayouts/slideLayout167.xml"/><Relationship Id="rId27" Type="http://schemas.openxmlformats.org/officeDocument/2006/relationships/slideLayout" Target="../slideLayouts/slideLayout166.xml"/><Relationship Id="rId5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5.xml"/><Relationship Id="rId29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46.xml"/><Relationship Id="rId8" Type="http://schemas.openxmlformats.org/officeDocument/2006/relationships/slideLayout" Target="../slideLayouts/slideLayout147.xml"/><Relationship Id="rId31" Type="http://schemas.openxmlformats.org/officeDocument/2006/relationships/slideLayout" Target="../slideLayouts/slideLayout170.xml"/><Relationship Id="rId30" Type="http://schemas.openxmlformats.org/officeDocument/2006/relationships/slideLayout" Target="../slideLayouts/slideLayout169.xml"/><Relationship Id="rId11" Type="http://schemas.openxmlformats.org/officeDocument/2006/relationships/slideLayout" Target="../slideLayouts/slideLayout150.xml"/><Relationship Id="rId33" Type="http://schemas.openxmlformats.org/officeDocument/2006/relationships/theme" Target="../theme/theme10.xml"/><Relationship Id="rId10" Type="http://schemas.openxmlformats.org/officeDocument/2006/relationships/slideLayout" Target="../slideLayouts/slideLayout149.xml"/><Relationship Id="rId32" Type="http://schemas.openxmlformats.org/officeDocument/2006/relationships/slideLayout" Target="../slideLayouts/slideLayout171.xml"/><Relationship Id="rId13" Type="http://schemas.openxmlformats.org/officeDocument/2006/relationships/slideLayout" Target="../slideLayouts/slideLayout152.xml"/><Relationship Id="rId12" Type="http://schemas.openxmlformats.org/officeDocument/2006/relationships/slideLayout" Target="../slideLayouts/slideLayout151.xml"/><Relationship Id="rId15" Type="http://schemas.openxmlformats.org/officeDocument/2006/relationships/slideLayout" Target="../slideLayouts/slideLayout154.xml"/><Relationship Id="rId14" Type="http://schemas.openxmlformats.org/officeDocument/2006/relationships/slideLayout" Target="../slideLayouts/slideLayout153.xml"/><Relationship Id="rId17" Type="http://schemas.openxmlformats.org/officeDocument/2006/relationships/slideLayout" Target="../slideLayouts/slideLayout156.xml"/><Relationship Id="rId16" Type="http://schemas.openxmlformats.org/officeDocument/2006/relationships/slideLayout" Target="../slideLayouts/slideLayout155.xml"/><Relationship Id="rId19" Type="http://schemas.openxmlformats.org/officeDocument/2006/relationships/slideLayout" Target="../slideLayouts/slideLayout158.xml"/><Relationship Id="rId18" Type="http://schemas.openxmlformats.org/officeDocument/2006/relationships/slideLayout" Target="../slideLayouts/slideLayout157.xml"/></Relationships>
</file>

<file path=ppt/slideMasters/_rels/slideMaster7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1.xml"/><Relationship Id="rId22" Type="http://schemas.openxmlformats.org/officeDocument/2006/relationships/slideLayout" Target="../slideLayouts/slideLayout193.xml"/><Relationship Id="rId21" Type="http://schemas.openxmlformats.org/officeDocument/2006/relationships/slideLayout" Target="../slideLayouts/slideLayout192.xml"/><Relationship Id="rId24" Type="http://schemas.openxmlformats.org/officeDocument/2006/relationships/slideLayout" Target="../slideLayouts/slideLayout195.xml"/><Relationship Id="rId23" Type="http://schemas.openxmlformats.org/officeDocument/2006/relationships/slideLayout" Target="../slideLayouts/slideLayout194.xml"/><Relationship Id="rId1" Type="http://schemas.openxmlformats.org/officeDocument/2006/relationships/slideLayout" Target="../slideLayouts/slideLayout172.xml"/><Relationship Id="rId2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74.xml"/><Relationship Id="rId4" Type="http://schemas.openxmlformats.org/officeDocument/2006/relationships/slideLayout" Target="../slideLayouts/slideLayout175.xml"/><Relationship Id="rId9" Type="http://schemas.openxmlformats.org/officeDocument/2006/relationships/slideLayout" Target="../slideLayouts/slideLayout180.xml"/><Relationship Id="rId26" Type="http://schemas.openxmlformats.org/officeDocument/2006/relationships/slideLayout" Target="../slideLayouts/slideLayout197.xml"/><Relationship Id="rId25" Type="http://schemas.openxmlformats.org/officeDocument/2006/relationships/slideLayout" Target="../slideLayouts/slideLayout196.xml"/><Relationship Id="rId28" Type="http://schemas.openxmlformats.org/officeDocument/2006/relationships/slideLayout" Target="../slideLayouts/slideLayout199.xml"/><Relationship Id="rId27" Type="http://schemas.openxmlformats.org/officeDocument/2006/relationships/slideLayout" Target="../slideLayouts/slideLayout198.xml"/><Relationship Id="rId5" Type="http://schemas.openxmlformats.org/officeDocument/2006/relationships/slideLayout" Target="../slideLayouts/slideLayout176.xml"/><Relationship Id="rId6" Type="http://schemas.openxmlformats.org/officeDocument/2006/relationships/slideLayout" Target="../slideLayouts/slideLayout177.xml"/><Relationship Id="rId29" Type="http://schemas.openxmlformats.org/officeDocument/2006/relationships/slideLayout" Target="../slideLayouts/slideLayout200.xml"/><Relationship Id="rId7" Type="http://schemas.openxmlformats.org/officeDocument/2006/relationships/slideLayout" Target="../slideLayouts/slideLayout178.xml"/><Relationship Id="rId8" Type="http://schemas.openxmlformats.org/officeDocument/2006/relationships/slideLayout" Target="../slideLayouts/slideLayout179.xml"/><Relationship Id="rId31" Type="http://schemas.openxmlformats.org/officeDocument/2006/relationships/slideLayout" Target="../slideLayouts/slideLayout202.xml"/><Relationship Id="rId30" Type="http://schemas.openxmlformats.org/officeDocument/2006/relationships/slideLayout" Target="../slideLayouts/slideLayout201.xml"/><Relationship Id="rId11" Type="http://schemas.openxmlformats.org/officeDocument/2006/relationships/slideLayout" Target="../slideLayouts/slideLayout182.xml"/><Relationship Id="rId33" Type="http://schemas.openxmlformats.org/officeDocument/2006/relationships/theme" Target="../theme/theme9.xml"/><Relationship Id="rId10" Type="http://schemas.openxmlformats.org/officeDocument/2006/relationships/slideLayout" Target="../slideLayouts/slideLayout181.xml"/><Relationship Id="rId32" Type="http://schemas.openxmlformats.org/officeDocument/2006/relationships/slideLayout" Target="../slideLayouts/slideLayout203.xml"/><Relationship Id="rId13" Type="http://schemas.openxmlformats.org/officeDocument/2006/relationships/slideLayout" Target="../slideLayouts/slideLayout184.xml"/><Relationship Id="rId12" Type="http://schemas.openxmlformats.org/officeDocument/2006/relationships/slideLayout" Target="../slideLayouts/slideLayout183.xml"/><Relationship Id="rId15" Type="http://schemas.openxmlformats.org/officeDocument/2006/relationships/slideLayout" Target="../slideLayouts/slideLayout186.xml"/><Relationship Id="rId14" Type="http://schemas.openxmlformats.org/officeDocument/2006/relationships/slideLayout" Target="../slideLayouts/slideLayout185.xml"/><Relationship Id="rId17" Type="http://schemas.openxmlformats.org/officeDocument/2006/relationships/slideLayout" Target="../slideLayouts/slideLayout188.xml"/><Relationship Id="rId16" Type="http://schemas.openxmlformats.org/officeDocument/2006/relationships/slideLayout" Target="../slideLayouts/slideLayout187.xml"/><Relationship Id="rId19" Type="http://schemas.openxmlformats.org/officeDocument/2006/relationships/slideLayout" Target="../slideLayouts/slideLayout190.xml"/><Relationship Id="rId18" Type="http://schemas.openxmlformats.org/officeDocument/2006/relationships/slideLayout" Target="../slideLayouts/slideLayout189.xml"/></Relationships>
</file>

<file path=ppt/slideMasters/_rels/slideMaster8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23.xml"/><Relationship Id="rId22" Type="http://schemas.openxmlformats.org/officeDocument/2006/relationships/slideLayout" Target="../slideLayouts/slideLayout225.xml"/><Relationship Id="rId21" Type="http://schemas.openxmlformats.org/officeDocument/2006/relationships/slideLayout" Target="../slideLayouts/slideLayout224.xml"/><Relationship Id="rId24" Type="http://schemas.openxmlformats.org/officeDocument/2006/relationships/slideLayout" Target="../slideLayouts/slideLayout227.xml"/><Relationship Id="rId23" Type="http://schemas.openxmlformats.org/officeDocument/2006/relationships/slideLayout" Target="../slideLayouts/slideLayout226.xml"/><Relationship Id="rId1" Type="http://schemas.openxmlformats.org/officeDocument/2006/relationships/slideLayout" Target="../slideLayouts/slideLayout204.xml"/><Relationship Id="rId2" Type="http://schemas.openxmlformats.org/officeDocument/2006/relationships/slideLayout" Target="../slideLayouts/slideLayout205.xml"/><Relationship Id="rId3" Type="http://schemas.openxmlformats.org/officeDocument/2006/relationships/slideLayout" Target="../slideLayouts/slideLayout206.xml"/><Relationship Id="rId4" Type="http://schemas.openxmlformats.org/officeDocument/2006/relationships/slideLayout" Target="../slideLayouts/slideLayout207.xml"/><Relationship Id="rId9" Type="http://schemas.openxmlformats.org/officeDocument/2006/relationships/slideLayout" Target="../slideLayouts/slideLayout212.xml"/><Relationship Id="rId26" Type="http://schemas.openxmlformats.org/officeDocument/2006/relationships/slideLayout" Target="../slideLayouts/slideLayout229.xml"/><Relationship Id="rId25" Type="http://schemas.openxmlformats.org/officeDocument/2006/relationships/slideLayout" Target="../slideLayouts/slideLayout228.xml"/><Relationship Id="rId28" Type="http://schemas.openxmlformats.org/officeDocument/2006/relationships/slideLayout" Target="../slideLayouts/slideLayout231.xml"/><Relationship Id="rId27" Type="http://schemas.openxmlformats.org/officeDocument/2006/relationships/slideLayout" Target="../slideLayouts/slideLayout230.xml"/><Relationship Id="rId5" Type="http://schemas.openxmlformats.org/officeDocument/2006/relationships/slideLayout" Target="../slideLayouts/slideLayout208.xml"/><Relationship Id="rId6" Type="http://schemas.openxmlformats.org/officeDocument/2006/relationships/slideLayout" Target="../slideLayouts/slideLayout209.xml"/><Relationship Id="rId29" Type="http://schemas.openxmlformats.org/officeDocument/2006/relationships/slideLayout" Target="../slideLayouts/slideLayout232.xml"/><Relationship Id="rId7" Type="http://schemas.openxmlformats.org/officeDocument/2006/relationships/slideLayout" Target="../slideLayouts/slideLayout210.xml"/><Relationship Id="rId8" Type="http://schemas.openxmlformats.org/officeDocument/2006/relationships/slideLayout" Target="../slideLayouts/slideLayout211.xml"/><Relationship Id="rId31" Type="http://schemas.openxmlformats.org/officeDocument/2006/relationships/slideLayout" Target="../slideLayouts/slideLayout234.xml"/><Relationship Id="rId30" Type="http://schemas.openxmlformats.org/officeDocument/2006/relationships/slideLayout" Target="../slideLayouts/slideLayout233.xml"/><Relationship Id="rId11" Type="http://schemas.openxmlformats.org/officeDocument/2006/relationships/slideLayout" Target="../slideLayouts/slideLayout214.xml"/><Relationship Id="rId33" Type="http://schemas.openxmlformats.org/officeDocument/2006/relationships/theme" Target="../theme/theme1.xml"/><Relationship Id="rId10" Type="http://schemas.openxmlformats.org/officeDocument/2006/relationships/slideLayout" Target="../slideLayouts/slideLayout213.xml"/><Relationship Id="rId32" Type="http://schemas.openxmlformats.org/officeDocument/2006/relationships/slideLayout" Target="../slideLayouts/slideLayout235.xml"/><Relationship Id="rId13" Type="http://schemas.openxmlformats.org/officeDocument/2006/relationships/slideLayout" Target="../slideLayouts/slideLayout216.xml"/><Relationship Id="rId12" Type="http://schemas.openxmlformats.org/officeDocument/2006/relationships/slideLayout" Target="../slideLayouts/slideLayout215.xml"/><Relationship Id="rId15" Type="http://schemas.openxmlformats.org/officeDocument/2006/relationships/slideLayout" Target="../slideLayouts/slideLayout218.xml"/><Relationship Id="rId14" Type="http://schemas.openxmlformats.org/officeDocument/2006/relationships/slideLayout" Target="../slideLayouts/slideLayout217.xml"/><Relationship Id="rId17" Type="http://schemas.openxmlformats.org/officeDocument/2006/relationships/slideLayout" Target="../slideLayouts/slideLayout220.xml"/><Relationship Id="rId16" Type="http://schemas.openxmlformats.org/officeDocument/2006/relationships/slideLayout" Target="../slideLayouts/slideLayout219.xml"/><Relationship Id="rId19" Type="http://schemas.openxmlformats.org/officeDocument/2006/relationships/slideLayout" Target="../slideLayouts/slideLayout222.xml"/><Relationship Id="rId18" Type="http://schemas.openxmlformats.org/officeDocument/2006/relationships/slideLayout" Target="../slideLayouts/slideLayout221.xml"/></Relationships>
</file>

<file path=ppt/slideMasters/_rels/slideMaster9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55.xml"/><Relationship Id="rId22" Type="http://schemas.openxmlformats.org/officeDocument/2006/relationships/slideLayout" Target="../slideLayouts/slideLayout257.xml"/><Relationship Id="rId21" Type="http://schemas.openxmlformats.org/officeDocument/2006/relationships/slideLayout" Target="../slideLayouts/slideLayout256.xml"/><Relationship Id="rId24" Type="http://schemas.openxmlformats.org/officeDocument/2006/relationships/slideLayout" Target="../slideLayouts/slideLayout259.xml"/><Relationship Id="rId23" Type="http://schemas.openxmlformats.org/officeDocument/2006/relationships/slideLayout" Target="../slideLayouts/slideLayout258.xml"/><Relationship Id="rId1" Type="http://schemas.openxmlformats.org/officeDocument/2006/relationships/slideLayout" Target="../slideLayouts/slideLayout236.xml"/><Relationship Id="rId2" Type="http://schemas.openxmlformats.org/officeDocument/2006/relationships/slideLayout" Target="../slideLayouts/slideLayout237.xml"/><Relationship Id="rId3" Type="http://schemas.openxmlformats.org/officeDocument/2006/relationships/slideLayout" Target="../slideLayouts/slideLayout238.xml"/><Relationship Id="rId4" Type="http://schemas.openxmlformats.org/officeDocument/2006/relationships/slideLayout" Target="../slideLayouts/slideLayout239.xml"/><Relationship Id="rId9" Type="http://schemas.openxmlformats.org/officeDocument/2006/relationships/slideLayout" Target="../slideLayouts/slideLayout244.xml"/><Relationship Id="rId26" Type="http://schemas.openxmlformats.org/officeDocument/2006/relationships/slideLayout" Target="../slideLayouts/slideLayout261.xml"/><Relationship Id="rId25" Type="http://schemas.openxmlformats.org/officeDocument/2006/relationships/slideLayout" Target="../slideLayouts/slideLayout260.xml"/><Relationship Id="rId28" Type="http://schemas.openxmlformats.org/officeDocument/2006/relationships/slideLayout" Target="../slideLayouts/slideLayout263.xml"/><Relationship Id="rId27" Type="http://schemas.openxmlformats.org/officeDocument/2006/relationships/slideLayout" Target="../slideLayouts/slideLayout262.xml"/><Relationship Id="rId5" Type="http://schemas.openxmlformats.org/officeDocument/2006/relationships/slideLayout" Target="../slideLayouts/slideLayout240.xml"/><Relationship Id="rId6" Type="http://schemas.openxmlformats.org/officeDocument/2006/relationships/slideLayout" Target="../slideLayouts/slideLayout241.xml"/><Relationship Id="rId29" Type="http://schemas.openxmlformats.org/officeDocument/2006/relationships/slideLayout" Target="../slideLayouts/slideLayout264.xml"/><Relationship Id="rId7" Type="http://schemas.openxmlformats.org/officeDocument/2006/relationships/slideLayout" Target="../slideLayouts/slideLayout242.xml"/><Relationship Id="rId8" Type="http://schemas.openxmlformats.org/officeDocument/2006/relationships/slideLayout" Target="../slideLayouts/slideLayout243.xml"/><Relationship Id="rId31" Type="http://schemas.openxmlformats.org/officeDocument/2006/relationships/slideLayout" Target="../slideLayouts/slideLayout266.xml"/><Relationship Id="rId30" Type="http://schemas.openxmlformats.org/officeDocument/2006/relationships/slideLayout" Target="../slideLayouts/slideLayout265.xml"/><Relationship Id="rId11" Type="http://schemas.openxmlformats.org/officeDocument/2006/relationships/slideLayout" Target="../slideLayouts/slideLayout246.xml"/><Relationship Id="rId33" Type="http://schemas.openxmlformats.org/officeDocument/2006/relationships/theme" Target="../theme/theme3.xml"/><Relationship Id="rId10" Type="http://schemas.openxmlformats.org/officeDocument/2006/relationships/slideLayout" Target="../slideLayouts/slideLayout245.xml"/><Relationship Id="rId32" Type="http://schemas.openxmlformats.org/officeDocument/2006/relationships/slideLayout" Target="../slideLayouts/slideLayout267.xml"/><Relationship Id="rId13" Type="http://schemas.openxmlformats.org/officeDocument/2006/relationships/slideLayout" Target="../slideLayouts/slideLayout248.xml"/><Relationship Id="rId12" Type="http://schemas.openxmlformats.org/officeDocument/2006/relationships/slideLayout" Target="../slideLayouts/slideLayout247.xml"/><Relationship Id="rId15" Type="http://schemas.openxmlformats.org/officeDocument/2006/relationships/slideLayout" Target="../slideLayouts/slideLayout250.xml"/><Relationship Id="rId14" Type="http://schemas.openxmlformats.org/officeDocument/2006/relationships/slideLayout" Target="../slideLayouts/slideLayout249.xml"/><Relationship Id="rId17" Type="http://schemas.openxmlformats.org/officeDocument/2006/relationships/slideLayout" Target="../slideLayouts/slideLayout252.xml"/><Relationship Id="rId16" Type="http://schemas.openxmlformats.org/officeDocument/2006/relationships/slideLayout" Target="../slideLayouts/slideLayout251.xml"/><Relationship Id="rId19" Type="http://schemas.openxmlformats.org/officeDocument/2006/relationships/slideLayout" Target="../slideLayouts/slideLayout254.xml"/><Relationship Id="rId18" Type="http://schemas.openxmlformats.org/officeDocument/2006/relationships/slideLayout" Target="../slideLayouts/slideLayout2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2098" name="Shape 2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" name="Google Shape;2099;p2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"/>
              <a:buNone/>
              <a:defRPr b="1" sz="35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00" name="Google Shape;2100;p2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missioner"/>
              <a:buChar char="●"/>
              <a:defRPr sz="18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○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■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●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○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■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●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○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■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/>
        </p:txBody>
      </p:sp>
      <p:sp>
        <p:nvSpPr>
          <p:cNvPr id="2101" name="Google Shape;2101;p2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  <p:sldLayoutId id="2147483926" r:id="rId12"/>
    <p:sldLayoutId id="2147483927" r:id="rId13"/>
    <p:sldLayoutId id="2147483928" r:id="rId14"/>
    <p:sldLayoutId id="2147483929" r:id="rId15"/>
    <p:sldLayoutId id="2147483930" r:id="rId16"/>
    <p:sldLayoutId id="2147483931" r:id="rId17"/>
    <p:sldLayoutId id="2147483932" r:id="rId18"/>
    <p:sldLayoutId id="2147483933" r:id="rId19"/>
    <p:sldLayoutId id="2147483934" r:id="rId20"/>
    <p:sldLayoutId id="2147483935" r:id="rId21"/>
    <p:sldLayoutId id="2147483936" r:id="rId22"/>
    <p:sldLayoutId id="2147483937" r:id="rId23"/>
    <p:sldLayoutId id="2147483938" r:id="rId24"/>
    <p:sldLayoutId id="2147483939" r:id="rId25"/>
    <p:sldLayoutId id="2147483940" r:id="rId26"/>
    <p:sldLayoutId id="2147483941" r:id="rId27"/>
    <p:sldLayoutId id="2147483942" r:id="rId28"/>
    <p:sldLayoutId id="2147483943" r:id="rId29"/>
    <p:sldLayoutId id="2147483944" r:id="rId30"/>
    <p:sldLayoutId id="2147483945" r:id="rId31"/>
    <p:sldLayoutId id="2147483946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2354" name="Shape 2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" name="Google Shape;2355;p3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"/>
              <a:buNone/>
              <a:defRPr b="1" sz="35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56" name="Google Shape;2356;p3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missioner"/>
              <a:buChar char="●"/>
              <a:defRPr sz="18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○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■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●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○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■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●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○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■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/>
        </p:txBody>
      </p:sp>
      <p:sp>
        <p:nvSpPr>
          <p:cNvPr id="2357" name="Google Shape;2357;p3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  <p:sldLayoutId id="2147483958" r:id="rId12"/>
    <p:sldLayoutId id="2147483959" r:id="rId13"/>
    <p:sldLayoutId id="2147483960" r:id="rId14"/>
    <p:sldLayoutId id="2147483961" r:id="rId15"/>
    <p:sldLayoutId id="2147483962" r:id="rId16"/>
    <p:sldLayoutId id="2147483963" r:id="rId17"/>
    <p:sldLayoutId id="2147483964" r:id="rId18"/>
    <p:sldLayoutId id="2147483965" r:id="rId19"/>
    <p:sldLayoutId id="2147483966" r:id="rId20"/>
    <p:sldLayoutId id="2147483967" r:id="rId21"/>
    <p:sldLayoutId id="2147483968" r:id="rId22"/>
    <p:sldLayoutId id="2147483969" r:id="rId23"/>
    <p:sldLayoutId id="2147483970" r:id="rId24"/>
    <p:sldLayoutId id="2147483971" r:id="rId25"/>
    <p:sldLayoutId id="2147483972" r:id="rId26"/>
    <p:sldLayoutId id="2147483973" r:id="rId27"/>
    <p:sldLayoutId id="2147483974" r:id="rId28"/>
    <p:sldLayoutId id="2147483975" r:id="rId29"/>
    <p:sldLayoutId id="2147483976" r:id="rId30"/>
    <p:sldLayoutId id="2147483977" r:id="rId31"/>
    <p:sldLayoutId id="2147483978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2610" name="Shape 2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" name="Google Shape;2611;p3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"/>
              <a:buNone/>
              <a:defRPr b="1" sz="35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12" name="Google Shape;2612;p3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missioner"/>
              <a:buChar char="●"/>
              <a:defRPr sz="18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○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■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●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○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■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●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○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■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/>
        </p:txBody>
      </p:sp>
      <p:sp>
        <p:nvSpPr>
          <p:cNvPr id="2613" name="Google Shape;2613;p3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  <p:sldLayoutId id="2147483989" r:id="rId11"/>
    <p:sldLayoutId id="2147483990" r:id="rId12"/>
    <p:sldLayoutId id="2147483991" r:id="rId13"/>
    <p:sldLayoutId id="2147483992" r:id="rId14"/>
    <p:sldLayoutId id="2147483993" r:id="rId15"/>
    <p:sldLayoutId id="2147483994" r:id="rId16"/>
    <p:sldLayoutId id="2147483995" r:id="rId17"/>
    <p:sldLayoutId id="2147483996" r:id="rId18"/>
    <p:sldLayoutId id="2147483997" r:id="rId19"/>
    <p:sldLayoutId id="2147483998" r:id="rId20"/>
    <p:sldLayoutId id="2147483999" r:id="rId21"/>
    <p:sldLayoutId id="2147484000" r:id="rId22"/>
    <p:sldLayoutId id="2147484001" r:id="rId23"/>
    <p:sldLayoutId id="2147484002" r:id="rId24"/>
    <p:sldLayoutId id="2147484003" r:id="rId25"/>
    <p:sldLayoutId id="2147484004" r:id="rId26"/>
    <p:sldLayoutId id="2147484005" r:id="rId27"/>
    <p:sldLayoutId id="2147484006" r:id="rId28"/>
    <p:sldLayoutId id="2147484007" r:id="rId29"/>
    <p:sldLayoutId id="2147484008" r:id="rId30"/>
    <p:sldLayoutId id="2147484009" r:id="rId31"/>
    <p:sldLayoutId id="2147484010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2866" name="Shape 2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" name="Google Shape;2867;p3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"/>
              <a:buNone/>
              <a:defRPr b="1" sz="35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68" name="Google Shape;2868;p3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missioner"/>
              <a:buChar char="●"/>
              <a:defRPr sz="18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○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■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●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○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■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●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○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■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/>
        </p:txBody>
      </p:sp>
      <p:sp>
        <p:nvSpPr>
          <p:cNvPr id="2869" name="Google Shape;2869;p3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4011" r:id="rId1"/>
    <p:sldLayoutId id="2147484012" r:id="rId2"/>
    <p:sldLayoutId id="2147484013" r:id="rId3"/>
    <p:sldLayoutId id="2147484014" r:id="rId4"/>
    <p:sldLayoutId id="2147484015" r:id="rId5"/>
    <p:sldLayoutId id="2147484016" r:id="rId6"/>
    <p:sldLayoutId id="2147484017" r:id="rId7"/>
    <p:sldLayoutId id="2147484018" r:id="rId8"/>
    <p:sldLayoutId id="2147484019" r:id="rId9"/>
    <p:sldLayoutId id="2147484020" r:id="rId10"/>
    <p:sldLayoutId id="2147484021" r:id="rId11"/>
    <p:sldLayoutId id="2147484022" r:id="rId12"/>
    <p:sldLayoutId id="2147484023" r:id="rId13"/>
    <p:sldLayoutId id="2147484024" r:id="rId14"/>
    <p:sldLayoutId id="2147484025" r:id="rId15"/>
    <p:sldLayoutId id="2147484026" r:id="rId16"/>
    <p:sldLayoutId id="2147484027" r:id="rId17"/>
    <p:sldLayoutId id="2147484028" r:id="rId18"/>
    <p:sldLayoutId id="2147484029" r:id="rId19"/>
    <p:sldLayoutId id="2147484030" r:id="rId20"/>
    <p:sldLayoutId id="2147484031" r:id="rId21"/>
    <p:sldLayoutId id="2147484032" r:id="rId22"/>
    <p:sldLayoutId id="2147484033" r:id="rId23"/>
    <p:sldLayoutId id="2147484034" r:id="rId24"/>
    <p:sldLayoutId id="2147484035" r:id="rId25"/>
    <p:sldLayoutId id="2147484036" r:id="rId26"/>
    <p:sldLayoutId id="2147484037" r:id="rId27"/>
    <p:sldLayoutId id="2147484038" r:id="rId28"/>
    <p:sldLayoutId id="2147484039" r:id="rId29"/>
    <p:sldLayoutId id="2147484040" r:id="rId30"/>
    <p:sldLayoutId id="2147484041" r:id="rId31"/>
    <p:sldLayoutId id="2147484042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3122" name="Shape 3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" name="Google Shape;3123;p4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"/>
              <a:buNone/>
              <a:defRPr b="1" sz="35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24" name="Google Shape;3124;p4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missioner"/>
              <a:buChar char="●"/>
              <a:defRPr sz="18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○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■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●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○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■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●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○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■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/>
        </p:txBody>
      </p:sp>
      <p:sp>
        <p:nvSpPr>
          <p:cNvPr id="3125" name="Google Shape;3125;p40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4043" r:id="rId1"/>
    <p:sldLayoutId id="2147484044" r:id="rId2"/>
    <p:sldLayoutId id="2147484045" r:id="rId3"/>
    <p:sldLayoutId id="2147484046" r:id="rId4"/>
    <p:sldLayoutId id="2147484047" r:id="rId5"/>
    <p:sldLayoutId id="2147484048" r:id="rId6"/>
    <p:sldLayoutId id="2147484049" r:id="rId7"/>
    <p:sldLayoutId id="2147484050" r:id="rId8"/>
    <p:sldLayoutId id="2147484051" r:id="rId9"/>
    <p:sldLayoutId id="2147484052" r:id="rId10"/>
    <p:sldLayoutId id="2147484053" r:id="rId11"/>
    <p:sldLayoutId id="2147484054" r:id="rId12"/>
    <p:sldLayoutId id="2147484055" r:id="rId13"/>
    <p:sldLayoutId id="2147484056" r:id="rId14"/>
    <p:sldLayoutId id="2147484057" r:id="rId15"/>
    <p:sldLayoutId id="2147484058" r:id="rId16"/>
    <p:sldLayoutId id="2147484059" r:id="rId17"/>
    <p:sldLayoutId id="2147484060" r:id="rId18"/>
    <p:sldLayoutId id="2147484061" r:id="rId19"/>
    <p:sldLayoutId id="2147484062" r:id="rId20"/>
    <p:sldLayoutId id="2147484063" r:id="rId21"/>
    <p:sldLayoutId id="2147484064" r:id="rId22"/>
    <p:sldLayoutId id="2147484065" r:id="rId23"/>
    <p:sldLayoutId id="2147484066" r:id="rId24"/>
    <p:sldLayoutId id="2147484067" r:id="rId25"/>
    <p:sldLayoutId id="2147484068" r:id="rId26"/>
    <p:sldLayoutId id="2147484069" r:id="rId27"/>
    <p:sldLayoutId id="2147484070" r:id="rId28"/>
    <p:sldLayoutId id="2147484071" r:id="rId29"/>
    <p:sldLayoutId id="2147484072" r:id="rId30"/>
    <p:sldLayoutId id="2147484073" r:id="rId31"/>
    <p:sldLayoutId id="2147484074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3378" name="Shape 3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" name="Google Shape;3379;p4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"/>
              <a:buNone/>
              <a:defRPr b="1" sz="35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80" name="Google Shape;3380;p4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missioner"/>
              <a:buChar char="●"/>
              <a:defRPr sz="18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○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■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●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○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■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●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○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■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/>
        </p:txBody>
      </p:sp>
      <p:sp>
        <p:nvSpPr>
          <p:cNvPr id="3381" name="Google Shape;3381;p4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4075" r:id="rId1"/>
    <p:sldLayoutId id="2147484076" r:id="rId2"/>
    <p:sldLayoutId id="2147484077" r:id="rId3"/>
    <p:sldLayoutId id="2147484078" r:id="rId4"/>
    <p:sldLayoutId id="2147484079" r:id="rId5"/>
    <p:sldLayoutId id="2147484080" r:id="rId6"/>
    <p:sldLayoutId id="2147484081" r:id="rId7"/>
    <p:sldLayoutId id="2147484082" r:id="rId8"/>
    <p:sldLayoutId id="2147484083" r:id="rId9"/>
    <p:sldLayoutId id="2147484084" r:id="rId10"/>
    <p:sldLayoutId id="2147484085" r:id="rId11"/>
    <p:sldLayoutId id="2147484086" r:id="rId12"/>
    <p:sldLayoutId id="2147484087" r:id="rId13"/>
    <p:sldLayoutId id="2147484088" r:id="rId14"/>
    <p:sldLayoutId id="2147484089" r:id="rId15"/>
    <p:sldLayoutId id="2147484090" r:id="rId16"/>
    <p:sldLayoutId id="2147484091" r:id="rId17"/>
    <p:sldLayoutId id="2147484092" r:id="rId18"/>
    <p:sldLayoutId id="2147484093" r:id="rId19"/>
    <p:sldLayoutId id="2147484094" r:id="rId20"/>
    <p:sldLayoutId id="2147484095" r:id="rId21"/>
    <p:sldLayoutId id="2147484096" r:id="rId22"/>
    <p:sldLayoutId id="2147484097" r:id="rId23"/>
    <p:sldLayoutId id="2147484098" r:id="rId24"/>
    <p:sldLayoutId id="2147484099" r:id="rId25"/>
    <p:sldLayoutId id="2147484100" r:id="rId26"/>
    <p:sldLayoutId id="2147484101" r:id="rId27"/>
    <p:sldLayoutId id="2147484102" r:id="rId28"/>
    <p:sldLayoutId id="2147484103" r:id="rId29"/>
    <p:sldLayoutId id="2147484104" r:id="rId30"/>
    <p:sldLayoutId id="2147484105" r:id="rId31"/>
    <p:sldLayoutId id="2147484106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"/>
              <a:buNone/>
              <a:defRPr b="1" sz="35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missioner"/>
              <a:buChar char="●"/>
              <a:defRPr sz="18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○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■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●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○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■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●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○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■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"/>
              <a:buNone/>
              <a:defRPr b="1" sz="35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8" name="Google Shape;308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missioner"/>
              <a:buChar char="●"/>
              <a:defRPr sz="18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○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■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●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○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■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●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○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■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/>
        </p:txBody>
      </p:sp>
      <p:sp>
        <p:nvSpPr>
          <p:cNvPr id="309" name="Google Shape;309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  <p:sldLayoutId id="2147483709" r:id="rId19"/>
    <p:sldLayoutId id="2147483710" r:id="rId20"/>
    <p:sldLayoutId id="2147483711" r:id="rId21"/>
    <p:sldLayoutId id="2147483712" r:id="rId22"/>
    <p:sldLayoutId id="2147483713" r:id="rId23"/>
    <p:sldLayoutId id="2147483714" r:id="rId24"/>
    <p:sldLayoutId id="2147483715" r:id="rId25"/>
    <p:sldLayoutId id="2147483716" r:id="rId26"/>
    <p:sldLayoutId id="2147483717" r:id="rId27"/>
    <p:sldLayoutId id="2147483718" r:id="rId28"/>
    <p:sldLayoutId id="2147483719" r:id="rId29"/>
    <p:sldLayoutId id="2147483720" r:id="rId30"/>
    <p:sldLayoutId id="2147483721" r:id="rId31"/>
    <p:sldLayoutId id="2147483722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"/>
              <a:buNone/>
              <a:defRPr b="1" sz="35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4" name="Google Shape;564;p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missioner"/>
              <a:buChar char="●"/>
              <a:defRPr sz="18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○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■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●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○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■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●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○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■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/>
        </p:txBody>
      </p:sp>
      <p:sp>
        <p:nvSpPr>
          <p:cNvPr id="565" name="Google Shape;565;p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  <p:sldLayoutId id="2147483740" r:id="rId18"/>
    <p:sldLayoutId id="2147483741" r:id="rId19"/>
    <p:sldLayoutId id="2147483742" r:id="rId20"/>
    <p:sldLayoutId id="2147483743" r:id="rId21"/>
    <p:sldLayoutId id="2147483744" r:id="rId22"/>
    <p:sldLayoutId id="2147483745" r:id="rId23"/>
    <p:sldLayoutId id="2147483746" r:id="rId24"/>
    <p:sldLayoutId id="2147483747" r:id="rId25"/>
    <p:sldLayoutId id="2147483748" r:id="rId26"/>
    <p:sldLayoutId id="2147483749" r:id="rId27"/>
    <p:sldLayoutId id="2147483750" r:id="rId28"/>
    <p:sldLayoutId id="2147483751" r:id="rId29"/>
    <p:sldLayoutId id="2147483752" r:id="rId30"/>
    <p:sldLayoutId id="2147483753" r:id="rId31"/>
    <p:sldLayoutId id="2147483754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"/>
              <a:buNone/>
              <a:defRPr b="1" sz="35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20" name="Google Shape;820;p1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missioner"/>
              <a:buChar char="●"/>
              <a:defRPr sz="18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○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■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●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○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■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●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○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■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/>
        </p:txBody>
      </p:sp>
      <p:sp>
        <p:nvSpPr>
          <p:cNvPr id="821" name="Google Shape;821;p1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1" r:id="rId17"/>
    <p:sldLayoutId id="2147483772" r:id="rId18"/>
    <p:sldLayoutId id="2147483773" r:id="rId19"/>
    <p:sldLayoutId id="2147483774" r:id="rId20"/>
    <p:sldLayoutId id="2147483775" r:id="rId21"/>
    <p:sldLayoutId id="2147483776" r:id="rId22"/>
    <p:sldLayoutId id="2147483777" r:id="rId23"/>
    <p:sldLayoutId id="2147483778" r:id="rId24"/>
    <p:sldLayoutId id="2147483779" r:id="rId25"/>
    <p:sldLayoutId id="2147483780" r:id="rId26"/>
    <p:sldLayoutId id="2147483781" r:id="rId27"/>
    <p:sldLayoutId id="2147483782" r:id="rId28"/>
    <p:sldLayoutId id="2147483783" r:id="rId29"/>
    <p:sldLayoutId id="2147483784" r:id="rId30"/>
    <p:sldLayoutId id="2147483785" r:id="rId31"/>
    <p:sldLayoutId id="2147483786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1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"/>
              <a:buNone/>
              <a:defRPr b="1" sz="35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76" name="Google Shape;1076;p1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missioner"/>
              <a:buChar char="●"/>
              <a:defRPr sz="18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○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■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●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○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■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●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○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■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/>
        </p:txBody>
      </p:sp>
      <p:sp>
        <p:nvSpPr>
          <p:cNvPr id="1077" name="Google Shape;1077;p1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  <p:sldLayoutId id="2147483804" r:id="rId18"/>
    <p:sldLayoutId id="2147483805" r:id="rId19"/>
    <p:sldLayoutId id="2147483806" r:id="rId20"/>
    <p:sldLayoutId id="2147483807" r:id="rId21"/>
    <p:sldLayoutId id="2147483808" r:id="rId22"/>
    <p:sldLayoutId id="2147483809" r:id="rId23"/>
    <p:sldLayoutId id="2147483810" r:id="rId24"/>
    <p:sldLayoutId id="2147483811" r:id="rId25"/>
    <p:sldLayoutId id="2147483812" r:id="rId26"/>
    <p:sldLayoutId id="2147483813" r:id="rId27"/>
    <p:sldLayoutId id="2147483814" r:id="rId28"/>
    <p:sldLayoutId id="2147483815" r:id="rId29"/>
    <p:sldLayoutId id="2147483816" r:id="rId30"/>
    <p:sldLayoutId id="2147483817" r:id="rId31"/>
    <p:sldLayoutId id="2147483818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330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p1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"/>
              <a:buNone/>
              <a:defRPr b="1" sz="35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2" name="Google Shape;1332;p1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missioner"/>
              <a:buChar char="●"/>
              <a:defRPr sz="18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○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■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●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○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■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●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○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■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/>
        </p:txBody>
      </p:sp>
      <p:sp>
        <p:nvSpPr>
          <p:cNvPr id="1333" name="Google Shape;1333;p1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  <p:sldLayoutId id="2147483835" r:id="rId17"/>
    <p:sldLayoutId id="2147483836" r:id="rId18"/>
    <p:sldLayoutId id="2147483837" r:id="rId19"/>
    <p:sldLayoutId id="2147483838" r:id="rId20"/>
    <p:sldLayoutId id="2147483839" r:id="rId21"/>
    <p:sldLayoutId id="2147483840" r:id="rId22"/>
    <p:sldLayoutId id="2147483841" r:id="rId23"/>
    <p:sldLayoutId id="2147483842" r:id="rId24"/>
    <p:sldLayoutId id="2147483843" r:id="rId25"/>
    <p:sldLayoutId id="2147483844" r:id="rId26"/>
    <p:sldLayoutId id="2147483845" r:id="rId27"/>
    <p:sldLayoutId id="2147483846" r:id="rId28"/>
    <p:sldLayoutId id="2147483847" r:id="rId29"/>
    <p:sldLayoutId id="2147483848" r:id="rId30"/>
    <p:sldLayoutId id="2147483849" r:id="rId31"/>
    <p:sldLayoutId id="2147483850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586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p2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"/>
              <a:buNone/>
              <a:defRPr b="1" sz="35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88" name="Google Shape;1588;p2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missioner"/>
              <a:buChar char="●"/>
              <a:defRPr sz="18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○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■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●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○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■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●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○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■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/>
        </p:txBody>
      </p:sp>
      <p:sp>
        <p:nvSpPr>
          <p:cNvPr id="1589" name="Google Shape;1589;p2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  <p:sldLayoutId id="2147483867" r:id="rId17"/>
    <p:sldLayoutId id="2147483868" r:id="rId18"/>
    <p:sldLayoutId id="2147483869" r:id="rId19"/>
    <p:sldLayoutId id="2147483870" r:id="rId20"/>
    <p:sldLayoutId id="2147483871" r:id="rId21"/>
    <p:sldLayoutId id="2147483872" r:id="rId22"/>
    <p:sldLayoutId id="2147483873" r:id="rId23"/>
    <p:sldLayoutId id="2147483874" r:id="rId24"/>
    <p:sldLayoutId id="2147483875" r:id="rId25"/>
    <p:sldLayoutId id="2147483876" r:id="rId26"/>
    <p:sldLayoutId id="2147483877" r:id="rId27"/>
    <p:sldLayoutId id="2147483878" r:id="rId28"/>
    <p:sldLayoutId id="2147483879" r:id="rId29"/>
    <p:sldLayoutId id="2147483880" r:id="rId30"/>
    <p:sldLayoutId id="2147483881" r:id="rId31"/>
    <p:sldLayoutId id="2147483882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842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Google Shape;1843;p2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"/>
              <a:buNone/>
              <a:defRPr b="1" sz="35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44" name="Google Shape;1844;p2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missioner"/>
              <a:buChar char="●"/>
              <a:defRPr sz="18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○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■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●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○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■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●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○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■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/>
        </p:txBody>
      </p:sp>
      <p:sp>
        <p:nvSpPr>
          <p:cNvPr id="1845" name="Google Shape;1845;p2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  <p:sldLayoutId id="2147483896" r:id="rId14"/>
    <p:sldLayoutId id="2147483897" r:id="rId15"/>
    <p:sldLayoutId id="2147483898" r:id="rId16"/>
    <p:sldLayoutId id="2147483899" r:id="rId17"/>
    <p:sldLayoutId id="2147483900" r:id="rId18"/>
    <p:sldLayoutId id="2147483901" r:id="rId19"/>
    <p:sldLayoutId id="2147483902" r:id="rId20"/>
    <p:sldLayoutId id="2147483903" r:id="rId21"/>
    <p:sldLayoutId id="2147483904" r:id="rId22"/>
    <p:sldLayoutId id="2147483905" r:id="rId23"/>
    <p:sldLayoutId id="2147483906" r:id="rId24"/>
    <p:sldLayoutId id="2147483907" r:id="rId25"/>
    <p:sldLayoutId id="2147483908" r:id="rId26"/>
    <p:sldLayoutId id="2147483909" r:id="rId27"/>
    <p:sldLayoutId id="2147483910" r:id="rId28"/>
    <p:sldLayoutId id="2147483911" r:id="rId29"/>
    <p:sldLayoutId id="2147483912" r:id="rId30"/>
    <p:sldLayoutId id="2147483913" r:id="rId31"/>
    <p:sldLayoutId id="2147483914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citeseerx.ist.psu.edu/viewdoc/download?doi=10.1.1.15.4028&amp;rep=rep1&amp;type=pdf" TargetMode="External"/><Relationship Id="rId4" Type="http://schemas.openxmlformats.org/officeDocument/2006/relationships/hyperlink" Target="https://citeseerx.ist.psu.edu/viewdoc/download?doi=10.1.1.15.4028&amp;rep=rep1&amp;type=pdf" TargetMode="External"/><Relationship Id="rId5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citeseerx.ist.psu.edu/viewdoc/download?doi=10.1.1.15.4028&amp;rep=rep1&amp;type=pdf" TargetMode="External"/><Relationship Id="rId4" Type="http://schemas.openxmlformats.org/officeDocument/2006/relationships/hyperlink" Target="https://citeseerx.ist.psu.edu/viewdoc/download?doi=10.1.1.15.4028&amp;rep=rep1&amp;type=pdf" TargetMode="External"/><Relationship Id="rId5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citeseerx.ist.psu.edu/viewdoc/download?doi=10.1.1.15.4028&amp;rep=rep1&amp;type=pdf" TargetMode="External"/><Relationship Id="rId4" Type="http://schemas.openxmlformats.org/officeDocument/2006/relationships/hyperlink" Target="https://citeseerx.ist.psu.edu/viewdoc/download?doi=10.1.1.15.4028&amp;rep=rep1&amp;type=pdf" TargetMode="External"/><Relationship Id="rId5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citeseerx.ist.psu.edu/viewdoc/download?doi=10.1.1.15.4028&amp;rep=rep1&amp;type=pdf" TargetMode="External"/><Relationship Id="rId4" Type="http://schemas.openxmlformats.org/officeDocument/2006/relationships/hyperlink" Target="https://citeseerx.ist.psu.edu/viewdoc/download?doi=10.1.1.15.4028&amp;rep=rep1&amp;type=pdf" TargetMode="External"/><Relationship Id="rId5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8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linkedin.com/in/gustavo-cunha-312a80157/" TargetMode="External"/><Relationship Id="rId4" Type="http://schemas.openxmlformats.org/officeDocument/2006/relationships/image" Target="../media/image6.png"/><Relationship Id="rId5" Type="http://schemas.openxmlformats.org/officeDocument/2006/relationships/hyperlink" Target="https://github.com/gustavocunhaa" TargetMode="External"/><Relationship Id="rId6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7" name="Shape 3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8" name="Google Shape;3638;p475"/>
          <p:cNvSpPr txBox="1"/>
          <p:nvPr>
            <p:ph type="ctrTitle"/>
          </p:nvPr>
        </p:nvSpPr>
        <p:spPr>
          <a:xfrm>
            <a:off x="733425" y="1205675"/>
            <a:ext cx="8295900" cy="15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Data Analytics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000"/>
              <a:t>Formulação de estratégias para redução de Churn</a:t>
            </a:r>
            <a:endParaRPr sz="3000"/>
          </a:p>
        </p:txBody>
      </p:sp>
      <p:sp>
        <p:nvSpPr>
          <p:cNvPr id="3639" name="Google Shape;3639;p475"/>
          <p:cNvSpPr/>
          <p:nvPr/>
        </p:nvSpPr>
        <p:spPr>
          <a:xfrm>
            <a:off x="733425" y="3142600"/>
            <a:ext cx="3838500" cy="5004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0" name="Google Shape;3640;p475"/>
          <p:cNvSpPr txBox="1"/>
          <p:nvPr>
            <p:ph idx="1" type="subTitle"/>
          </p:nvPr>
        </p:nvSpPr>
        <p:spPr>
          <a:xfrm>
            <a:off x="877125" y="3209350"/>
            <a:ext cx="3551100" cy="36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A3Data </a:t>
            </a:r>
            <a:r>
              <a:rPr lang="pt-BR"/>
              <a:t>🤝</a:t>
            </a:r>
            <a:r>
              <a:rPr lang="pt-BR"/>
              <a:t> Telecom Company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0" name="Shape 3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1" name="Google Shape;3791;p484"/>
          <p:cNvSpPr txBox="1"/>
          <p:nvPr/>
        </p:nvSpPr>
        <p:spPr>
          <a:xfrm flipH="1">
            <a:off x="5661875" y="1747150"/>
            <a:ext cx="31026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Aumenta </a:t>
            </a:r>
            <a:r>
              <a:rPr lang="pt-BR" sz="10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com a Idade do cliente (0.80)</a:t>
            </a:r>
            <a:r>
              <a:rPr b="1" lang="pt-BR" sz="10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 </a:t>
            </a:r>
            <a:r>
              <a:rPr lang="pt-BR" sz="10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e </a:t>
            </a:r>
            <a:r>
              <a:rPr b="1" lang="pt-BR" sz="10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diminui </a:t>
            </a:r>
            <a:r>
              <a:rPr lang="pt-BR" sz="10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com o Número de reclamações (-0.74)</a:t>
            </a:r>
            <a:endParaRPr sz="1000"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  <p:pic>
        <p:nvPicPr>
          <p:cNvPr id="3792" name="Google Shape;3792;p4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475" y="908650"/>
            <a:ext cx="4451474" cy="3581401"/>
          </a:xfrm>
          <a:prstGeom prst="rect">
            <a:avLst/>
          </a:prstGeom>
          <a:noFill/>
          <a:ln>
            <a:noFill/>
          </a:ln>
        </p:spPr>
      </p:pic>
      <p:sp>
        <p:nvSpPr>
          <p:cNvPr id="3793" name="Google Shape;3793;p484"/>
          <p:cNvSpPr/>
          <p:nvPr/>
        </p:nvSpPr>
        <p:spPr>
          <a:xfrm>
            <a:off x="5662025" y="1283175"/>
            <a:ext cx="3130200" cy="4206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Tempo total de contrato</a:t>
            </a:r>
            <a:endParaRPr b="1" sz="1800">
              <a:solidFill>
                <a:schemeClr val="dk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3794" name="Google Shape;3794;p484"/>
          <p:cNvSpPr/>
          <p:nvPr/>
        </p:nvSpPr>
        <p:spPr>
          <a:xfrm>
            <a:off x="5662025" y="2207100"/>
            <a:ext cx="3130200" cy="4206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Número de reclamações</a:t>
            </a:r>
            <a:endParaRPr b="1" sz="3000">
              <a:solidFill>
                <a:schemeClr val="dk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3795" name="Google Shape;3795;p484"/>
          <p:cNvSpPr/>
          <p:nvPr/>
        </p:nvSpPr>
        <p:spPr>
          <a:xfrm>
            <a:off x="5662025" y="3131025"/>
            <a:ext cx="3130200" cy="4206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Número de dependentes</a:t>
            </a:r>
            <a:endParaRPr b="1" sz="3000">
              <a:solidFill>
                <a:schemeClr val="dk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3796" name="Google Shape;3796;p484"/>
          <p:cNvSpPr txBox="1"/>
          <p:nvPr>
            <p:ph type="title"/>
          </p:nvPr>
        </p:nvSpPr>
        <p:spPr>
          <a:xfrm>
            <a:off x="717750" y="62850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Correlação entre as variáveis</a:t>
            </a:r>
            <a:endParaRPr/>
          </a:p>
        </p:txBody>
      </p:sp>
      <p:sp>
        <p:nvSpPr>
          <p:cNvPr id="3797" name="Google Shape;3797;p484"/>
          <p:cNvSpPr txBox="1"/>
          <p:nvPr/>
        </p:nvSpPr>
        <p:spPr>
          <a:xfrm>
            <a:off x="717750" y="4518935"/>
            <a:ext cx="78153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Correlação Linear com foco em visualizar possíveis comportamentos dos clientes para os serviços.</a:t>
            </a:r>
            <a:endParaRPr sz="1200"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3798" name="Google Shape;3798;p484"/>
          <p:cNvSpPr txBox="1"/>
          <p:nvPr/>
        </p:nvSpPr>
        <p:spPr>
          <a:xfrm flipH="1">
            <a:off x="5662025" y="2671075"/>
            <a:ext cx="31302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Diminui </a:t>
            </a:r>
            <a:r>
              <a:rPr lang="pt-BR" sz="10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com a Idade (-0.48), ou seja, a maior quantidade de reclamações vem de clientes jovens</a:t>
            </a:r>
            <a:endParaRPr sz="1500"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3799" name="Google Shape;3799;p484"/>
          <p:cNvSpPr txBox="1"/>
          <p:nvPr/>
        </p:nvSpPr>
        <p:spPr>
          <a:xfrm flipH="1">
            <a:off x="5662025" y="3595000"/>
            <a:ext cx="31302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Diminui </a:t>
            </a:r>
            <a:r>
              <a:rPr lang="pt-BR" sz="10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o número de reclamações (-0.47),</a:t>
            </a:r>
            <a:r>
              <a:rPr b="1" lang="pt-BR" sz="10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 </a:t>
            </a:r>
            <a:r>
              <a:rPr lang="pt-BR" sz="10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pode ser um sinal de saúde do relacionamento com o cliente</a:t>
            </a:r>
            <a:endParaRPr sz="1500"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3800" name="Google Shape;3800;p484"/>
          <p:cNvSpPr/>
          <p:nvPr/>
        </p:nvSpPr>
        <p:spPr>
          <a:xfrm>
            <a:off x="8223011" y="137263"/>
            <a:ext cx="569100" cy="519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01" name="Google Shape;3801;p484"/>
          <p:cNvGrpSpPr/>
          <p:nvPr/>
        </p:nvGrpSpPr>
        <p:grpSpPr>
          <a:xfrm>
            <a:off x="8328375" y="220078"/>
            <a:ext cx="358349" cy="354285"/>
            <a:chOff x="-34421275" y="1912725"/>
            <a:chExt cx="295375" cy="292025"/>
          </a:xfrm>
        </p:grpSpPr>
        <p:sp>
          <p:nvSpPr>
            <p:cNvPr id="3802" name="Google Shape;3802;p484"/>
            <p:cNvSpPr/>
            <p:nvPr/>
          </p:nvSpPr>
          <p:spPr>
            <a:xfrm>
              <a:off x="-34421275" y="1974375"/>
              <a:ext cx="236300" cy="230375"/>
            </a:xfrm>
            <a:custGeom>
              <a:rect b="b" l="l" r="r" t="t"/>
              <a:pathLst>
                <a:path extrusionOk="0" h="9215" w="9452">
                  <a:moveTo>
                    <a:pt x="2158" y="725"/>
                  </a:moveTo>
                  <a:cubicBezTo>
                    <a:pt x="2245" y="725"/>
                    <a:pt x="2332" y="764"/>
                    <a:pt x="2395" y="843"/>
                  </a:cubicBezTo>
                  <a:lnTo>
                    <a:pt x="3371" y="1851"/>
                  </a:lnTo>
                  <a:cubicBezTo>
                    <a:pt x="3497" y="1946"/>
                    <a:pt x="3497" y="2198"/>
                    <a:pt x="3371" y="2324"/>
                  </a:cubicBezTo>
                  <a:lnTo>
                    <a:pt x="3151" y="2544"/>
                  </a:lnTo>
                  <a:lnTo>
                    <a:pt x="1702" y="1095"/>
                  </a:lnTo>
                  <a:lnTo>
                    <a:pt x="1922" y="843"/>
                  </a:lnTo>
                  <a:cubicBezTo>
                    <a:pt x="1985" y="764"/>
                    <a:pt x="2072" y="725"/>
                    <a:pt x="2158" y="725"/>
                  </a:cubicBezTo>
                  <a:close/>
                  <a:moveTo>
                    <a:pt x="7345" y="5884"/>
                  </a:moveTo>
                  <a:cubicBezTo>
                    <a:pt x="7428" y="5884"/>
                    <a:pt x="7514" y="5915"/>
                    <a:pt x="7593" y="5978"/>
                  </a:cubicBezTo>
                  <a:lnTo>
                    <a:pt x="8570" y="6955"/>
                  </a:lnTo>
                  <a:cubicBezTo>
                    <a:pt x="8696" y="7081"/>
                    <a:pt x="8696" y="7301"/>
                    <a:pt x="8570" y="7428"/>
                  </a:cubicBezTo>
                  <a:lnTo>
                    <a:pt x="8349" y="7648"/>
                  </a:lnTo>
                  <a:lnTo>
                    <a:pt x="6900" y="6199"/>
                  </a:lnTo>
                  <a:lnTo>
                    <a:pt x="7120" y="5978"/>
                  </a:lnTo>
                  <a:cubicBezTo>
                    <a:pt x="7183" y="5915"/>
                    <a:pt x="7262" y="5884"/>
                    <a:pt x="7345" y="5884"/>
                  </a:cubicBezTo>
                  <a:close/>
                  <a:moveTo>
                    <a:pt x="1166" y="1568"/>
                  </a:moveTo>
                  <a:lnTo>
                    <a:pt x="2678" y="3048"/>
                  </a:lnTo>
                  <a:cubicBezTo>
                    <a:pt x="2521" y="3426"/>
                    <a:pt x="2584" y="3867"/>
                    <a:pt x="2867" y="4214"/>
                  </a:cubicBezTo>
                  <a:lnTo>
                    <a:pt x="5104" y="6451"/>
                  </a:lnTo>
                  <a:cubicBezTo>
                    <a:pt x="5301" y="6648"/>
                    <a:pt x="5559" y="6746"/>
                    <a:pt x="5826" y="6746"/>
                  </a:cubicBezTo>
                  <a:cubicBezTo>
                    <a:pt x="5985" y="6746"/>
                    <a:pt x="6148" y="6711"/>
                    <a:pt x="6301" y="6640"/>
                  </a:cubicBezTo>
                  <a:lnTo>
                    <a:pt x="7782" y="8152"/>
                  </a:lnTo>
                  <a:lnTo>
                    <a:pt x="7719" y="8215"/>
                  </a:lnTo>
                  <a:cubicBezTo>
                    <a:pt x="7522" y="8412"/>
                    <a:pt x="7264" y="8510"/>
                    <a:pt x="6997" y="8510"/>
                  </a:cubicBezTo>
                  <a:cubicBezTo>
                    <a:pt x="6838" y="8510"/>
                    <a:pt x="6675" y="8475"/>
                    <a:pt x="6522" y="8404"/>
                  </a:cubicBezTo>
                  <a:cubicBezTo>
                    <a:pt x="4348" y="7301"/>
                    <a:pt x="1891" y="4876"/>
                    <a:pt x="851" y="2796"/>
                  </a:cubicBezTo>
                  <a:cubicBezTo>
                    <a:pt x="693" y="2418"/>
                    <a:pt x="788" y="1946"/>
                    <a:pt x="1103" y="1631"/>
                  </a:cubicBezTo>
                  <a:lnTo>
                    <a:pt x="1166" y="1568"/>
                  </a:lnTo>
                  <a:close/>
                  <a:moveTo>
                    <a:pt x="2190" y="0"/>
                  </a:moveTo>
                  <a:cubicBezTo>
                    <a:pt x="1922" y="0"/>
                    <a:pt x="1654" y="103"/>
                    <a:pt x="1449" y="307"/>
                  </a:cubicBezTo>
                  <a:lnTo>
                    <a:pt x="662" y="1095"/>
                  </a:lnTo>
                  <a:cubicBezTo>
                    <a:pt x="158" y="1599"/>
                    <a:pt x="0" y="2387"/>
                    <a:pt x="315" y="3017"/>
                  </a:cubicBezTo>
                  <a:cubicBezTo>
                    <a:pt x="1386" y="5348"/>
                    <a:pt x="3907" y="7869"/>
                    <a:pt x="6270" y="9034"/>
                  </a:cubicBezTo>
                  <a:cubicBezTo>
                    <a:pt x="6521" y="9154"/>
                    <a:pt x="6789" y="9214"/>
                    <a:pt x="7054" y="9214"/>
                  </a:cubicBezTo>
                  <a:cubicBezTo>
                    <a:pt x="7488" y="9214"/>
                    <a:pt x="7910" y="9052"/>
                    <a:pt x="8223" y="8719"/>
                  </a:cubicBezTo>
                  <a:lnTo>
                    <a:pt x="9042" y="7900"/>
                  </a:lnTo>
                  <a:cubicBezTo>
                    <a:pt x="9452" y="7522"/>
                    <a:pt x="9452" y="6829"/>
                    <a:pt x="9042" y="6451"/>
                  </a:cubicBezTo>
                  <a:lnTo>
                    <a:pt x="8066" y="5474"/>
                  </a:lnTo>
                  <a:cubicBezTo>
                    <a:pt x="7876" y="5269"/>
                    <a:pt x="7609" y="5167"/>
                    <a:pt x="7341" y="5167"/>
                  </a:cubicBezTo>
                  <a:cubicBezTo>
                    <a:pt x="7073" y="5167"/>
                    <a:pt x="6805" y="5269"/>
                    <a:pt x="6616" y="5474"/>
                  </a:cubicBezTo>
                  <a:lnTo>
                    <a:pt x="6144" y="5947"/>
                  </a:lnTo>
                  <a:cubicBezTo>
                    <a:pt x="6081" y="5994"/>
                    <a:pt x="5994" y="6018"/>
                    <a:pt x="5907" y="6018"/>
                  </a:cubicBezTo>
                  <a:cubicBezTo>
                    <a:pt x="5821" y="6018"/>
                    <a:pt x="5734" y="5994"/>
                    <a:pt x="5671" y="5947"/>
                  </a:cubicBezTo>
                  <a:lnTo>
                    <a:pt x="3434" y="3678"/>
                  </a:lnTo>
                  <a:cubicBezTo>
                    <a:pt x="3308" y="3584"/>
                    <a:pt x="3308" y="3332"/>
                    <a:pt x="3434" y="3206"/>
                  </a:cubicBezTo>
                  <a:lnTo>
                    <a:pt x="3907" y="2733"/>
                  </a:lnTo>
                  <a:cubicBezTo>
                    <a:pt x="4285" y="2355"/>
                    <a:pt x="4285" y="1694"/>
                    <a:pt x="3907" y="1284"/>
                  </a:cubicBezTo>
                  <a:lnTo>
                    <a:pt x="2930" y="307"/>
                  </a:lnTo>
                  <a:cubicBezTo>
                    <a:pt x="2725" y="103"/>
                    <a:pt x="2458" y="0"/>
                    <a:pt x="21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3" name="Google Shape;3803;p484"/>
            <p:cNvSpPr/>
            <p:nvPr/>
          </p:nvSpPr>
          <p:spPr>
            <a:xfrm>
              <a:off x="-34288175" y="1912725"/>
              <a:ext cx="162275" cy="163075"/>
            </a:xfrm>
            <a:custGeom>
              <a:rect b="b" l="l" r="r" t="t"/>
              <a:pathLst>
                <a:path extrusionOk="0" h="6523" w="6491">
                  <a:moveTo>
                    <a:pt x="5766" y="726"/>
                  </a:moveTo>
                  <a:lnTo>
                    <a:pt x="5766" y="2458"/>
                  </a:lnTo>
                  <a:lnTo>
                    <a:pt x="5388" y="2049"/>
                  </a:lnTo>
                  <a:cubicBezTo>
                    <a:pt x="5325" y="2002"/>
                    <a:pt x="5238" y="1978"/>
                    <a:pt x="5152" y="1978"/>
                  </a:cubicBezTo>
                  <a:cubicBezTo>
                    <a:pt x="5065" y="1978"/>
                    <a:pt x="4978" y="2002"/>
                    <a:pt x="4915" y="2049"/>
                  </a:cubicBezTo>
                  <a:lnTo>
                    <a:pt x="1985" y="4979"/>
                  </a:lnTo>
                  <a:cubicBezTo>
                    <a:pt x="1922" y="5042"/>
                    <a:pt x="1891" y="5136"/>
                    <a:pt x="1891" y="5199"/>
                  </a:cubicBezTo>
                  <a:cubicBezTo>
                    <a:pt x="1891" y="5294"/>
                    <a:pt x="1922" y="5420"/>
                    <a:pt x="1985" y="5451"/>
                  </a:cubicBezTo>
                  <a:lnTo>
                    <a:pt x="2395" y="5829"/>
                  </a:lnTo>
                  <a:lnTo>
                    <a:pt x="662" y="5829"/>
                  </a:lnTo>
                  <a:lnTo>
                    <a:pt x="662" y="4097"/>
                  </a:lnTo>
                  <a:lnTo>
                    <a:pt x="1040" y="4506"/>
                  </a:lnTo>
                  <a:cubicBezTo>
                    <a:pt x="1103" y="4553"/>
                    <a:pt x="1198" y="4577"/>
                    <a:pt x="1288" y="4577"/>
                  </a:cubicBezTo>
                  <a:cubicBezTo>
                    <a:pt x="1379" y="4577"/>
                    <a:pt x="1466" y="4553"/>
                    <a:pt x="1513" y="4506"/>
                  </a:cubicBezTo>
                  <a:lnTo>
                    <a:pt x="4443" y="1576"/>
                  </a:lnTo>
                  <a:cubicBezTo>
                    <a:pt x="4506" y="1513"/>
                    <a:pt x="4569" y="1419"/>
                    <a:pt x="4569" y="1356"/>
                  </a:cubicBezTo>
                  <a:cubicBezTo>
                    <a:pt x="4569" y="1261"/>
                    <a:pt x="4537" y="1135"/>
                    <a:pt x="4443" y="1104"/>
                  </a:cubicBezTo>
                  <a:lnTo>
                    <a:pt x="4033" y="726"/>
                  </a:lnTo>
                  <a:close/>
                  <a:moveTo>
                    <a:pt x="3214" y="1"/>
                  </a:moveTo>
                  <a:cubicBezTo>
                    <a:pt x="3057" y="1"/>
                    <a:pt x="2931" y="96"/>
                    <a:pt x="2899" y="222"/>
                  </a:cubicBezTo>
                  <a:cubicBezTo>
                    <a:pt x="2868" y="316"/>
                    <a:pt x="2868" y="474"/>
                    <a:pt x="2994" y="568"/>
                  </a:cubicBezTo>
                  <a:lnTo>
                    <a:pt x="3687" y="1261"/>
                  </a:lnTo>
                  <a:lnTo>
                    <a:pt x="1261" y="3719"/>
                  </a:lnTo>
                  <a:lnTo>
                    <a:pt x="536" y="2994"/>
                  </a:lnTo>
                  <a:cubicBezTo>
                    <a:pt x="490" y="2948"/>
                    <a:pt x="393" y="2919"/>
                    <a:pt x="295" y="2919"/>
                  </a:cubicBezTo>
                  <a:cubicBezTo>
                    <a:pt x="259" y="2919"/>
                    <a:pt x="223" y="2922"/>
                    <a:pt x="190" y="2931"/>
                  </a:cubicBezTo>
                  <a:cubicBezTo>
                    <a:pt x="64" y="2962"/>
                    <a:pt x="1" y="3120"/>
                    <a:pt x="1" y="3246"/>
                  </a:cubicBezTo>
                  <a:lnTo>
                    <a:pt x="1" y="6144"/>
                  </a:lnTo>
                  <a:cubicBezTo>
                    <a:pt x="1" y="6365"/>
                    <a:pt x="158" y="6522"/>
                    <a:pt x="347" y="6522"/>
                  </a:cubicBezTo>
                  <a:lnTo>
                    <a:pt x="3246" y="6522"/>
                  </a:lnTo>
                  <a:cubicBezTo>
                    <a:pt x="3403" y="6522"/>
                    <a:pt x="3529" y="6428"/>
                    <a:pt x="3561" y="6302"/>
                  </a:cubicBezTo>
                  <a:cubicBezTo>
                    <a:pt x="3624" y="6207"/>
                    <a:pt x="3624" y="6050"/>
                    <a:pt x="3498" y="5955"/>
                  </a:cubicBezTo>
                  <a:lnTo>
                    <a:pt x="2773" y="5262"/>
                  </a:lnTo>
                  <a:lnTo>
                    <a:pt x="5230" y="2805"/>
                  </a:lnTo>
                  <a:lnTo>
                    <a:pt x="5924" y="3530"/>
                  </a:lnTo>
                  <a:cubicBezTo>
                    <a:pt x="5993" y="3576"/>
                    <a:pt x="6096" y="3605"/>
                    <a:pt x="6195" y="3605"/>
                  </a:cubicBezTo>
                  <a:cubicBezTo>
                    <a:pt x="6232" y="3605"/>
                    <a:pt x="6268" y="3601"/>
                    <a:pt x="6302" y="3593"/>
                  </a:cubicBezTo>
                  <a:cubicBezTo>
                    <a:pt x="6396" y="3561"/>
                    <a:pt x="6491" y="3404"/>
                    <a:pt x="6491" y="3277"/>
                  </a:cubicBezTo>
                  <a:lnTo>
                    <a:pt x="6491" y="379"/>
                  </a:lnTo>
                  <a:cubicBezTo>
                    <a:pt x="6459" y="159"/>
                    <a:pt x="6333" y="1"/>
                    <a:pt x="6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7" name="Shape 3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8" name="Google Shape;3808;p485"/>
          <p:cNvSpPr txBox="1"/>
          <p:nvPr/>
        </p:nvSpPr>
        <p:spPr>
          <a:xfrm flipH="1">
            <a:off x="5661875" y="1747150"/>
            <a:ext cx="31026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Aumenta </a:t>
            </a:r>
            <a:r>
              <a:rPr lang="pt-BR" sz="10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com a Idade do cliente (0.62), o número de dependentes (0.60) e o Valor mensal do contrato (0.38)</a:t>
            </a:r>
            <a:endParaRPr sz="1000"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  <p:pic>
        <p:nvPicPr>
          <p:cNvPr id="3809" name="Google Shape;3809;p4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475" y="908650"/>
            <a:ext cx="4451474" cy="3581401"/>
          </a:xfrm>
          <a:prstGeom prst="rect">
            <a:avLst/>
          </a:prstGeom>
          <a:noFill/>
          <a:ln>
            <a:noFill/>
          </a:ln>
        </p:spPr>
      </p:pic>
      <p:sp>
        <p:nvSpPr>
          <p:cNvPr id="3810" name="Google Shape;3810;p485"/>
          <p:cNvSpPr/>
          <p:nvPr/>
        </p:nvSpPr>
        <p:spPr>
          <a:xfrm>
            <a:off x="5662025" y="1283175"/>
            <a:ext cx="3130200" cy="4206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Tempo total de contrato</a:t>
            </a:r>
            <a:endParaRPr b="1" sz="1800">
              <a:solidFill>
                <a:schemeClr val="dk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3811" name="Google Shape;3811;p485"/>
          <p:cNvSpPr txBox="1"/>
          <p:nvPr>
            <p:ph type="title"/>
          </p:nvPr>
        </p:nvSpPr>
        <p:spPr>
          <a:xfrm>
            <a:off x="717750" y="62850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Correlação entre as variáveis</a:t>
            </a:r>
            <a:endParaRPr/>
          </a:p>
        </p:txBody>
      </p:sp>
      <p:sp>
        <p:nvSpPr>
          <p:cNvPr id="3812" name="Google Shape;3812;p485"/>
          <p:cNvSpPr txBox="1"/>
          <p:nvPr/>
        </p:nvSpPr>
        <p:spPr>
          <a:xfrm>
            <a:off x="717750" y="4518935"/>
            <a:ext cx="78153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Correlação Linear com foco em visualizar possíveis comportamentos dos clientes para os serviços.</a:t>
            </a:r>
            <a:endParaRPr sz="1200"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3813" name="Google Shape;3813;p485"/>
          <p:cNvSpPr/>
          <p:nvPr/>
        </p:nvSpPr>
        <p:spPr>
          <a:xfrm>
            <a:off x="8223011" y="137263"/>
            <a:ext cx="569100" cy="519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14" name="Google Shape;3814;p485"/>
          <p:cNvGrpSpPr/>
          <p:nvPr/>
        </p:nvGrpSpPr>
        <p:grpSpPr>
          <a:xfrm>
            <a:off x="8316225" y="213620"/>
            <a:ext cx="382665" cy="367194"/>
            <a:chOff x="-62890750" y="2296300"/>
            <a:chExt cx="330825" cy="317450"/>
          </a:xfrm>
        </p:grpSpPr>
        <p:sp>
          <p:nvSpPr>
            <p:cNvPr id="3815" name="Google Shape;3815;p485"/>
            <p:cNvSpPr/>
            <p:nvPr/>
          </p:nvSpPr>
          <p:spPr>
            <a:xfrm>
              <a:off x="-62890750" y="2296300"/>
              <a:ext cx="313500" cy="195375"/>
            </a:xfrm>
            <a:custGeom>
              <a:rect b="b" l="l" r="r" t="t"/>
              <a:pathLst>
                <a:path extrusionOk="0" h="7815" w="12540">
                  <a:moveTo>
                    <a:pt x="11437" y="2080"/>
                  </a:moveTo>
                  <a:lnTo>
                    <a:pt x="11658" y="2931"/>
                  </a:lnTo>
                  <a:lnTo>
                    <a:pt x="10776" y="2742"/>
                  </a:lnTo>
                  <a:lnTo>
                    <a:pt x="11437" y="2080"/>
                  </a:lnTo>
                  <a:close/>
                  <a:moveTo>
                    <a:pt x="6617" y="1"/>
                  </a:moveTo>
                  <a:cubicBezTo>
                    <a:pt x="4916" y="1"/>
                    <a:pt x="3340" y="662"/>
                    <a:pt x="2112" y="1828"/>
                  </a:cubicBezTo>
                  <a:cubicBezTo>
                    <a:pt x="663" y="3277"/>
                    <a:pt x="1" y="5420"/>
                    <a:pt x="379" y="7467"/>
                  </a:cubicBezTo>
                  <a:cubicBezTo>
                    <a:pt x="442" y="7656"/>
                    <a:pt x="568" y="7814"/>
                    <a:pt x="789" y="7814"/>
                  </a:cubicBezTo>
                  <a:lnTo>
                    <a:pt x="852" y="7814"/>
                  </a:lnTo>
                  <a:cubicBezTo>
                    <a:pt x="1104" y="7783"/>
                    <a:pt x="1198" y="7562"/>
                    <a:pt x="1167" y="7341"/>
                  </a:cubicBezTo>
                  <a:cubicBezTo>
                    <a:pt x="852" y="5577"/>
                    <a:pt x="1419" y="3718"/>
                    <a:pt x="2710" y="2458"/>
                  </a:cubicBezTo>
                  <a:cubicBezTo>
                    <a:pt x="3719" y="1450"/>
                    <a:pt x="5136" y="851"/>
                    <a:pt x="6617" y="851"/>
                  </a:cubicBezTo>
                  <a:cubicBezTo>
                    <a:pt x="7940" y="851"/>
                    <a:pt x="9200" y="1324"/>
                    <a:pt x="10177" y="2206"/>
                  </a:cubicBezTo>
                  <a:lnTo>
                    <a:pt x="9610" y="2773"/>
                  </a:lnTo>
                  <a:cubicBezTo>
                    <a:pt x="9484" y="2899"/>
                    <a:pt x="9452" y="3057"/>
                    <a:pt x="9484" y="3183"/>
                  </a:cubicBezTo>
                  <a:cubicBezTo>
                    <a:pt x="9515" y="3340"/>
                    <a:pt x="9641" y="3403"/>
                    <a:pt x="9799" y="3466"/>
                  </a:cubicBezTo>
                  <a:lnTo>
                    <a:pt x="12036" y="3939"/>
                  </a:lnTo>
                  <a:lnTo>
                    <a:pt x="12130" y="3939"/>
                  </a:lnTo>
                  <a:cubicBezTo>
                    <a:pt x="12225" y="3939"/>
                    <a:pt x="12319" y="3876"/>
                    <a:pt x="12382" y="3813"/>
                  </a:cubicBezTo>
                  <a:cubicBezTo>
                    <a:pt x="12508" y="3687"/>
                    <a:pt x="12540" y="3561"/>
                    <a:pt x="12508" y="3403"/>
                  </a:cubicBezTo>
                  <a:lnTo>
                    <a:pt x="12036" y="1167"/>
                  </a:lnTo>
                  <a:cubicBezTo>
                    <a:pt x="12004" y="1009"/>
                    <a:pt x="11878" y="883"/>
                    <a:pt x="11752" y="851"/>
                  </a:cubicBezTo>
                  <a:cubicBezTo>
                    <a:pt x="11715" y="844"/>
                    <a:pt x="11678" y="840"/>
                    <a:pt x="11642" y="840"/>
                  </a:cubicBezTo>
                  <a:cubicBezTo>
                    <a:pt x="11526" y="840"/>
                    <a:pt x="11422" y="881"/>
                    <a:pt x="11374" y="977"/>
                  </a:cubicBezTo>
                  <a:lnTo>
                    <a:pt x="10776" y="1576"/>
                  </a:lnTo>
                  <a:cubicBezTo>
                    <a:pt x="9641" y="536"/>
                    <a:pt x="8129" y="1"/>
                    <a:pt x="66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6" name="Google Shape;3816;p485"/>
            <p:cNvSpPr/>
            <p:nvPr/>
          </p:nvSpPr>
          <p:spPr>
            <a:xfrm>
              <a:off x="-62874975" y="2417475"/>
              <a:ext cx="315050" cy="196275"/>
            </a:xfrm>
            <a:custGeom>
              <a:rect b="b" l="l" r="r" t="t"/>
              <a:pathLst>
                <a:path extrusionOk="0" h="7851" w="12602">
                  <a:moveTo>
                    <a:pt x="977" y="4857"/>
                  </a:moveTo>
                  <a:lnTo>
                    <a:pt x="1827" y="5078"/>
                  </a:lnTo>
                  <a:lnTo>
                    <a:pt x="1166" y="5739"/>
                  </a:lnTo>
                  <a:lnTo>
                    <a:pt x="977" y="4857"/>
                  </a:lnTo>
                  <a:close/>
                  <a:moveTo>
                    <a:pt x="11779" y="1"/>
                  </a:moveTo>
                  <a:cubicBezTo>
                    <a:pt x="11759" y="1"/>
                    <a:pt x="11739" y="2"/>
                    <a:pt x="11720" y="6"/>
                  </a:cubicBezTo>
                  <a:cubicBezTo>
                    <a:pt x="11499" y="69"/>
                    <a:pt x="11373" y="289"/>
                    <a:pt x="11405" y="478"/>
                  </a:cubicBezTo>
                  <a:cubicBezTo>
                    <a:pt x="11720" y="2274"/>
                    <a:pt x="11184" y="4101"/>
                    <a:pt x="9861" y="5361"/>
                  </a:cubicBezTo>
                  <a:cubicBezTo>
                    <a:pt x="8853" y="6401"/>
                    <a:pt x="7435" y="7000"/>
                    <a:pt x="5986" y="7000"/>
                  </a:cubicBezTo>
                  <a:cubicBezTo>
                    <a:pt x="4631" y="7000"/>
                    <a:pt x="3371" y="6527"/>
                    <a:pt x="2394" y="5645"/>
                  </a:cubicBezTo>
                  <a:lnTo>
                    <a:pt x="2993" y="5046"/>
                  </a:lnTo>
                  <a:cubicBezTo>
                    <a:pt x="3088" y="4952"/>
                    <a:pt x="3151" y="4794"/>
                    <a:pt x="3088" y="4668"/>
                  </a:cubicBezTo>
                  <a:cubicBezTo>
                    <a:pt x="3056" y="4511"/>
                    <a:pt x="2962" y="4416"/>
                    <a:pt x="2772" y="4385"/>
                  </a:cubicBezTo>
                  <a:lnTo>
                    <a:pt x="536" y="3912"/>
                  </a:lnTo>
                  <a:cubicBezTo>
                    <a:pt x="506" y="3905"/>
                    <a:pt x="476" y="3901"/>
                    <a:pt x="446" y="3901"/>
                  </a:cubicBezTo>
                  <a:cubicBezTo>
                    <a:pt x="350" y="3901"/>
                    <a:pt x="254" y="3942"/>
                    <a:pt x="158" y="4038"/>
                  </a:cubicBezTo>
                  <a:cubicBezTo>
                    <a:pt x="32" y="4164"/>
                    <a:pt x="0" y="4290"/>
                    <a:pt x="32" y="4448"/>
                  </a:cubicBezTo>
                  <a:lnTo>
                    <a:pt x="504" y="6685"/>
                  </a:lnTo>
                  <a:cubicBezTo>
                    <a:pt x="536" y="6842"/>
                    <a:pt x="662" y="6937"/>
                    <a:pt x="788" y="7000"/>
                  </a:cubicBezTo>
                  <a:lnTo>
                    <a:pt x="882" y="7000"/>
                  </a:lnTo>
                  <a:cubicBezTo>
                    <a:pt x="1008" y="7000"/>
                    <a:pt x="1103" y="6968"/>
                    <a:pt x="1166" y="6874"/>
                  </a:cubicBezTo>
                  <a:lnTo>
                    <a:pt x="1764" y="6275"/>
                  </a:lnTo>
                  <a:cubicBezTo>
                    <a:pt x="2899" y="7315"/>
                    <a:pt x="4411" y="7850"/>
                    <a:pt x="5923" y="7850"/>
                  </a:cubicBezTo>
                  <a:cubicBezTo>
                    <a:pt x="7624" y="7850"/>
                    <a:pt x="9200" y="7189"/>
                    <a:pt x="10428" y="6023"/>
                  </a:cubicBezTo>
                  <a:cubicBezTo>
                    <a:pt x="11909" y="4511"/>
                    <a:pt x="12602" y="2400"/>
                    <a:pt x="12192" y="321"/>
                  </a:cubicBezTo>
                  <a:cubicBezTo>
                    <a:pt x="12164" y="123"/>
                    <a:pt x="11958" y="1"/>
                    <a:pt x="11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7" name="Google Shape;3817;p485"/>
            <p:cNvSpPr/>
            <p:nvPr/>
          </p:nvSpPr>
          <p:spPr>
            <a:xfrm>
              <a:off x="-62822225" y="2357750"/>
              <a:ext cx="193000" cy="192975"/>
            </a:xfrm>
            <a:custGeom>
              <a:rect b="b" l="l" r="r" t="t"/>
              <a:pathLst>
                <a:path extrusionOk="0" h="7719" w="7720">
                  <a:moveTo>
                    <a:pt x="2238" y="1323"/>
                  </a:moveTo>
                  <a:lnTo>
                    <a:pt x="2238" y="1323"/>
                  </a:lnTo>
                  <a:cubicBezTo>
                    <a:pt x="2143" y="1544"/>
                    <a:pt x="2049" y="1827"/>
                    <a:pt x="1986" y="2111"/>
                  </a:cubicBezTo>
                  <a:lnTo>
                    <a:pt x="1419" y="2111"/>
                  </a:lnTo>
                  <a:cubicBezTo>
                    <a:pt x="1671" y="1796"/>
                    <a:pt x="1923" y="1512"/>
                    <a:pt x="2238" y="1323"/>
                  </a:cubicBezTo>
                  <a:close/>
                  <a:moveTo>
                    <a:pt x="3466" y="1040"/>
                  </a:moveTo>
                  <a:lnTo>
                    <a:pt x="3466" y="2111"/>
                  </a:lnTo>
                  <a:lnTo>
                    <a:pt x="2836" y="2111"/>
                  </a:lnTo>
                  <a:cubicBezTo>
                    <a:pt x="2994" y="1575"/>
                    <a:pt x="3246" y="1229"/>
                    <a:pt x="3466" y="1040"/>
                  </a:cubicBezTo>
                  <a:close/>
                  <a:moveTo>
                    <a:pt x="4254" y="1040"/>
                  </a:moveTo>
                  <a:cubicBezTo>
                    <a:pt x="4538" y="1229"/>
                    <a:pt x="4727" y="1575"/>
                    <a:pt x="4884" y="2111"/>
                  </a:cubicBezTo>
                  <a:lnTo>
                    <a:pt x="4254" y="2111"/>
                  </a:lnTo>
                  <a:lnTo>
                    <a:pt x="4254" y="1040"/>
                  </a:lnTo>
                  <a:close/>
                  <a:moveTo>
                    <a:pt x="5483" y="1323"/>
                  </a:moveTo>
                  <a:lnTo>
                    <a:pt x="5483" y="1323"/>
                  </a:lnTo>
                  <a:cubicBezTo>
                    <a:pt x="5798" y="1512"/>
                    <a:pt x="6081" y="1796"/>
                    <a:pt x="6302" y="2111"/>
                  </a:cubicBezTo>
                  <a:lnTo>
                    <a:pt x="5766" y="2111"/>
                  </a:lnTo>
                  <a:cubicBezTo>
                    <a:pt x="5672" y="1827"/>
                    <a:pt x="5609" y="1544"/>
                    <a:pt x="5483" y="1323"/>
                  </a:cubicBezTo>
                  <a:close/>
                  <a:moveTo>
                    <a:pt x="1765" y="2930"/>
                  </a:moveTo>
                  <a:cubicBezTo>
                    <a:pt x="1734" y="3245"/>
                    <a:pt x="1702" y="3560"/>
                    <a:pt x="1702" y="3875"/>
                  </a:cubicBezTo>
                  <a:cubicBezTo>
                    <a:pt x="1702" y="4190"/>
                    <a:pt x="1734" y="4537"/>
                    <a:pt x="1765" y="4820"/>
                  </a:cubicBezTo>
                  <a:lnTo>
                    <a:pt x="978" y="4820"/>
                  </a:lnTo>
                  <a:cubicBezTo>
                    <a:pt x="883" y="4537"/>
                    <a:pt x="820" y="4222"/>
                    <a:pt x="820" y="3875"/>
                  </a:cubicBezTo>
                  <a:cubicBezTo>
                    <a:pt x="820" y="3497"/>
                    <a:pt x="883" y="3214"/>
                    <a:pt x="978" y="2930"/>
                  </a:cubicBezTo>
                  <a:close/>
                  <a:moveTo>
                    <a:pt x="5136" y="2930"/>
                  </a:moveTo>
                  <a:cubicBezTo>
                    <a:pt x="5168" y="3245"/>
                    <a:pt x="5199" y="3560"/>
                    <a:pt x="5199" y="3875"/>
                  </a:cubicBezTo>
                  <a:cubicBezTo>
                    <a:pt x="5199" y="4222"/>
                    <a:pt x="5168" y="4537"/>
                    <a:pt x="5136" y="4820"/>
                  </a:cubicBezTo>
                  <a:lnTo>
                    <a:pt x="4286" y="4820"/>
                  </a:lnTo>
                  <a:lnTo>
                    <a:pt x="4286" y="2930"/>
                  </a:lnTo>
                  <a:close/>
                  <a:moveTo>
                    <a:pt x="6743" y="2930"/>
                  </a:moveTo>
                  <a:cubicBezTo>
                    <a:pt x="6869" y="3245"/>
                    <a:pt x="6900" y="3560"/>
                    <a:pt x="6900" y="3875"/>
                  </a:cubicBezTo>
                  <a:cubicBezTo>
                    <a:pt x="6900" y="4222"/>
                    <a:pt x="6869" y="4537"/>
                    <a:pt x="6743" y="4820"/>
                  </a:cubicBezTo>
                  <a:lnTo>
                    <a:pt x="5955" y="4820"/>
                  </a:lnTo>
                  <a:cubicBezTo>
                    <a:pt x="5987" y="4505"/>
                    <a:pt x="6018" y="4190"/>
                    <a:pt x="6018" y="3875"/>
                  </a:cubicBezTo>
                  <a:cubicBezTo>
                    <a:pt x="6018" y="3560"/>
                    <a:pt x="5987" y="3214"/>
                    <a:pt x="5955" y="2930"/>
                  </a:cubicBezTo>
                  <a:close/>
                  <a:moveTo>
                    <a:pt x="3466" y="2930"/>
                  </a:moveTo>
                  <a:lnTo>
                    <a:pt x="3466" y="4852"/>
                  </a:lnTo>
                  <a:lnTo>
                    <a:pt x="2647" y="4852"/>
                  </a:lnTo>
                  <a:cubicBezTo>
                    <a:pt x="2553" y="4537"/>
                    <a:pt x="2553" y="4222"/>
                    <a:pt x="2553" y="3875"/>
                  </a:cubicBezTo>
                  <a:cubicBezTo>
                    <a:pt x="2553" y="3497"/>
                    <a:pt x="2616" y="3214"/>
                    <a:pt x="2647" y="2930"/>
                  </a:cubicBezTo>
                  <a:close/>
                  <a:moveTo>
                    <a:pt x="6302" y="5640"/>
                  </a:moveTo>
                  <a:cubicBezTo>
                    <a:pt x="6081" y="5955"/>
                    <a:pt x="5798" y="6238"/>
                    <a:pt x="5483" y="6427"/>
                  </a:cubicBezTo>
                  <a:cubicBezTo>
                    <a:pt x="5609" y="6207"/>
                    <a:pt x="5672" y="5923"/>
                    <a:pt x="5766" y="5640"/>
                  </a:cubicBezTo>
                  <a:close/>
                  <a:moveTo>
                    <a:pt x="1986" y="5671"/>
                  </a:moveTo>
                  <a:cubicBezTo>
                    <a:pt x="2049" y="5955"/>
                    <a:pt x="2143" y="6238"/>
                    <a:pt x="2238" y="6459"/>
                  </a:cubicBezTo>
                  <a:cubicBezTo>
                    <a:pt x="1923" y="6238"/>
                    <a:pt x="1671" y="5955"/>
                    <a:pt x="1419" y="5671"/>
                  </a:cubicBezTo>
                  <a:close/>
                  <a:moveTo>
                    <a:pt x="4916" y="5640"/>
                  </a:moveTo>
                  <a:cubicBezTo>
                    <a:pt x="4727" y="6144"/>
                    <a:pt x="4538" y="6522"/>
                    <a:pt x="4286" y="6711"/>
                  </a:cubicBezTo>
                  <a:lnTo>
                    <a:pt x="4286" y="5640"/>
                  </a:lnTo>
                  <a:close/>
                  <a:moveTo>
                    <a:pt x="3466" y="5671"/>
                  </a:moveTo>
                  <a:lnTo>
                    <a:pt x="3466" y="6742"/>
                  </a:lnTo>
                  <a:cubicBezTo>
                    <a:pt x="3246" y="6553"/>
                    <a:pt x="2994" y="6144"/>
                    <a:pt x="2836" y="5671"/>
                  </a:cubicBezTo>
                  <a:close/>
                  <a:moveTo>
                    <a:pt x="3876" y="0"/>
                  </a:moveTo>
                  <a:cubicBezTo>
                    <a:pt x="2301" y="0"/>
                    <a:pt x="915" y="945"/>
                    <a:pt x="316" y="2332"/>
                  </a:cubicBezTo>
                  <a:cubicBezTo>
                    <a:pt x="127" y="2804"/>
                    <a:pt x="1" y="3308"/>
                    <a:pt x="1" y="3875"/>
                  </a:cubicBezTo>
                  <a:cubicBezTo>
                    <a:pt x="1" y="4411"/>
                    <a:pt x="127" y="4946"/>
                    <a:pt x="316" y="5419"/>
                  </a:cubicBezTo>
                  <a:cubicBezTo>
                    <a:pt x="915" y="6774"/>
                    <a:pt x="2301" y="7719"/>
                    <a:pt x="3876" y="7719"/>
                  </a:cubicBezTo>
                  <a:cubicBezTo>
                    <a:pt x="5451" y="7719"/>
                    <a:pt x="6806" y="6774"/>
                    <a:pt x="7405" y="5419"/>
                  </a:cubicBezTo>
                  <a:cubicBezTo>
                    <a:pt x="7594" y="4946"/>
                    <a:pt x="7720" y="4411"/>
                    <a:pt x="7720" y="3875"/>
                  </a:cubicBezTo>
                  <a:cubicBezTo>
                    <a:pt x="7720" y="3308"/>
                    <a:pt x="7594" y="2804"/>
                    <a:pt x="7405" y="2332"/>
                  </a:cubicBezTo>
                  <a:cubicBezTo>
                    <a:pt x="6806" y="945"/>
                    <a:pt x="5451" y="0"/>
                    <a:pt x="38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1" name="Shape 3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2" name="Google Shape;3822;p486"/>
          <p:cNvSpPr txBox="1"/>
          <p:nvPr/>
        </p:nvSpPr>
        <p:spPr>
          <a:xfrm flipH="1">
            <a:off x="5662025" y="2671075"/>
            <a:ext cx="3130200" cy="7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Não parece ter influência</a:t>
            </a:r>
            <a:r>
              <a:rPr lang="pt-BR" sz="10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 com a Idade (0.02), mas </a:t>
            </a:r>
            <a:r>
              <a:rPr b="1" lang="pt-BR" sz="10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aumenta</a:t>
            </a:r>
            <a:r>
              <a:rPr lang="pt-BR" sz="10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 com a quantidade de  reclamações (0.52). A medida que o contrato se </a:t>
            </a:r>
            <a:r>
              <a:rPr lang="pt-BR" sz="10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estende</a:t>
            </a:r>
            <a:r>
              <a:rPr lang="pt-BR" sz="10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, o número de reclamações sobre o serviço aumenta. </a:t>
            </a:r>
            <a:endParaRPr sz="1500"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3823" name="Google Shape;3823;p486"/>
          <p:cNvSpPr txBox="1"/>
          <p:nvPr/>
        </p:nvSpPr>
        <p:spPr>
          <a:xfrm flipH="1">
            <a:off x="5661875" y="1747150"/>
            <a:ext cx="31026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Aumenta</a:t>
            </a:r>
            <a:r>
              <a:rPr b="1" lang="pt-BR" sz="10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 </a:t>
            </a:r>
            <a:r>
              <a:rPr lang="pt-BR" sz="10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o</a:t>
            </a:r>
            <a:r>
              <a:rPr b="1" lang="pt-BR" sz="10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 </a:t>
            </a:r>
            <a:r>
              <a:rPr lang="pt-BR" sz="10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Valor do contrato mensal (0.32) e Número de dependentes (0.69)</a:t>
            </a:r>
            <a:endParaRPr sz="1000"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  <p:pic>
        <p:nvPicPr>
          <p:cNvPr id="3824" name="Google Shape;3824;p4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475" y="908650"/>
            <a:ext cx="4451474" cy="3581401"/>
          </a:xfrm>
          <a:prstGeom prst="rect">
            <a:avLst/>
          </a:prstGeom>
          <a:noFill/>
          <a:ln>
            <a:noFill/>
          </a:ln>
        </p:spPr>
      </p:pic>
      <p:sp>
        <p:nvSpPr>
          <p:cNvPr id="3825" name="Google Shape;3825;p486"/>
          <p:cNvSpPr/>
          <p:nvPr/>
        </p:nvSpPr>
        <p:spPr>
          <a:xfrm>
            <a:off x="5662025" y="1283175"/>
            <a:ext cx="3130200" cy="4206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Idade</a:t>
            </a:r>
            <a:endParaRPr b="1" sz="1800">
              <a:solidFill>
                <a:schemeClr val="dk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3826" name="Google Shape;3826;p486"/>
          <p:cNvSpPr/>
          <p:nvPr/>
        </p:nvSpPr>
        <p:spPr>
          <a:xfrm>
            <a:off x="5662025" y="2207100"/>
            <a:ext cx="3130200" cy="4206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Tempo total de contrato</a:t>
            </a:r>
            <a:endParaRPr b="1" sz="3000">
              <a:solidFill>
                <a:schemeClr val="dk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3827" name="Google Shape;3827;p486"/>
          <p:cNvSpPr txBox="1"/>
          <p:nvPr>
            <p:ph type="title"/>
          </p:nvPr>
        </p:nvSpPr>
        <p:spPr>
          <a:xfrm>
            <a:off x="717750" y="62850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Correlação entre as variáveis</a:t>
            </a:r>
            <a:endParaRPr/>
          </a:p>
        </p:txBody>
      </p:sp>
      <p:sp>
        <p:nvSpPr>
          <p:cNvPr id="3828" name="Google Shape;3828;p486"/>
          <p:cNvSpPr txBox="1"/>
          <p:nvPr/>
        </p:nvSpPr>
        <p:spPr>
          <a:xfrm>
            <a:off x="717750" y="4518935"/>
            <a:ext cx="78153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Correlação Linear com foco em visualizar possíveis comportamentos dos clientes para os serviços.</a:t>
            </a:r>
            <a:endParaRPr sz="1200"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3829" name="Google Shape;3829;p486"/>
          <p:cNvSpPr/>
          <p:nvPr/>
        </p:nvSpPr>
        <p:spPr>
          <a:xfrm>
            <a:off x="8223011" y="137263"/>
            <a:ext cx="569100" cy="519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0" name="Google Shape;3830;p486"/>
          <p:cNvSpPr/>
          <p:nvPr/>
        </p:nvSpPr>
        <p:spPr>
          <a:xfrm>
            <a:off x="8324873" y="213644"/>
            <a:ext cx="365344" cy="367165"/>
          </a:xfrm>
          <a:custGeom>
            <a:rect b="b" l="l" r="r" t="t"/>
            <a:pathLst>
              <a:path extrusionOk="0" h="12697" w="12634">
                <a:moveTo>
                  <a:pt x="11405" y="851"/>
                </a:moveTo>
                <a:cubicBezTo>
                  <a:pt x="11657" y="851"/>
                  <a:pt x="11814" y="1040"/>
                  <a:pt x="11814" y="1260"/>
                </a:cubicBezTo>
                <a:lnTo>
                  <a:pt x="11814" y="7719"/>
                </a:lnTo>
                <a:lnTo>
                  <a:pt x="788" y="7719"/>
                </a:lnTo>
                <a:lnTo>
                  <a:pt x="788" y="1260"/>
                </a:lnTo>
                <a:cubicBezTo>
                  <a:pt x="788" y="1040"/>
                  <a:pt x="977" y="851"/>
                  <a:pt x="1197" y="851"/>
                </a:cubicBezTo>
                <a:close/>
                <a:moveTo>
                  <a:pt x="11814" y="8506"/>
                </a:moveTo>
                <a:lnTo>
                  <a:pt x="11814" y="8947"/>
                </a:lnTo>
                <a:cubicBezTo>
                  <a:pt x="11814" y="9199"/>
                  <a:pt x="11594" y="9389"/>
                  <a:pt x="11405" y="9389"/>
                </a:cubicBezTo>
                <a:lnTo>
                  <a:pt x="1197" y="9389"/>
                </a:lnTo>
                <a:cubicBezTo>
                  <a:pt x="977" y="9389"/>
                  <a:pt x="788" y="9199"/>
                  <a:pt x="788" y="8947"/>
                </a:cubicBezTo>
                <a:lnTo>
                  <a:pt x="788" y="8506"/>
                </a:lnTo>
                <a:close/>
                <a:moveTo>
                  <a:pt x="7782" y="10208"/>
                </a:moveTo>
                <a:lnTo>
                  <a:pt x="8349" y="11877"/>
                </a:lnTo>
                <a:lnTo>
                  <a:pt x="4253" y="11877"/>
                </a:lnTo>
                <a:lnTo>
                  <a:pt x="4789" y="10208"/>
                </a:lnTo>
                <a:close/>
                <a:moveTo>
                  <a:pt x="1197" y="0"/>
                </a:moveTo>
                <a:cubicBezTo>
                  <a:pt x="536" y="0"/>
                  <a:pt x="0" y="567"/>
                  <a:pt x="0" y="1229"/>
                </a:cubicBezTo>
                <a:lnTo>
                  <a:pt x="0" y="8947"/>
                </a:lnTo>
                <a:cubicBezTo>
                  <a:pt x="0" y="9609"/>
                  <a:pt x="536" y="10176"/>
                  <a:pt x="1197" y="10176"/>
                </a:cubicBezTo>
                <a:lnTo>
                  <a:pt x="3938" y="10176"/>
                </a:lnTo>
                <a:lnTo>
                  <a:pt x="3371" y="11814"/>
                </a:lnTo>
                <a:lnTo>
                  <a:pt x="2867" y="11814"/>
                </a:lnTo>
                <a:cubicBezTo>
                  <a:pt x="2615" y="11814"/>
                  <a:pt x="2457" y="12003"/>
                  <a:pt x="2457" y="12255"/>
                </a:cubicBezTo>
                <a:cubicBezTo>
                  <a:pt x="2457" y="12476"/>
                  <a:pt x="2678" y="12697"/>
                  <a:pt x="2867" y="12697"/>
                </a:cubicBezTo>
                <a:lnTo>
                  <a:pt x="9767" y="12697"/>
                </a:lnTo>
                <a:cubicBezTo>
                  <a:pt x="9987" y="12697"/>
                  <a:pt x="10176" y="12476"/>
                  <a:pt x="10176" y="12255"/>
                </a:cubicBezTo>
                <a:cubicBezTo>
                  <a:pt x="10176" y="12003"/>
                  <a:pt x="9987" y="11814"/>
                  <a:pt x="9767" y="11814"/>
                </a:cubicBezTo>
                <a:lnTo>
                  <a:pt x="9231" y="11814"/>
                </a:lnTo>
                <a:lnTo>
                  <a:pt x="8695" y="10176"/>
                </a:lnTo>
                <a:lnTo>
                  <a:pt x="11405" y="10176"/>
                </a:lnTo>
                <a:cubicBezTo>
                  <a:pt x="12066" y="10176"/>
                  <a:pt x="12634" y="9609"/>
                  <a:pt x="12634" y="8947"/>
                </a:cubicBezTo>
                <a:lnTo>
                  <a:pt x="12634" y="1229"/>
                </a:lnTo>
                <a:cubicBezTo>
                  <a:pt x="12634" y="567"/>
                  <a:pt x="12066" y="0"/>
                  <a:pt x="1140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4" name="Shape 3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5" name="Google Shape;3835;p487"/>
          <p:cNvSpPr/>
          <p:nvPr/>
        </p:nvSpPr>
        <p:spPr>
          <a:xfrm>
            <a:off x="8223011" y="137263"/>
            <a:ext cx="569100" cy="519900"/>
          </a:xfrm>
          <a:prstGeom prst="ellipse">
            <a:avLst/>
          </a:prstGeom>
          <a:solidFill>
            <a:srgbClr val="F393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6" name="Google Shape;3836;p487"/>
          <p:cNvSpPr/>
          <p:nvPr/>
        </p:nvSpPr>
        <p:spPr>
          <a:xfrm>
            <a:off x="8330308" y="220414"/>
            <a:ext cx="354527" cy="353587"/>
          </a:xfrm>
          <a:custGeom>
            <a:rect b="b" l="l" r="r" t="t"/>
            <a:pathLst>
              <a:path extrusionOk="0" h="11658" w="11689">
                <a:moveTo>
                  <a:pt x="8632" y="694"/>
                </a:moveTo>
                <a:cubicBezTo>
                  <a:pt x="8821" y="694"/>
                  <a:pt x="8979" y="851"/>
                  <a:pt x="8979" y="1040"/>
                </a:cubicBezTo>
                <a:lnTo>
                  <a:pt x="8979" y="1387"/>
                </a:lnTo>
                <a:lnTo>
                  <a:pt x="2836" y="1387"/>
                </a:lnTo>
                <a:lnTo>
                  <a:pt x="2836" y="1040"/>
                </a:lnTo>
                <a:cubicBezTo>
                  <a:pt x="2804" y="851"/>
                  <a:pt x="2962" y="694"/>
                  <a:pt x="3151" y="694"/>
                </a:cubicBezTo>
                <a:close/>
                <a:moveTo>
                  <a:pt x="4505" y="3435"/>
                </a:moveTo>
                <a:cubicBezTo>
                  <a:pt x="4694" y="3435"/>
                  <a:pt x="4852" y="3592"/>
                  <a:pt x="4852" y="3781"/>
                </a:cubicBezTo>
                <a:lnTo>
                  <a:pt x="4852" y="5829"/>
                </a:lnTo>
                <a:cubicBezTo>
                  <a:pt x="4852" y="6049"/>
                  <a:pt x="4694" y="6207"/>
                  <a:pt x="4505" y="6207"/>
                </a:cubicBezTo>
                <a:lnTo>
                  <a:pt x="3812" y="6207"/>
                </a:lnTo>
                <a:cubicBezTo>
                  <a:pt x="3623" y="6207"/>
                  <a:pt x="3466" y="6365"/>
                  <a:pt x="3466" y="6554"/>
                </a:cubicBezTo>
                <a:lnTo>
                  <a:pt x="3466" y="7089"/>
                </a:lnTo>
                <a:lnTo>
                  <a:pt x="2678" y="6302"/>
                </a:lnTo>
                <a:cubicBezTo>
                  <a:pt x="2615" y="6239"/>
                  <a:pt x="2520" y="6207"/>
                  <a:pt x="2457" y="6207"/>
                </a:cubicBezTo>
                <a:lnTo>
                  <a:pt x="1071" y="6207"/>
                </a:lnTo>
                <a:cubicBezTo>
                  <a:pt x="882" y="6144"/>
                  <a:pt x="725" y="5986"/>
                  <a:pt x="725" y="5829"/>
                </a:cubicBezTo>
                <a:lnTo>
                  <a:pt x="725" y="3781"/>
                </a:lnTo>
                <a:cubicBezTo>
                  <a:pt x="725" y="3592"/>
                  <a:pt x="882" y="3435"/>
                  <a:pt x="1071" y="3435"/>
                </a:cubicBezTo>
                <a:close/>
                <a:moveTo>
                  <a:pt x="10680" y="3435"/>
                </a:moveTo>
                <a:cubicBezTo>
                  <a:pt x="10869" y="3435"/>
                  <a:pt x="11027" y="3592"/>
                  <a:pt x="11027" y="3781"/>
                </a:cubicBezTo>
                <a:lnTo>
                  <a:pt x="11027" y="5829"/>
                </a:lnTo>
                <a:cubicBezTo>
                  <a:pt x="11027" y="6049"/>
                  <a:pt x="10869" y="6207"/>
                  <a:pt x="10680" y="6207"/>
                </a:cubicBezTo>
                <a:lnTo>
                  <a:pt x="9294" y="6207"/>
                </a:lnTo>
                <a:cubicBezTo>
                  <a:pt x="9231" y="6207"/>
                  <a:pt x="9105" y="6239"/>
                  <a:pt x="9074" y="6302"/>
                </a:cubicBezTo>
                <a:lnTo>
                  <a:pt x="8286" y="7089"/>
                </a:lnTo>
                <a:lnTo>
                  <a:pt x="8286" y="6554"/>
                </a:lnTo>
                <a:cubicBezTo>
                  <a:pt x="8286" y="6365"/>
                  <a:pt x="8128" y="6207"/>
                  <a:pt x="7908" y="6207"/>
                </a:cubicBezTo>
                <a:lnTo>
                  <a:pt x="7246" y="6207"/>
                </a:lnTo>
                <a:cubicBezTo>
                  <a:pt x="7057" y="6207"/>
                  <a:pt x="6900" y="6049"/>
                  <a:pt x="6900" y="5829"/>
                </a:cubicBezTo>
                <a:lnTo>
                  <a:pt x="6900" y="3781"/>
                </a:lnTo>
                <a:cubicBezTo>
                  <a:pt x="6900" y="3592"/>
                  <a:pt x="7057" y="3435"/>
                  <a:pt x="7246" y="3435"/>
                </a:cubicBezTo>
                <a:close/>
                <a:moveTo>
                  <a:pt x="8948" y="2048"/>
                </a:moveTo>
                <a:lnTo>
                  <a:pt x="8948" y="2773"/>
                </a:lnTo>
                <a:lnTo>
                  <a:pt x="7246" y="2773"/>
                </a:lnTo>
                <a:cubicBezTo>
                  <a:pt x="6711" y="2773"/>
                  <a:pt x="6238" y="3246"/>
                  <a:pt x="6238" y="3781"/>
                </a:cubicBezTo>
                <a:lnTo>
                  <a:pt x="6238" y="5829"/>
                </a:lnTo>
                <a:cubicBezTo>
                  <a:pt x="6238" y="6396"/>
                  <a:pt x="6711" y="6869"/>
                  <a:pt x="7246" y="6869"/>
                </a:cubicBezTo>
                <a:lnTo>
                  <a:pt x="7593" y="6869"/>
                </a:lnTo>
                <a:lnTo>
                  <a:pt x="7593" y="7877"/>
                </a:lnTo>
                <a:cubicBezTo>
                  <a:pt x="7593" y="8034"/>
                  <a:pt x="7687" y="8160"/>
                  <a:pt x="7813" y="8192"/>
                </a:cubicBezTo>
                <a:cubicBezTo>
                  <a:pt x="7852" y="8218"/>
                  <a:pt x="7902" y="8233"/>
                  <a:pt x="7954" y="8233"/>
                </a:cubicBezTo>
                <a:cubicBezTo>
                  <a:pt x="8028" y="8233"/>
                  <a:pt x="8105" y="8203"/>
                  <a:pt x="8160" y="8129"/>
                </a:cubicBezTo>
                <a:lnTo>
                  <a:pt x="8948" y="7341"/>
                </a:lnTo>
                <a:lnTo>
                  <a:pt x="8948" y="8916"/>
                </a:lnTo>
                <a:lnTo>
                  <a:pt x="2804" y="8916"/>
                </a:lnTo>
                <a:lnTo>
                  <a:pt x="2804" y="7341"/>
                </a:lnTo>
                <a:lnTo>
                  <a:pt x="3592" y="8129"/>
                </a:lnTo>
                <a:cubicBezTo>
                  <a:pt x="3636" y="8173"/>
                  <a:pt x="3728" y="8218"/>
                  <a:pt x="3823" y="8218"/>
                </a:cubicBezTo>
                <a:cubicBezTo>
                  <a:pt x="3862" y="8218"/>
                  <a:pt x="3901" y="8210"/>
                  <a:pt x="3938" y="8192"/>
                </a:cubicBezTo>
                <a:cubicBezTo>
                  <a:pt x="4064" y="8160"/>
                  <a:pt x="4127" y="8003"/>
                  <a:pt x="4127" y="7877"/>
                </a:cubicBezTo>
                <a:lnTo>
                  <a:pt x="4127" y="6869"/>
                </a:lnTo>
                <a:lnTo>
                  <a:pt x="4505" y="6869"/>
                </a:lnTo>
                <a:cubicBezTo>
                  <a:pt x="5041" y="6869"/>
                  <a:pt x="5513" y="6396"/>
                  <a:pt x="5513" y="5829"/>
                </a:cubicBezTo>
                <a:lnTo>
                  <a:pt x="5513" y="3781"/>
                </a:lnTo>
                <a:cubicBezTo>
                  <a:pt x="5513" y="3246"/>
                  <a:pt x="5041" y="2773"/>
                  <a:pt x="4505" y="2773"/>
                </a:cubicBezTo>
                <a:lnTo>
                  <a:pt x="2804" y="2773"/>
                </a:lnTo>
                <a:lnTo>
                  <a:pt x="2804" y="2048"/>
                </a:lnTo>
                <a:close/>
                <a:moveTo>
                  <a:pt x="8948" y="9547"/>
                </a:moveTo>
                <a:lnTo>
                  <a:pt x="8948" y="10618"/>
                </a:lnTo>
                <a:cubicBezTo>
                  <a:pt x="8948" y="10838"/>
                  <a:pt x="8790" y="10964"/>
                  <a:pt x="8632" y="10964"/>
                </a:cubicBezTo>
                <a:lnTo>
                  <a:pt x="3151" y="10964"/>
                </a:lnTo>
                <a:cubicBezTo>
                  <a:pt x="2962" y="10964"/>
                  <a:pt x="2804" y="10807"/>
                  <a:pt x="2804" y="10618"/>
                </a:cubicBezTo>
                <a:lnTo>
                  <a:pt x="2804" y="9547"/>
                </a:lnTo>
                <a:close/>
                <a:moveTo>
                  <a:pt x="3119" y="1"/>
                </a:moveTo>
                <a:cubicBezTo>
                  <a:pt x="2552" y="1"/>
                  <a:pt x="2079" y="473"/>
                  <a:pt x="2079" y="1040"/>
                </a:cubicBezTo>
                <a:lnTo>
                  <a:pt x="2079" y="2773"/>
                </a:lnTo>
                <a:lnTo>
                  <a:pt x="1040" y="2773"/>
                </a:lnTo>
                <a:cubicBezTo>
                  <a:pt x="473" y="2773"/>
                  <a:pt x="0" y="3246"/>
                  <a:pt x="0" y="3781"/>
                </a:cubicBezTo>
                <a:lnTo>
                  <a:pt x="0" y="5829"/>
                </a:lnTo>
                <a:cubicBezTo>
                  <a:pt x="0" y="6396"/>
                  <a:pt x="473" y="6869"/>
                  <a:pt x="1040" y="6869"/>
                </a:cubicBezTo>
                <a:lnTo>
                  <a:pt x="2079" y="6869"/>
                </a:lnTo>
                <a:lnTo>
                  <a:pt x="2079" y="10649"/>
                </a:lnTo>
                <a:cubicBezTo>
                  <a:pt x="2079" y="11185"/>
                  <a:pt x="2552" y="11657"/>
                  <a:pt x="3119" y="11657"/>
                </a:cubicBezTo>
                <a:lnTo>
                  <a:pt x="8601" y="11657"/>
                </a:lnTo>
                <a:cubicBezTo>
                  <a:pt x="9137" y="11657"/>
                  <a:pt x="9609" y="11185"/>
                  <a:pt x="9609" y="10649"/>
                </a:cubicBezTo>
                <a:lnTo>
                  <a:pt x="9609" y="6869"/>
                </a:lnTo>
                <a:lnTo>
                  <a:pt x="10680" y="6869"/>
                </a:lnTo>
                <a:cubicBezTo>
                  <a:pt x="11216" y="6869"/>
                  <a:pt x="11688" y="6396"/>
                  <a:pt x="11688" y="5829"/>
                </a:cubicBezTo>
                <a:lnTo>
                  <a:pt x="11688" y="3781"/>
                </a:lnTo>
                <a:cubicBezTo>
                  <a:pt x="11688" y="3214"/>
                  <a:pt x="11279" y="2773"/>
                  <a:pt x="10680" y="2773"/>
                </a:cubicBezTo>
                <a:lnTo>
                  <a:pt x="9609" y="2773"/>
                </a:lnTo>
                <a:lnTo>
                  <a:pt x="9609" y="1040"/>
                </a:lnTo>
                <a:cubicBezTo>
                  <a:pt x="9609" y="473"/>
                  <a:pt x="9137" y="1"/>
                  <a:pt x="860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37" name="Google Shape;3837;p487"/>
          <p:cNvGrpSpPr/>
          <p:nvPr/>
        </p:nvGrpSpPr>
        <p:grpSpPr>
          <a:xfrm>
            <a:off x="101108" y="4795349"/>
            <a:ext cx="282871" cy="277193"/>
            <a:chOff x="-2777700" y="2049775"/>
            <a:chExt cx="287325" cy="291475"/>
          </a:xfrm>
        </p:grpSpPr>
        <p:sp>
          <p:nvSpPr>
            <p:cNvPr id="3838" name="Google Shape;3838;p487"/>
            <p:cNvSpPr/>
            <p:nvPr/>
          </p:nvSpPr>
          <p:spPr>
            <a:xfrm>
              <a:off x="-2777700" y="2049775"/>
              <a:ext cx="287325" cy="291475"/>
            </a:xfrm>
            <a:custGeom>
              <a:rect b="b" l="l" r="r" t="t"/>
              <a:pathLst>
                <a:path extrusionOk="0" h="11659" w="11493">
                  <a:moveTo>
                    <a:pt x="7121" y="662"/>
                  </a:moveTo>
                  <a:cubicBezTo>
                    <a:pt x="7341" y="662"/>
                    <a:pt x="7499" y="820"/>
                    <a:pt x="7499" y="1040"/>
                  </a:cubicBezTo>
                  <a:cubicBezTo>
                    <a:pt x="7499" y="1230"/>
                    <a:pt x="7341" y="1387"/>
                    <a:pt x="7121" y="1387"/>
                  </a:cubicBezTo>
                  <a:lnTo>
                    <a:pt x="4380" y="1387"/>
                  </a:lnTo>
                  <a:cubicBezTo>
                    <a:pt x="4191" y="1387"/>
                    <a:pt x="4033" y="1230"/>
                    <a:pt x="4033" y="1040"/>
                  </a:cubicBezTo>
                  <a:cubicBezTo>
                    <a:pt x="4033" y="820"/>
                    <a:pt x="4191" y="662"/>
                    <a:pt x="4380" y="662"/>
                  </a:cubicBezTo>
                  <a:close/>
                  <a:moveTo>
                    <a:pt x="6774" y="2049"/>
                  </a:moveTo>
                  <a:lnTo>
                    <a:pt x="6774" y="4285"/>
                  </a:lnTo>
                  <a:cubicBezTo>
                    <a:pt x="6774" y="4412"/>
                    <a:pt x="6774" y="4443"/>
                    <a:pt x="7499" y="5514"/>
                  </a:cubicBezTo>
                  <a:lnTo>
                    <a:pt x="3970" y="5514"/>
                  </a:lnTo>
                  <a:cubicBezTo>
                    <a:pt x="4758" y="4412"/>
                    <a:pt x="4726" y="4443"/>
                    <a:pt x="4726" y="4348"/>
                  </a:cubicBezTo>
                  <a:lnTo>
                    <a:pt x="4726" y="2049"/>
                  </a:lnTo>
                  <a:close/>
                  <a:moveTo>
                    <a:pt x="8003" y="6176"/>
                  </a:moveTo>
                  <a:cubicBezTo>
                    <a:pt x="8696" y="7215"/>
                    <a:pt x="9578" y="8507"/>
                    <a:pt x="10177" y="9389"/>
                  </a:cubicBezTo>
                  <a:cubicBezTo>
                    <a:pt x="10649" y="10082"/>
                    <a:pt x="10177" y="10996"/>
                    <a:pt x="9294" y="10996"/>
                  </a:cubicBezTo>
                  <a:lnTo>
                    <a:pt x="2206" y="10996"/>
                  </a:lnTo>
                  <a:cubicBezTo>
                    <a:pt x="1387" y="10996"/>
                    <a:pt x="914" y="10051"/>
                    <a:pt x="1387" y="9389"/>
                  </a:cubicBezTo>
                  <a:cubicBezTo>
                    <a:pt x="1859" y="8665"/>
                    <a:pt x="2804" y="7341"/>
                    <a:pt x="3561" y="6176"/>
                  </a:cubicBezTo>
                  <a:close/>
                  <a:moveTo>
                    <a:pt x="4380" y="1"/>
                  </a:moveTo>
                  <a:cubicBezTo>
                    <a:pt x="3813" y="1"/>
                    <a:pt x="3340" y="473"/>
                    <a:pt x="3340" y="1040"/>
                  </a:cubicBezTo>
                  <a:cubicBezTo>
                    <a:pt x="3340" y="1513"/>
                    <a:pt x="3655" y="1860"/>
                    <a:pt x="4065" y="2017"/>
                  </a:cubicBezTo>
                  <a:lnTo>
                    <a:pt x="4065" y="4222"/>
                  </a:lnTo>
                  <a:cubicBezTo>
                    <a:pt x="3718" y="4790"/>
                    <a:pt x="1198" y="8413"/>
                    <a:pt x="788" y="8980"/>
                  </a:cubicBezTo>
                  <a:cubicBezTo>
                    <a:pt x="1" y="10114"/>
                    <a:pt x="820" y="11658"/>
                    <a:pt x="2206" y="11658"/>
                  </a:cubicBezTo>
                  <a:lnTo>
                    <a:pt x="9294" y="11658"/>
                  </a:lnTo>
                  <a:cubicBezTo>
                    <a:pt x="9308" y="11658"/>
                    <a:pt x="9322" y="11658"/>
                    <a:pt x="9335" y="11658"/>
                  </a:cubicBezTo>
                  <a:cubicBezTo>
                    <a:pt x="10697" y="11658"/>
                    <a:pt x="11492" y="10103"/>
                    <a:pt x="10712" y="9011"/>
                  </a:cubicBezTo>
                  <a:cubicBezTo>
                    <a:pt x="10271" y="8444"/>
                    <a:pt x="7845" y="4853"/>
                    <a:pt x="7499" y="4254"/>
                  </a:cubicBezTo>
                  <a:lnTo>
                    <a:pt x="7499" y="1986"/>
                  </a:lnTo>
                  <a:cubicBezTo>
                    <a:pt x="7877" y="1828"/>
                    <a:pt x="8160" y="1450"/>
                    <a:pt x="8160" y="1040"/>
                  </a:cubicBezTo>
                  <a:cubicBezTo>
                    <a:pt x="8160" y="473"/>
                    <a:pt x="7688" y="1"/>
                    <a:pt x="7121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9" name="Google Shape;3839;p487"/>
            <p:cNvSpPr/>
            <p:nvPr/>
          </p:nvSpPr>
          <p:spPr>
            <a:xfrm>
              <a:off x="-2694200" y="2221475"/>
              <a:ext cx="69325" cy="68550"/>
            </a:xfrm>
            <a:custGeom>
              <a:rect b="b" l="l" r="r" t="t"/>
              <a:pathLst>
                <a:path extrusionOk="0" h="2742" w="2773">
                  <a:moveTo>
                    <a:pt x="1386" y="694"/>
                  </a:moveTo>
                  <a:cubicBezTo>
                    <a:pt x="1733" y="694"/>
                    <a:pt x="2048" y="1009"/>
                    <a:pt x="2048" y="1356"/>
                  </a:cubicBezTo>
                  <a:cubicBezTo>
                    <a:pt x="2048" y="1765"/>
                    <a:pt x="1764" y="2049"/>
                    <a:pt x="1386" y="2049"/>
                  </a:cubicBezTo>
                  <a:cubicBezTo>
                    <a:pt x="1008" y="2049"/>
                    <a:pt x="725" y="1702"/>
                    <a:pt x="725" y="1356"/>
                  </a:cubicBezTo>
                  <a:cubicBezTo>
                    <a:pt x="725" y="978"/>
                    <a:pt x="1040" y="694"/>
                    <a:pt x="1386" y="694"/>
                  </a:cubicBezTo>
                  <a:close/>
                  <a:moveTo>
                    <a:pt x="1386" y="1"/>
                  </a:moveTo>
                  <a:cubicBezTo>
                    <a:pt x="630" y="1"/>
                    <a:pt x="0" y="631"/>
                    <a:pt x="0" y="1356"/>
                  </a:cubicBezTo>
                  <a:cubicBezTo>
                    <a:pt x="0" y="2112"/>
                    <a:pt x="630" y="2742"/>
                    <a:pt x="1386" y="2742"/>
                  </a:cubicBezTo>
                  <a:cubicBezTo>
                    <a:pt x="2142" y="2742"/>
                    <a:pt x="2772" y="2112"/>
                    <a:pt x="2772" y="1356"/>
                  </a:cubicBezTo>
                  <a:cubicBezTo>
                    <a:pt x="2772" y="631"/>
                    <a:pt x="2142" y="1"/>
                    <a:pt x="1386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0" name="Google Shape;3840;p487"/>
            <p:cNvSpPr/>
            <p:nvPr/>
          </p:nvSpPr>
          <p:spPr>
            <a:xfrm>
              <a:off x="-2608350" y="2255350"/>
              <a:ext cx="51200" cy="51225"/>
            </a:xfrm>
            <a:custGeom>
              <a:rect b="b" l="l" r="r" t="t"/>
              <a:pathLst>
                <a:path extrusionOk="0" h="2049" w="2048">
                  <a:moveTo>
                    <a:pt x="1040" y="694"/>
                  </a:moveTo>
                  <a:cubicBezTo>
                    <a:pt x="1229" y="694"/>
                    <a:pt x="1386" y="851"/>
                    <a:pt x="1386" y="1040"/>
                  </a:cubicBezTo>
                  <a:cubicBezTo>
                    <a:pt x="1386" y="1229"/>
                    <a:pt x="1229" y="1387"/>
                    <a:pt x="1040" y="1387"/>
                  </a:cubicBezTo>
                  <a:cubicBezTo>
                    <a:pt x="819" y="1387"/>
                    <a:pt x="693" y="1229"/>
                    <a:pt x="693" y="1040"/>
                  </a:cubicBezTo>
                  <a:cubicBezTo>
                    <a:pt x="693" y="851"/>
                    <a:pt x="819" y="694"/>
                    <a:pt x="1040" y="694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576"/>
                    <a:pt x="473" y="2048"/>
                    <a:pt x="1040" y="2048"/>
                  </a:cubicBezTo>
                  <a:cubicBezTo>
                    <a:pt x="1575" y="2048"/>
                    <a:pt x="2048" y="1576"/>
                    <a:pt x="2048" y="1040"/>
                  </a:cubicBezTo>
                  <a:cubicBezTo>
                    <a:pt x="2048" y="473"/>
                    <a:pt x="1575" y="1"/>
                    <a:pt x="1040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41" name="Google Shape;3841;p487"/>
          <p:cNvSpPr txBox="1"/>
          <p:nvPr/>
        </p:nvSpPr>
        <p:spPr>
          <a:xfrm>
            <a:off x="417700" y="4795349"/>
            <a:ext cx="78153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Utilização de Machine Learning não supervisionada para obtenção de </a:t>
            </a:r>
            <a:r>
              <a:rPr lang="pt-BR" sz="8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clusters</a:t>
            </a:r>
            <a:r>
              <a:rPr lang="pt-BR" sz="8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 (</a:t>
            </a:r>
            <a:r>
              <a:rPr lang="pt-BR" sz="800" u="sng">
                <a:solidFill>
                  <a:schemeClr val="hlink"/>
                </a:solidFill>
                <a:latin typeface="Commissioner"/>
                <a:ea typeface="Commissioner"/>
                <a:cs typeface="Commissioner"/>
                <a:sym typeface="Commissioner"/>
                <a:hlinkClick r:id="rId3"/>
              </a:rPr>
              <a:t>Método </a:t>
            </a:r>
            <a:r>
              <a:rPr lang="pt-BR" sz="800" u="sng">
                <a:solidFill>
                  <a:schemeClr val="hlink"/>
                </a:solidFill>
                <a:hlinkClick r:id="rId4"/>
              </a:rPr>
              <a:t>KPrototypes</a:t>
            </a:r>
            <a:r>
              <a:rPr lang="pt-BR" sz="800">
                <a:solidFill>
                  <a:srgbClr val="212121"/>
                </a:solidFill>
              </a:rPr>
              <a:t>)</a:t>
            </a:r>
            <a:endParaRPr sz="800">
              <a:solidFill>
                <a:srgbClr val="21212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  <p:pic>
        <p:nvPicPr>
          <p:cNvPr id="3842" name="Google Shape;3842;p4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53193" y="1315563"/>
            <a:ext cx="2982006" cy="3101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43" name="Google Shape;3843;p487"/>
          <p:cNvGrpSpPr/>
          <p:nvPr/>
        </p:nvGrpSpPr>
        <p:grpSpPr>
          <a:xfrm>
            <a:off x="384060" y="1009174"/>
            <a:ext cx="5090602" cy="1716199"/>
            <a:chOff x="911050" y="1206175"/>
            <a:chExt cx="3987625" cy="1540850"/>
          </a:xfrm>
        </p:grpSpPr>
        <p:sp>
          <p:nvSpPr>
            <p:cNvPr id="3844" name="Google Shape;3844;p487"/>
            <p:cNvSpPr/>
            <p:nvPr/>
          </p:nvSpPr>
          <p:spPr>
            <a:xfrm>
              <a:off x="911050" y="1239275"/>
              <a:ext cx="3921300" cy="3465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000">
                  <a:solidFill>
                    <a:schemeClr val="dk1"/>
                  </a:solidFill>
                  <a:latin typeface="Darker Grotesque"/>
                  <a:ea typeface="Darker Grotesque"/>
                  <a:cs typeface="Darker Grotesque"/>
                  <a:sym typeface="Darker Grotesque"/>
                </a:rPr>
                <a:t>65%</a:t>
              </a:r>
              <a:endParaRPr b="1" sz="3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endParaRPr>
            </a:p>
          </p:txBody>
        </p:sp>
        <p:sp>
          <p:nvSpPr>
            <p:cNvPr id="3845" name="Google Shape;3845;p487"/>
            <p:cNvSpPr/>
            <p:nvPr/>
          </p:nvSpPr>
          <p:spPr>
            <a:xfrm>
              <a:off x="977350" y="1669300"/>
              <a:ext cx="1789800" cy="277200"/>
            </a:xfrm>
            <a:prstGeom prst="roundRect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000">
                  <a:solidFill>
                    <a:schemeClr val="dk1"/>
                  </a:solidFill>
                  <a:latin typeface="Darker Grotesque"/>
                  <a:ea typeface="Darker Grotesque"/>
                  <a:cs typeface="Darker Grotesque"/>
                  <a:sym typeface="Darker Grotesque"/>
                </a:rPr>
                <a:t>Características Demográficas</a:t>
              </a:r>
              <a:endParaRPr b="1" sz="1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endParaRPr>
            </a:p>
          </p:txBody>
        </p:sp>
        <p:sp>
          <p:nvSpPr>
            <p:cNvPr id="3846" name="Google Shape;3846;p487"/>
            <p:cNvSpPr txBox="1"/>
            <p:nvPr/>
          </p:nvSpPr>
          <p:spPr>
            <a:xfrm>
              <a:off x="977350" y="2030025"/>
              <a:ext cx="1789800" cy="71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1100"/>
                </a:spcBef>
                <a:spcAft>
                  <a:spcPts val="1100"/>
                </a:spcAft>
                <a:buNone/>
              </a:pPr>
              <a:r>
                <a:rPr lang="pt-BR" sz="1000">
                  <a:highlight>
                    <a:srgbClr val="FFFFFF"/>
                  </a:highlight>
                  <a:latin typeface="Commissioner"/>
                  <a:ea typeface="Commissioner"/>
                  <a:cs typeface="Commissioner"/>
                  <a:sym typeface="Commissioner"/>
                </a:rPr>
                <a:t>Possui 30 anos, nenhum dependente, do sexo feminino, solteira e mora na região Sul do País</a:t>
              </a:r>
              <a:endParaRPr sz="10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endParaRPr>
            </a:p>
          </p:txBody>
        </p:sp>
        <p:sp>
          <p:nvSpPr>
            <p:cNvPr id="3847" name="Google Shape;3847;p487"/>
            <p:cNvSpPr/>
            <p:nvPr/>
          </p:nvSpPr>
          <p:spPr>
            <a:xfrm>
              <a:off x="977375" y="1206175"/>
              <a:ext cx="3921300" cy="346500"/>
            </a:xfrm>
            <a:prstGeom prst="roundRect">
              <a:avLst>
                <a:gd fmla="val 50000" name="adj"/>
              </a:avLst>
            </a:prstGeom>
            <a:solidFill>
              <a:srgbClr val="42FFB7"/>
            </a:solidFill>
            <a:ln>
              <a:noFill/>
            </a:ln>
          </p:spPr>
          <p:txBody>
            <a:bodyPr anchorCtr="0" anchor="ctr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000">
                  <a:solidFill>
                    <a:schemeClr val="dk1"/>
                  </a:solidFill>
                  <a:latin typeface="Darker Grotesque"/>
                  <a:ea typeface="Darker Grotesque"/>
                  <a:cs typeface="Darker Grotesque"/>
                  <a:sym typeface="Darker Grotesque"/>
                </a:rPr>
                <a:t>Persona 1</a:t>
              </a:r>
              <a:endParaRPr b="1" sz="3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endParaRPr>
            </a:p>
          </p:txBody>
        </p:sp>
        <p:sp>
          <p:nvSpPr>
            <p:cNvPr id="3848" name="Google Shape;3848;p487"/>
            <p:cNvSpPr txBox="1"/>
            <p:nvPr/>
          </p:nvSpPr>
          <p:spPr>
            <a:xfrm>
              <a:off x="3108850" y="2030013"/>
              <a:ext cx="1789800" cy="71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1100"/>
                </a:spcBef>
                <a:spcAft>
                  <a:spcPts val="1100"/>
                </a:spcAft>
                <a:buNone/>
              </a:pPr>
              <a:r>
                <a:rPr lang="pt-BR" sz="1000">
                  <a:highlight>
                    <a:srgbClr val="FFFFFF"/>
                  </a:highlight>
                  <a:latin typeface="Commissioner"/>
                  <a:ea typeface="Commissioner"/>
                  <a:cs typeface="Commissioner"/>
                  <a:sym typeface="Commissioner"/>
                </a:rPr>
                <a:t>Tem até 4 meses de contrato com um pacote de valor mensal médio de R$ 90,00 e não utiliza pacote de Volume de Dados</a:t>
              </a:r>
              <a:endParaRPr sz="15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endParaRPr>
            </a:p>
          </p:txBody>
        </p:sp>
        <p:sp>
          <p:nvSpPr>
            <p:cNvPr id="3849" name="Google Shape;3849;p487"/>
            <p:cNvSpPr/>
            <p:nvPr/>
          </p:nvSpPr>
          <p:spPr>
            <a:xfrm>
              <a:off x="3108850" y="1669300"/>
              <a:ext cx="1789800" cy="277200"/>
            </a:xfrm>
            <a:prstGeom prst="roundRect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000">
                  <a:solidFill>
                    <a:schemeClr val="dk1"/>
                  </a:solidFill>
                  <a:latin typeface="Darker Grotesque"/>
                  <a:ea typeface="Darker Grotesque"/>
                  <a:cs typeface="Darker Grotesque"/>
                  <a:sym typeface="Darker Grotesque"/>
                </a:rPr>
                <a:t>Características de Uso</a:t>
              </a:r>
              <a:endParaRPr b="1" sz="1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endParaRPr>
            </a:p>
          </p:txBody>
        </p:sp>
      </p:grpSp>
      <p:grpSp>
        <p:nvGrpSpPr>
          <p:cNvPr id="3850" name="Google Shape;3850;p487"/>
          <p:cNvGrpSpPr/>
          <p:nvPr/>
        </p:nvGrpSpPr>
        <p:grpSpPr>
          <a:xfrm>
            <a:off x="384051" y="2902262"/>
            <a:ext cx="5090602" cy="1716199"/>
            <a:chOff x="911050" y="1206175"/>
            <a:chExt cx="3987625" cy="1540850"/>
          </a:xfrm>
        </p:grpSpPr>
        <p:sp>
          <p:nvSpPr>
            <p:cNvPr id="3851" name="Google Shape;3851;p487"/>
            <p:cNvSpPr/>
            <p:nvPr/>
          </p:nvSpPr>
          <p:spPr>
            <a:xfrm>
              <a:off x="911050" y="1239275"/>
              <a:ext cx="3921300" cy="346500"/>
            </a:xfrm>
            <a:prstGeom prst="roundRect">
              <a:avLst>
                <a:gd fmla="val 50000" name="adj"/>
              </a:avLst>
            </a:prstGeom>
            <a:solidFill>
              <a:srgbClr val="42FFB7"/>
            </a:solidFill>
            <a:ln>
              <a:noFill/>
            </a:ln>
          </p:spPr>
          <p:txBody>
            <a:bodyPr anchorCtr="0" anchor="ctr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000">
                  <a:solidFill>
                    <a:schemeClr val="dk1"/>
                  </a:solidFill>
                  <a:latin typeface="Darker Grotesque"/>
                  <a:ea typeface="Darker Grotesque"/>
                  <a:cs typeface="Darker Grotesque"/>
                  <a:sym typeface="Darker Grotesque"/>
                </a:rPr>
                <a:t>65%</a:t>
              </a:r>
              <a:endParaRPr b="1" sz="3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endParaRPr>
            </a:p>
          </p:txBody>
        </p:sp>
        <p:sp>
          <p:nvSpPr>
            <p:cNvPr id="3852" name="Google Shape;3852;p487"/>
            <p:cNvSpPr/>
            <p:nvPr/>
          </p:nvSpPr>
          <p:spPr>
            <a:xfrm>
              <a:off x="977350" y="1669300"/>
              <a:ext cx="1789800" cy="277200"/>
            </a:xfrm>
            <a:prstGeom prst="roundRect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000">
                  <a:solidFill>
                    <a:schemeClr val="dk1"/>
                  </a:solidFill>
                  <a:latin typeface="Darker Grotesque"/>
                  <a:ea typeface="Darker Grotesque"/>
                  <a:cs typeface="Darker Grotesque"/>
                  <a:sym typeface="Darker Grotesque"/>
                </a:rPr>
                <a:t>Características Demográficas</a:t>
              </a:r>
              <a:endParaRPr b="1" sz="1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endParaRPr>
            </a:p>
          </p:txBody>
        </p:sp>
        <p:sp>
          <p:nvSpPr>
            <p:cNvPr id="3853" name="Google Shape;3853;p487"/>
            <p:cNvSpPr txBox="1"/>
            <p:nvPr/>
          </p:nvSpPr>
          <p:spPr>
            <a:xfrm>
              <a:off x="977350" y="2030025"/>
              <a:ext cx="1789800" cy="71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1100"/>
                </a:spcBef>
                <a:spcAft>
                  <a:spcPts val="500"/>
                </a:spcAft>
                <a:buNone/>
              </a:pPr>
              <a:r>
                <a:rPr lang="pt-BR" sz="1000">
                  <a:highlight>
                    <a:srgbClr val="FFFFFF"/>
                  </a:highlight>
                  <a:latin typeface="Commissioner"/>
                  <a:ea typeface="Commissioner"/>
                  <a:cs typeface="Commissioner"/>
                  <a:sym typeface="Commissioner"/>
                </a:rPr>
                <a:t>Possui 35 anos, entre 1 e 2 dependentes, do sexo masculino, casado e mora na região Sudeste do País</a:t>
              </a:r>
              <a:endParaRPr sz="10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endParaRPr>
            </a:p>
          </p:txBody>
        </p:sp>
        <p:sp>
          <p:nvSpPr>
            <p:cNvPr id="3854" name="Google Shape;3854;p487"/>
            <p:cNvSpPr/>
            <p:nvPr/>
          </p:nvSpPr>
          <p:spPr>
            <a:xfrm>
              <a:off x="977375" y="1206175"/>
              <a:ext cx="3921300" cy="3465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000">
                  <a:solidFill>
                    <a:schemeClr val="dk1"/>
                  </a:solidFill>
                  <a:latin typeface="Darker Grotesque"/>
                  <a:ea typeface="Darker Grotesque"/>
                  <a:cs typeface="Darker Grotesque"/>
                  <a:sym typeface="Darker Grotesque"/>
                </a:rPr>
                <a:t>Persona 2</a:t>
              </a:r>
              <a:endParaRPr b="1" sz="3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endParaRPr>
            </a:p>
          </p:txBody>
        </p:sp>
        <p:sp>
          <p:nvSpPr>
            <p:cNvPr id="3855" name="Google Shape;3855;p487"/>
            <p:cNvSpPr txBox="1"/>
            <p:nvPr/>
          </p:nvSpPr>
          <p:spPr>
            <a:xfrm>
              <a:off x="3108850" y="2030013"/>
              <a:ext cx="1789800" cy="71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1100"/>
                </a:spcBef>
                <a:spcAft>
                  <a:spcPts val="500"/>
                </a:spcAft>
                <a:buNone/>
              </a:pPr>
              <a:r>
                <a:rPr lang="pt-BR" sz="1000">
                  <a:highlight>
                    <a:srgbClr val="FFFFFF"/>
                  </a:highlight>
                  <a:latin typeface="Commissioner"/>
                  <a:ea typeface="Commissioner"/>
                  <a:cs typeface="Commissioner"/>
                  <a:sym typeface="Commissioner"/>
                </a:rPr>
                <a:t>Tem entre 3 anos e meio a 4 anos de contrato com um pacote de valor mensal médio de R$ 105,00, utilizando cerca de 2 a 3GB de Volume de Dados</a:t>
              </a:r>
              <a:endParaRPr sz="10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endParaRPr>
            </a:p>
          </p:txBody>
        </p:sp>
        <p:sp>
          <p:nvSpPr>
            <p:cNvPr id="3856" name="Google Shape;3856;p487"/>
            <p:cNvSpPr/>
            <p:nvPr/>
          </p:nvSpPr>
          <p:spPr>
            <a:xfrm>
              <a:off x="3108850" y="1669300"/>
              <a:ext cx="1789800" cy="277200"/>
            </a:xfrm>
            <a:prstGeom prst="roundRect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000">
                  <a:solidFill>
                    <a:schemeClr val="dk1"/>
                  </a:solidFill>
                  <a:latin typeface="Darker Grotesque"/>
                  <a:ea typeface="Darker Grotesque"/>
                  <a:cs typeface="Darker Grotesque"/>
                  <a:sym typeface="Darker Grotesque"/>
                </a:rPr>
                <a:t>Características de Uso</a:t>
              </a:r>
              <a:endParaRPr b="1" sz="1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endParaRPr>
            </a:p>
          </p:txBody>
        </p:sp>
      </p:grpSp>
      <p:grpSp>
        <p:nvGrpSpPr>
          <p:cNvPr id="3857" name="Google Shape;3857;p487"/>
          <p:cNvGrpSpPr/>
          <p:nvPr/>
        </p:nvGrpSpPr>
        <p:grpSpPr>
          <a:xfrm>
            <a:off x="7493616" y="3928824"/>
            <a:ext cx="238271" cy="234968"/>
            <a:chOff x="1516475" y="238075"/>
            <a:chExt cx="424650" cy="483175"/>
          </a:xfrm>
        </p:grpSpPr>
        <p:sp>
          <p:nvSpPr>
            <p:cNvPr id="3858" name="Google Shape;3858;p487"/>
            <p:cNvSpPr/>
            <p:nvPr/>
          </p:nvSpPr>
          <p:spPr>
            <a:xfrm>
              <a:off x="1516475" y="238075"/>
              <a:ext cx="424650" cy="483175"/>
            </a:xfrm>
            <a:custGeom>
              <a:rect b="b" l="l" r="r" t="t"/>
              <a:pathLst>
                <a:path extrusionOk="0" h="19327" w="16986">
                  <a:moveTo>
                    <a:pt x="8491" y="1134"/>
                  </a:moveTo>
                  <a:cubicBezTo>
                    <a:pt x="11302" y="1134"/>
                    <a:pt x="13588" y="3438"/>
                    <a:pt x="13588" y="6267"/>
                  </a:cubicBezTo>
                  <a:cubicBezTo>
                    <a:pt x="13588" y="7318"/>
                    <a:pt x="13262" y="8342"/>
                    <a:pt x="12655" y="9199"/>
                  </a:cubicBezTo>
                  <a:cubicBezTo>
                    <a:pt x="12625" y="9242"/>
                    <a:pt x="12604" y="9272"/>
                    <a:pt x="12595" y="9284"/>
                  </a:cubicBezTo>
                  <a:lnTo>
                    <a:pt x="8491" y="15724"/>
                  </a:lnTo>
                  <a:lnTo>
                    <a:pt x="4388" y="9287"/>
                  </a:lnTo>
                  <a:cubicBezTo>
                    <a:pt x="4382" y="9275"/>
                    <a:pt x="4373" y="9266"/>
                    <a:pt x="4367" y="9257"/>
                  </a:cubicBezTo>
                  <a:cubicBezTo>
                    <a:pt x="4249" y="9091"/>
                    <a:pt x="4140" y="8921"/>
                    <a:pt x="4041" y="8743"/>
                  </a:cubicBezTo>
                  <a:cubicBezTo>
                    <a:pt x="3618" y="7985"/>
                    <a:pt x="3398" y="7134"/>
                    <a:pt x="3398" y="6267"/>
                  </a:cubicBezTo>
                  <a:cubicBezTo>
                    <a:pt x="3398" y="6174"/>
                    <a:pt x="3398" y="6080"/>
                    <a:pt x="3404" y="5990"/>
                  </a:cubicBezTo>
                  <a:cubicBezTo>
                    <a:pt x="3552" y="3266"/>
                    <a:pt x="5786" y="1134"/>
                    <a:pt x="8491" y="1134"/>
                  </a:cubicBezTo>
                  <a:close/>
                  <a:moveTo>
                    <a:pt x="11049" y="13819"/>
                  </a:moveTo>
                  <a:cubicBezTo>
                    <a:pt x="14358" y="14233"/>
                    <a:pt x="15853" y="15289"/>
                    <a:pt x="15853" y="15930"/>
                  </a:cubicBezTo>
                  <a:cubicBezTo>
                    <a:pt x="15853" y="16304"/>
                    <a:pt x="15339" y="16887"/>
                    <a:pt x="13905" y="17397"/>
                  </a:cubicBezTo>
                  <a:cubicBezTo>
                    <a:pt x="12471" y="17910"/>
                    <a:pt x="10545" y="18194"/>
                    <a:pt x="8491" y="18194"/>
                  </a:cubicBezTo>
                  <a:cubicBezTo>
                    <a:pt x="6438" y="18194"/>
                    <a:pt x="4515" y="17910"/>
                    <a:pt x="3077" y="17397"/>
                  </a:cubicBezTo>
                  <a:cubicBezTo>
                    <a:pt x="1640" y="16884"/>
                    <a:pt x="1133" y="16304"/>
                    <a:pt x="1133" y="15930"/>
                  </a:cubicBezTo>
                  <a:cubicBezTo>
                    <a:pt x="1133" y="15289"/>
                    <a:pt x="2625" y="14233"/>
                    <a:pt x="5934" y="13819"/>
                  </a:cubicBezTo>
                  <a:lnTo>
                    <a:pt x="8014" y="17083"/>
                  </a:lnTo>
                  <a:cubicBezTo>
                    <a:pt x="8126" y="17258"/>
                    <a:pt x="8309" y="17346"/>
                    <a:pt x="8491" y="17346"/>
                  </a:cubicBezTo>
                  <a:cubicBezTo>
                    <a:pt x="8674" y="17346"/>
                    <a:pt x="8857" y="17258"/>
                    <a:pt x="8968" y="17083"/>
                  </a:cubicBezTo>
                  <a:lnTo>
                    <a:pt x="11049" y="13819"/>
                  </a:lnTo>
                  <a:close/>
                  <a:moveTo>
                    <a:pt x="8494" y="1"/>
                  </a:moveTo>
                  <a:cubicBezTo>
                    <a:pt x="6947" y="1"/>
                    <a:pt x="5399" y="578"/>
                    <a:pt x="4201" y="1738"/>
                  </a:cubicBezTo>
                  <a:cubicBezTo>
                    <a:pt x="3050" y="2837"/>
                    <a:pt x="2359" y="4338"/>
                    <a:pt x="2274" y="5929"/>
                  </a:cubicBezTo>
                  <a:cubicBezTo>
                    <a:pt x="2268" y="6041"/>
                    <a:pt x="2265" y="6156"/>
                    <a:pt x="2265" y="6267"/>
                  </a:cubicBezTo>
                  <a:cubicBezTo>
                    <a:pt x="2265" y="7327"/>
                    <a:pt x="2534" y="8372"/>
                    <a:pt x="3050" y="9296"/>
                  </a:cubicBezTo>
                  <a:cubicBezTo>
                    <a:pt x="3168" y="9507"/>
                    <a:pt x="3301" y="9713"/>
                    <a:pt x="3440" y="9909"/>
                  </a:cubicBezTo>
                  <a:lnTo>
                    <a:pt x="5267" y="12771"/>
                  </a:lnTo>
                  <a:cubicBezTo>
                    <a:pt x="3953" y="12971"/>
                    <a:pt x="2809" y="13294"/>
                    <a:pt x="1921" y="13713"/>
                  </a:cubicBezTo>
                  <a:cubicBezTo>
                    <a:pt x="333" y="14465"/>
                    <a:pt x="1" y="15332"/>
                    <a:pt x="1" y="15930"/>
                  </a:cubicBezTo>
                  <a:cubicBezTo>
                    <a:pt x="1" y="16648"/>
                    <a:pt x="469" y="17669"/>
                    <a:pt x="2697" y="18466"/>
                  </a:cubicBezTo>
                  <a:cubicBezTo>
                    <a:pt x="4252" y="19022"/>
                    <a:pt x="6311" y="19326"/>
                    <a:pt x="8491" y="19326"/>
                  </a:cubicBezTo>
                  <a:cubicBezTo>
                    <a:pt x="10671" y="19326"/>
                    <a:pt x="12731" y="19022"/>
                    <a:pt x="14286" y="18466"/>
                  </a:cubicBezTo>
                  <a:cubicBezTo>
                    <a:pt x="16514" y="17669"/>
                    <a:pt x="16985" y="16648"/>
                    <a:pt x="16985" y="15930"/>
                  </a:cubicBezTo>
                  <a:cubicBezTo>
                    <a:pt x="16985" y="15332"/>
                    <a:pt x="16650" y="14465"/>
                    <a:pt x="15062" y="13713"/>
                  </a:cubicBezTo>
                  <a:cubicBezTo>
                    <a:pt x="14174" y="13294"/>
                    <a:pt x="13030" y="12971"/>
                    <a:pt x="11716" y="12768"/>
                  </a:cubicBezTo>
                  <a:lnTo>
                    <a:pt x="13549" y="9897"/>
                  </a:lnTo>
                  <a:lnTo>
                    <a:pt x="13561" y="9879"/>
                  </a:lnTo>
                  <a:cubicBezTo>
                    <a:pt x="13567" y="9873"/>
                    <a:pt x="13570" y="9867"/>
                    <a:pt x="13576" y="9861"/>
                  </a:cubicBezTo>
                  <a:cubicBezTo>
                    <a:pt x="15327" y="7382"/>
                    <a:pt x="15041" y="3997"/>
                    <a:pt x="12897" y="1847"/>
                  </a:cubicBezTo>
                  <a:cubicBezTo>
                    <a:pt x="11689" y="618"/>
                    <a:pt x="10092" y="1"/>
                    <a:pt x="8494" y="1"/>
                  </a:cubicBezTo>
                  <a:close/>
                </a:path>
              </a:pathLst>
            </a:custGeom>
            <a:solidFill>
              <a:srgbClr val="B7B7B7"/>
            </a:solidFill>
            <a:ln cap="flat" cmpd="sng" w="9525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859" name="Google Shape;3859;p487"/>
            <p:cNvSpPr/>
            <p:nvPr/>
          </p:nvSpPr>
          <p:spPr>
            <a:xfrm>
              <a:off x="1652425" y="324000"/>
              <a:ext cx="147150" cy="141575"/>
            </a:xfrm>
            <a:custGeom>
              <a:rect b="b" l="l" r="r" t="t"/>
              <a:pathLst>
                <a:path extrusionOk="0" h="5663" w="5886">
                  <a:moveTo>
                    <a:pt x="3054" y="1131"/>
                  </a:moveTo>
                  <a:cubicBezTo>
                    <a:pt x="3495" y="1131"/>
                    <a:pt x="3930" y="1303"/>
                    <a:pt x="4255" y="1629"/>
                  </a:cubicBezTo>
                  <a:cubicBezTo>
                    <a:pt x="4741" y="2115"/>
                    <a:pt x="4886" y="2845"/>
                    <a:pt x="4623" y="3480"/>
                  </a:cubicBezTo>
                  <a:cubicBezTo>
                    <a:pt x="4361" y="4114"/>
                    <a:pt x="3742" y="4530"/>
                    <a:pt x="3053" y="4530"/>
                  </a:cubicBezTo>
                  <a:cubicBezTo>
                    <a:pt x="2114" y="4527"/>
                    <a:pt x="1356" y="3769"/>
                    <a:pt x="1356" y="2830"/>
                  </a:cubicBezTo>
                  <a:cubicBezTo>
                    <a:pt x="1356" y="2142"/>
                    <a:pt x="1770" y="1523"/>
                    <a:pt x="2404" y="1260"/>
                  </a:cubicBezTo>
                  <a:cubicBezTo>
                    <a:pt x="2614" y="1173"/>
                    <a:pt x="2835" y="1131"/>
                    <a:pt x="3054" y="1131"/>
                  </a:cubicBezTo>
                  <a:close/>
                  <a:moveTo>
                    <a:pt x="3053" y="0"/>
                  </a:moveTo>
                  <a:cubicBezTo>
                    <a:pt x="2316" y="0"/>
                    <a:pt x="1593" y="287"/>
                    <a:pt x="1051" y="828"/>
                  </a:cubicBezTo>
                  <a:cubicBezTo>
                    <a:pt x="242" y="1638"/>
                    <a:pt x="1" y="2855"/>
                    <a:pt x="439" y="3914"/>
                  </a:cubicBezTo>
                  <a:cubicBezTo>
                    <a:pt x="876" y="4971"/>
                    <a:pt x="1909" y="5663"/>
                    <a:pt x="3053" y="5663"/>
                  </a:cubicBezTo>
                  <a:cubicBezTo>
                    <a:pt x="4617" y="5660"/>
                    <a:pt x="5883" y="4394"/>
                    <a:pt x="5886" y="2830"/>
                  </a:cubicBezTo>
                  <a:cubicBezTo>
                    <a:pt x="5886" y="1686"/>
                    <a:pt x="5194" y="653"/>
                    <a:pt x="4137" y="216"/>
                  </a:cubicBezTo>
                  <a:cubicBezTo>
                    <a:pt x="3786" y="70"/>
                    <a:pt x="3418" y="0"/>
                    <a:pt x="3053" y="0"/>
                  </a:cubicBezTo>
                  <a:close/>
                </a:path>
              </a:pathLst>
            </a:custGeom>
            <a:solidFill>
              <a:srgbClr val="B7B7B7"/>
            </a:solidFill>
            <a:ln cap="flat" cmpd="sng" w="9525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860" name="Google Shape;3860;p487"/>
          <p:cNvGrpSpPr/>
          <p:nvPr/>
        </p:nvGrpSpPr>
        <p:grpSpPr>
          <a:xfrm>
            <a:off x="7897566" y="3306724"/>
            <a:ext cx="238271" cy="234968"/>
            <a:chOff x="1516475" y="238075"/>
            <a:chExt cx="424650" cy="483175"/>
          </a:xfrm>
        </p:grpSpPr>
        <p:sp>
          <p:nvSpPr>
            <p:cNvPr id="3861" name="Google Shape;3861;p487"/>
            <p:cNvSpPr/>
            <p:nvPr/>
          </p:nvSpPr>
          <p:spPr>
            <a:xfrm>
              <a:off x="1516475" y="238075"/>
              <a:ext cx="424650" cy="483175"/>
            </a:xfrm>
            <a:custGeom>
              <a:rect b="b" l="l" r="r" t="t"/>
              <a:pathLst>
                <a:path extrusionOk="0" h="19327" w="16986">
                  <a:moveTo>
                    <a:pt x="8491" y="1134"/>
                  </a:moveTo>
                  <a:cubicBezTo>
                    <a:pt x="11302" y="1134"/>
                    <a:pt x="13588" y="3438"/>
                    <a:pt x="13588" y="6267"/>
                  </a:cubicBezTo>
                  <a:cubicBezTo>
                    <a:pt x="13588" y="7318"/>
                    <a:pt x="13262" y="8342"/>
                    <a:pt x="12655" y="9199"/>
                  </a:cubicBezTo>
                  <a:cubicBezTo>
                    <a:pt x="12625" y="9242"/>
                    <a:pt x="12604" y="9272"/>
                    <a:pt x="12595" y="9284"/>
                  </a:cubicBezTo>
                  <a:lnTo>
                    <a:pt x="8491" y="15724"/>
                  </a:lnTo>
                  <a:lnTo>
                    <a:pt x="4388" y="9287"/>
                  </a:lnTo>
                  <a:cubicBezTo>
                    <a:pt x="4382" y="9275"/>
                    <a:pt x="4373" y="9266"/>
                    <a:pt x="4367" y="9257"/>
                  </a:cubicBezTo>
                  <a:cubicBezTo>
                    <a:pt x="4249" y="9091"/>
                    <a:pt x="4140" y="8921"/>
                    <a:pt x="4041" y="8743"/>
                  </a:cubicBezTo>
                  <a:cubicBezTo>
                    <a:pt x="3618" y="7985"/>
                    <a:pt x="3398" y="7134"/>
                    <a:pt x="3398" y="6267"/>
                  </a:cubicBezTo>
                  <a:cubicBezTo>
                    <a:pt x="3398" y="6174"/>
                    <a:pt x="3398" y="6080"/>
                    <a:pt x="3404" y="5990"/>
                  </a:cubicBezTo>
                  <a:cubicBezTo>
                    <a:pt x="3552" y="3266"/>
                    <a:pt x="5786" y="1134"/>
                    <a:pt x="8491" y="1134"/>
                  </a:cubicBezTo>
                  <a:close/>
                  <a:moveTo>
                    <a:pt x="11049" y="13819"/>
                  </a:moveTo>
                  <a:cubicBezTo>
                    <a:pt x="14358" y="14233"/>
                    <a:pt x="15853" y="15289"/>
                    <a:pt x="15853" y="15930"/>
                  </a:cubicBezTo>
                  <a:cubicBezTo>
                    <a:pt x="15853" y="16304"/>
                    <a:pt x="15339" y="16887"/>
                    <a:pt x="13905" y="17397"/>
                  </a:cubicBezTo>
                  <a:cubicBezTo>
                    <a:pt x="12471" y="17910"/>
                    <a:pt x="10545" y="18194"/>
                    <a:pt x="8491" y="18194"/>
                  </a:cubicBezTo>
                  <a:cubicBezTo>
                    <a:pt x="6438" y="18194"/>
                    <a:pt x="4515" y="17910"/>
                    <a:pt x="3077" y="17397"/>
                  </a:cubicBezTo>
                  <a:cubicBezTo>
                    <a:pt x="1640" y="16884"/>
                    <a:pt x="1133" y="16304"/>
                    <a:pt x="1133" y="15930"/>
                  </a:cubicBezTo>
                  <a:cubicBezTo>
                    <a:pt x="1133" y="15289"/>
                    <a:pt x="2625" y="14233"/>
                    <a:pt x="5934" y="13819"/>
                  </a:cubicBezTo>
                  <a:lnTo>
                    <a:pt x="8014" y="17083"/>
                  </a:lnTo>
                  <a:cubicBezTo>
                    <a:pt x="8126" y="17258"/>
                    <a:pt x="8309" y="17346"/>
                    <a:pt x="8491" y="17346"/>
                  </a:cubicBezTo>
                  <a:cubicBezTo>
                    <a:pt x="8674" y="17346"/>
                    <a:pt x="8857" y="17258"/>
                    <a:pt x="8968" y="17083"/>
                  </a:cubicBezTo>
                  <a:lnTo>
                    <a:pt x="11049" y="13819"/>
                  </a:lnTo>
                  <a:close/>
                  <a:moveTo>
                    <a:pt x="8494" y="1"/>
                  </a:moveTo>
                  <a:cubicBezTo>
                    <a:pt x="6947" y="1"/>
                    <a:pt x="5399" y="578"/>
                    <a:pt x="4201" y="1738"/>
                  </a:cubicBezTo>
                  <a:cubicBezTo>
                    <a:pt x="3050" y="2837"/>
                    <a:pt x="2359" y="4338"/>
                    <a:pt x="2274" y="5929"/>
                  </a:cubicBezTo>
                  <a:cubicBezTo>
                    <a:pt x="2268" y="6041"/>
                    <a:pt x="2265" y="6156"/>
                    <a:pt x="2265" y="6267"/>
                  </a:cubicBezTo>
                  <a:cubicBezTo>
                    <a:pt x="2265" y="7327"/>
                    <a:pt x="2534" y="8372"/>
                    <a:pt x="3050" y="9296"/>
                  </a:cubicBezTo>
                  <a:cubicBezTo>
                    <a:pt x="3168" y="9507"/>
                    <a:pt x="3301" y="9713"/>
                    <a:pt x="3440" y="9909"/>
                  </a:cubicBezTo>
                  <a:lnTo>
                    <a:pt x="5267" y="12771"/>
                  </a:lnTo>
                  <a:cubicBezTo>
                    <a:pt x="3953" y="12971"/>
                    <a:pt x="2809" y="13294"/>
                    <a:pt x="1921" y="13713"/>
                  </a:cubicBezTo>
                  <a:cubicBezTo>
                    <a:pt x="333" y="14465"/>
                    <a:pt x="1" y="15332"/>
                    <a:pt x="1" y="15930"/>
                  </a:cubicBezTo>
                  <a:cubicBezTo>
                    <a:pt x="1" y="16648"/>
                    <a:pt x="469" y="17669"/>
                    <a:pt x="2697" y="18466"/>
                  </a:cubicBezTo>
                  <a:cubicBezTo>
                    <a:pt x="4252" y="19022"/>
                    <a:pt x="6311" y="19326"/>
                    <a:pt x="8491" y="19326"/>
                  </a:cubicBezTo>
                  <a:cubicBezTo>
                    <a:pt x="10671" y="19326"/>
                    <a:pt x="12731" y="19022"/>
                    <a:pt x="14286" y="18466"/>
                  </a:cubicBezTo>
                  <a:cubicBezTo>
                    <a:pt x="16514" y="17669"/>
                    <a:pt x="16985" y="16648"/>
                    <a:pt x="16985" y="15930"/>
                  </a:cubicBezTo>
                  <a:cubicBezTo>
                    <a:pt x="16985" y="15332"/>
                    <a:pt x="16650" y="14465"/>
                    <a:pt x="15062" y="13713"/>
                  </a:cubicBezTo>
                  <a:cubicBezTo>
                    <a:pt x="14174" y="13294"/>
                    <a:pt x="13030" y="12971"/>
                    <a:pt x="11716" y="12768"/>
                  </a:cubicBezTo>
                  <a:lnTo>
                    <a:pt x="13549" y="9897"/>
                  </a:lnTo>
                  <a:lnTo>
                    <a:pt x="13561" y="9879"/>
                  </a:lnTo>
                  <a:cubicBezTo>
                    <a:pt x="13567" y="9873"/>
                    <a:pt x="13570" y="9867"/>
                    <a:pt x="13576" y="9861"/>
                  </a:cubicBezTo>
                  <a:cubicBezTo>
                    <a:pt x="15327" y="7382"/>
                    <a:pt x="15041" y="3997"/>
                    <a:pt x="12897" y="1847"/>
                  </a:cubicBezTo>
                  <a:cubicBezTo>
                    <a:pt x="11689" y="618"/>
                    <a:pt x="10092" y="1"/>
                    <a:pt x="8494" y="1"/>
                  </a:cubicBezTo>
                  <a:close/>
                </a:path>
              </a:pathLst>
            </a:custGeom>
            <a:solidFill>
              <a:srgbClr val="B7B7B7"/>
            </a:solidFill>
            <a:ln cap="flat" cmpd="sng" w="9525">
              <a:solidFill>
                <a:srgbClr val="FFC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862" name="Google Shape;3862;p487"/>
            <p:cNvSpPr/>
            <p:nvPr/>
          </p:nvSpPr>
          <p:spPr>
            <a:xfrm>
              <a:off x="1652425" y="324000"/>
              <a:ext cx="147150" cy="141575"/>
            </a:xfrm>
            <a:custGeom>
              <a:rect b="b" l="l" r="r" t="t"/>
              <a:pathLst>
                <a:path extrusionOk="0" h="5663" w="5886">
                  <a:moveTo>
                    <a:pt x="3054" y="1131"/>
                  </a:moveTo>
                  <a:cubicBezTo>
                    <a:pt x="3495" y="1131"/>
                    <a:pt x="3930" y="1303"/>
                    <a:pt x="4255" y="1629"/>
                  </a:cubicBezTo>
                  <a:cubicBezTo>
                    <a:pt x="4741" y="2115"/>
                    <a:pt x="4886" y="2845"/>
                    <a:pt x="4623" y="3480"/>
                  </a:cubicBezTo>
                  <a:cubicBezTo>
                    <a:pt x="4361" y="4114"/>
                    <a:pt x="3742" y="4530"/>
                    <a:pt x="3053" y="4530"/>
                  </a:cubicBezTo>
                  <a:cubicBezTo>
                    <a:pt x="2114" y="4527"/>
                    <a:pt x="1356" y="3769"/>
                    <a:pt x="1356" y="2830"/>
                  </a:cubicBezTo>
                  <a:cubicBezTo>
                    <a:pt x="1356" y="2142"/>
                    <a:pt x="1770" y="1523"/>
                    <a:pt x="2404" y="1260"/>
                  </a:cubicBezTo>
                  <a:cubicBezTo>
                    <a:pt x="2614" y="1173"/>
                    <a:pt x="2835" y="1131"/>
                    <a:pt x="3054" y="1131"/>
                  </a:cubicBezTo>
                  <a:close/>
                  <a:moveTo>
                    <a:pt x="3053" y="0"/>
                  </a:moveTo>
                  <a:cubicBezTo>
                    <a:pt x="2316" y="0"/>
                    <a:pt x="1593" y="287"/>
                    <a:pt x="1051" y="828"/>
                  </a:cubicBezTo>
                  <a:cubicBezTo>
                    <a:pt x="242" y="1638"/>
                    <a:pt x="1" y="2855"/>
                    <a:pt x="439" y="3914"/>
                  </a:cubicBezTo>
                  <a:cubicBezTo>
                    <a:pt x="876" y="4971"/>
                    <a:pt x="1909" y="5663"/>
                    <a:pt x="3053" y="5663"/>
                  </a:cubicBezTo>
                  <a:cubicBezTo>
                    <a:pt x="4617" y="5660"/>
                    <a:pt x="5883" y="4394"/>
                    <a:pt x="5886" y="2830"/>
                  </a:cubicBezTo>
                  <a:cubicBezTo>
                    <a:pt x="5886" y="1686"/>
                    <a:pt x="5194" y="653"/>
                    <a:pt x="4137" y="216"/>
                  </a:cubicBezTo>
                  <a:cubicBezTo>
                    <a:pt x="3786" y="70"/>
                    <a:pt x="3418" y="0"/>
                    <a:pt x="3053" y="0"/>
                  </a:cubicBezTo>
                  <a:close/>
                </a:path>
              </a:pathLst>
            </a:custGeom>
            <a:solidFill>
              <a:srgbClr val="B7B7B7"/>
            </a:solidFill>
            <a:ln cap="flat" cmpd="sng" w="9525">
              <a:solidFill>
                <a:srgbClr val="FFC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3863" name="Google Shape;3863;p487"/>
          <p:cNvSpPr txBox="1"/>
          <p:nvPr>
            <p:ph type="title"/>
          </p:nvPr>
        </p:nvSpPr>
        <p:spPr>
          <a:xfrm>
            <a:off x="717750" y="814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Construção de Personas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7" name="Shape 3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68" name="Google Shape;3868;p488"/>
          <p:cNvGrpSpPr/>
          <p:nvPr/>
        </p:nvGrpSpPr>
        <p:grpSpPr>
          <a:xfrm>
            <a:off x="101108" y="4795349"/>
            <a:ext cx="282871" cy="277193"/>
            <a:chOff x="-2777700" y="2049775"/>
            <a:chExt cx="287325" cy="291475"/>
          </a:xfrm>
        </p:grpSpPr>
        <p:sp>
          <p:nvSpPr>
            <p:cNvPr id="3869" name="Google Shape;3869;p488"/>
            <p:cNvSpPr/>
            <p:nvPr/>
          </p:nvSpPr>
          <p:spPr>
            <a:xfrm>
              <a:off x="-2777700" y="2049775"/>
              <a:ext cx="287325" cy="291475"/>
            </a:xfrm>
            <a:custGeom>
              <a:rect b="b" l="l" r="r" t="t"/>
              <a:pathLst>
                <a:path extrusionOk="0" h="11659" w="11493">
                  <a:moveTo>
                    <a:pt x="7121" y="662"/>
                  </a:moveTo>
                  <a:cubicBezTo>
                    <a:pt x="7341" y="662"/>
                    <a:pt x="7499" y="820"/>
                    <a:pt x="7499" y="1040"/>
                  </a:cubicBezTo>
                  <a:cubicBezTo>
                    <a:pt x="7499" y="1230"/>
                    <a:pt x="7341" y="1387"/>
                    <a:pt x="7121" y="1387"/>
                  </a:cubicBezTo>
                  <a:lnTo>
                    <a:pt x="4380" y="1387"/>
                  </a:lnTo>
                  <a:cubicBezTo>
                    <a:pt x="4191" y="1387"/>
                    <a:pt x="4033" y="1230"/>
                    <a:pt x="4033" y="1040"/>
                  </a:cubicBezTo>
                  <a:cubicBezTo>
                    <a:pt x="4033" y="820"/>
                    <a:pt x="4191" y="662"/>
                    <a:pt x="4380" y="662"/>
                  </a:cubicBezTo>
                  <a:close/>
                  <a:moveTo>
                    <a:pt x="6774" y="2049"/>
                  </a:moveTo>
                  <a:lnTo>
                    <a:pt x="6774" y="4285"/>
                  </a:lnTo>
                  <a:cubicBezTo>
                    <a:pt x="6774" y="4412"/>
                    <a:pt x="6774" y="4443"/>
                    <a:pt x="7499" y="5514"/>
                  </a:cubicBezTo>
                  <a:lnTo>
                    <a:pt x="3970" y="5514"/>
                  </a:lnTo>
                  <a:cubicBezTo>
                    <a:pt x="4758" y="4412"/>
                    <a:pt x="4726" y="4443"/>
                    <a:pt x="4726" y="4348"/>
                  </a:cubicBezTo>
                  <a:lnTo>
                    <a:pt x="4726" y="2049"/>
                  </a:lnTo>
                  <a:close/>
                  <a:moveTo>
                    <a:pt x="8003" y="6176"/>
                  </a:moveTo>
                  <a:cubicBezTo>
                    <a:pt x="8696" y="7215"/>
                    <a:pt x="9578" y="8507"/>
                    <a:pt x="10177" y="9389"/>
                  </a:cubicBezTo>
                  <a:cubicBezTo>
                    <a:pt x="10649" y="10082"/>
                    <a:pt x="10177" y="10996"/>
                    <a:pt x="9294" y="10996"/>
                  </a:cubicBezTo>
                  <a:lnTo>
                    <a:pt x="2206" y="10996"/>
                  </a:lnTo>
                  <a:cubicBezTo>
                    <a:pt x="1387" y="10996"/>
                    <a:pt x="914" y="10051"/>
                    <a:pt x="1387" y="9389"/>
                  </a:cubicBezTo>
                  <a:cubicBezTo>
                    <a:pt x="1859" y="8665"/>
                    <a:pt x="2804" y="7341"/>
                    <a:pt x="3561" y="6176"/>
                  </a:cubicBezTo>
                  <a:close/>
                  <a:moveTo>
                    <a:pt x="4380" y="1"/>
                  </a:moveTo>
                  <a:cubicBezTo>
                    <a:pt x="3813" y="1"/>
                    <a:pt x="3340" y="473"/>
                    <a:pt x="3340" y="1040"/>
                  </a:cubicBezTo>
                  <a:cubicBezTo>
                    <a:pt x="3340" y="1513"/>
                    <a:pt x="3655" y="1860"/>
                    <a:pt x="4065" y="2017"/>
                  </a:cubicBezTo>
                  <a:lnTo>
                    <a:pt x="4065" y="4222"/>
                  </a:lnTo>
                  <a:cubicBezTo>
                    <a:pt x="3718" y="4790"/>
                    <a:pt x="1198" y="8413"/>
                    <a:pt x="788" y="8980"/>
                  </a:cubicBezTo>
                  <a:cubicBezTo>
                    <a:pt x="1" y="10114"/>
                    <a:pt x="820" y="11658"/>
                    <a:pt x="2206" y="11658"/>
                  </a:cubicBezTo>
                  <a:lnTo>
                    <a:pt x="9294" y="11658"/>
                  </a:lnTo>
                  <a:cubicBezTo>
                    <a:pt x="9308" y="11658"/>
                    <a:pt x="9322" y="11658"/>
                    <a:pt x="9335" y="11658"/>
                  </a:cubicBezTo>
                  <a:cubicBezTo>
                    <a:pt x="10697" y="11658"/>
                    <a:pt x="11492" y="10103"/>
                    <a:pt x="10712" y="9011"/>
                  </a:cubicBezTo>
                  <a:cubicBezTo>
                    <a:pt x="10271" y="8444"/>
                    <a:pt x="7845" y="4853"/>
                    <a:pt x="7499" y="4254"/>
                  </a:cubicBezTo>
                  <a:lnTo>
                    <a:pt x="7499" y="1986"/>
                  </a:lnTo>
                  <a:cubicBezTo>
                    <a:pt x="7877" y="1828"/>
                    <a:pt x="8160" y="1450"/>
                    <a:pt x="8160" y="1040"/>
                  </a:cubicBezTo>
                  <a:cubicBezTo>
                    <a:pt x="8160" y="473"/>
                    <a:pt x="7688" y="1"/>
                    <a:pt x="7121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0" name="Google Shape;3870;p488"/>
            <p:cNvSpPr/>
            <p:nvPr/>
          </p:nvSpPr>
          <p:spPr>
            <a:xfrm>
              <a:off x="-2694200" y="2221475"/>
              <a:ext cx="69325" cy="68550"/>
            </a:xfrm>
            <a:custGeom>
              <a:rect b="b" l="l" r="r" t="t"/>
              <a:pathLst>
                <a:path extrusionOk="0" h="2742" w="2773">
                  <a:moveTo>
                    <a:pt x="1386" y="694"/>
                  </a:moveTo>
                  <a:cubicBezTo>
                    <a:pt x="1733" y="694"/>
                    <a:pt x="2048" y="1009"/>
                    <a:pt x="2048" y="1356"/>
                  </a:cubicBezTo>
                  <a:cubicBezTo>
                    <a:pt x="2048" y="1765"/>
                    <a:pt x="1764" y="2049"/>
                    <a:pt x="1386" y="2049"/>
                  </a:cubicBezTo>
                  <a:cubicBezTo>
                    <a:pt x="1008" y="2049"/>
                    <a:pt x="725" y="1702"/>
                    <a:pt x="725" y="1356"/>
                  </a:cubicBezTo>
                  <a:cubicBezTo>
                    <a:pt x="725" y="978"/>
                    <a:pt x="1040" y="694"/>
                    <a:pt x="1386" y="694"/>
                  </a:cubicBezTo>
                  <a:close/>
                  <a:moveTo>
                    <a:pt x="1386" y="1"/>
                  </a:moveTo>
                  <a:cubicBezTo>
                    <a:pt x="630" y="1"/>
                    <a:pt x="0" y="631"/>
                    <a:pt x="0" y="1356"/>
                  </a:cubicBezTo>
                  <a:cubicBezTo>
                    <a:pt x="0" y="2112"/>
                    <a:pt x="630" y="2742"/>
                    <a:pt x="1386" y="2742"/>
                  </a:cubicBezTo>
                  <a:cubicBezTo>
                    <a:pt x="2142" y="2742"/>
                    <a:pt x="2772" y="2112"/>
                    <a:pt x="2772" y="1356"/>
                  </a:cubicBezTo>
                  <a:cubicBezTo>
                    <a:pt x="2772" y="631"/>
                    <a:pt x="2142" y="1"/>
                    <a:pt x="1386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1" name="Google Shape;3871;p488"/>
            <p:cNvSpPr/>
            <p:nvPr/>
          </p:nvSpPr>
          <p:spPr>
            <a:xfrm>
              <a:off x="-2608350" y="2255350"/>
              <a:ext cx="51200" cy="51225"/>
            </a:xfrm>
            <a:custGeom>
              <a:rect b="b" l="l" r="r" t="t"/>
              <a:pathLst>
                <a:path extrusionOk="0" h="2049" w="2048">
                  <a:moveTo>
                    <a:pt x="1040" y="694"/>
                  </a:moveTo>
                  <a:cubicBezTo>
                    <a:pt x="1229" y="694"/>
                    <a:pt x="1386" y="851"/>
                    <a:pt x="1386" y="1040"/>
                  </a:cubicBezTo>
                  <a:cubicBezTo>
                    <a:pt x="1386" y="1229"/>
                    <a:pt x="1229" y="1387"/>
                    <a:pt x="1040" y="1387"/>
                  </a:cubicBezTo>
                  <a:cubicBezTo>
                    <a:pt x="819" y="1387"/>
                    <a:pt x="693" y="1229"/>
                    <a:pt x="693" y="1040"/>
                  </a:cubicBezTo>
                  <a:cubicBezTo>
                    <a:pt x="693" y="851"/>
                    <a:pt x="819" y="694"/>
                    <a:pt x="1040" y="694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576"/>
                    <a:pt x="473" y="2048"/>
                    <a:pt x="1040" y="2048"/>
                  </a:cubicBezTo>
                  <a:cubicBezTo>
                    <a:pt x="1575" y="2048"/>
                    <a:pt x="2048" y="1576"/>
                    <a:pt x="2048" y="1040"/>
                  </a:cubicBezTo>
                  <a:cubicBezTo>
                    <a:pt x="2048" y="473"/>
                    <a:pt x="1575" y="1"/>
                    <a:pt x="1040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72" name="Google Shape;3872;p488"/>
          <p:cNvSpPr txBox="1"/>
          <p:nvPr/>
        </p:nvSpPr>
        <p:spPr>
          <a:xfrm>
            <a:off x="417700" y="4795349"/>
            <a:ext cx="78153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Utilização de Machine Learning não supervisionada para obtenção de clusters (</a:t>
            </a:r>
            <a:r>
              <a:rPr lang="pt-BR" sz="800" u="sng">
                <a:solidFill>
                  <a:schemeClr val="hlink"/>
                </a:solidFill>
                <a:latin typeface="Commissioner"/>
                <a:ea typeface="Commissioner"/>
                <a:cs typeface="Commissioner"/>
                <a:sym typeface="Commissioner"/>
                <a:hlinkClick r:id="rId3"/>
              </a:rPr>
              <a:t>Método </a:t>
            </a:r>
            <a:r>
              <a:rPr lang="pt-BR" sz="800" u="sng">
                <a:solidFill>
                  <a:schemeClr val="hlink"/>
                </a:solidFill>
                <a:hlinkClick r:id="rId4"/>
              </a:rPr>
              <a:t>KPrototypes</a:t>
            </a:r>
            <a:r>
              <a:rPr lang="pt-BR" sz="800">
                <a:solidFill>
                  <a:srgbClr val="212121"/>
                </a:solidFill>
              </a:rPr>
              <a:t>)</a:t>
            </a:r>
            <a:endParaRPr sz="800">
              <a:solidFill>
                <a:srgbClr val="21212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  <p:pic>
        <p:nvPicPr>
          <p:cNvPr id="3873" name="Google Shape;3873;p4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53193" y="1315563"/>
            <a:ext cx="2982006" cy="3101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74" name="Google Shape;3874;p488"/>
          <p:cNvGrpSpPr/>
          <p:nvPr/>
        </p:nvGrpSpPr>
        <p:grpSpPr>
          <a:xfrm>
            <a:off x="383976" y="1366625"/>
            <a:ext cx="5090602" cy="1716199"/>
            <a:chOff x="911050" y="1206175"/>
            <a:chExt cx="3987625" cy="1540850"/>
          </a:xfrm>
        </p:grpSpPr>
        <p:sp>
          <p:nvSpPr>
            <p:cNvPr id="3875" name="Google Shape;3875;p488"/>
            <p:cNvSpPr/>
            <p:nvPr/>
          </p:nvSpPr>
          <p:spPr>
            <a:xfrm>
              <a:off x="911050" y="1239275"/>
              <a:ext cx="3921300" cy="3465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000">
                  <a:solidFill>
                    <a:schemeClr val="dk1"/>
                  </a:solidFill>
                  <a:latin typeface="Darker Grotesque"/>
                  <a:ea typeface="Darker Grotesque"/>
                  <a:cs typeface="Darker Grotesque"/>
                  <a:sym typeface="Darker Grotesque"/>
                </a:rPr>
                <a:t>65%</a:t>
              </a:r>
              <a:endParaRPr b="1" sz="3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endParaRPr>
            </a:p>
          </p:txBody>
        </p:sp>
        <p:sp>
          <p:nvSpPr>
            <p:cNvPr id="3876" name="Google Shape;3876;p488"/>
            <p:cNvSpPr/>
            <p:nvPr/>
          </p:nvSpPr>
          <p:spPr>
            <a:xfrm>
              <a:off x="977350" y="1669300"/>
              <a:ext cx="1789800" cy="277200"/>
            </a:xfrm>
            <a:prstGeom prst="roundRect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000">
                  <a:solidFill>
                    <a:schemeClr val="dk1"/>
                  </a:solidFill>
                  <a:latin typeface="Darker Grotesque"/>
                  <a:ea typeface="Darker Grotesque"/>
                  <a:cs typeface="Darker Grotesque"/>
                  <a:sym typeface="Darker Grotesque"/>
                </a:rPr>
                <a:t>Características Demográficas</a:t>
              </a:r>
              <a:endParaRPr b="1" sz="1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endParaRPr>
            </a:p>
          </p:txBody>
        </p:sp>
        <p:sp>
          <p:nvSpPr>
            <p:cNvPr id="3877" name="Google Shape;3877;p488"/>
            <p:cNvSpPr txBox="1"/>
            <p:nvPr/>
          </p:nvSpPr>
          <p:spPr>
            <a:xfrm>
              <a:off x="977350" y="2030025"/>
              <a:ext cx="1789800" cy="71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1100"/>
                </a:spcBef>
                <a:spcAft>
                  <a:spcPts val="500"/>
                </a:spcAft>
                <a:buNone/>
              </a:pPr>
              <a:r>
                <a:rPr lang="pt-BR" sz="1000">
                  <a:highlight>
                    <a:srgbClr val="FFFFFF"/>
                  </a:highlight>
                  <a:latin typeface="Commissioner"/>
                  <a:ea typeface="Commissioner"/>
                  <a:cs typeface="Commissioner"/>
                  <a:sym typeface="Commissioner"/>
                </a:rPr>
                <a:t>Tem aproximadamente 30 anos, muito raramente apresentam um dependente, do sexo masculino, solteiro, mora na região Sudeste do País</a:t>
              </a:r>
              <a:endParaRPr sz="1000">
                <a:highlight>
                  <a:srgbClr val="FFFFFF"/>
                </a:highlight>
                <a:latin typeface="Commissioner"/>
                <a:ea typeface="Commissioner"/>
                <a:cs typeface="Commissioner"/>
                <a:sym typeface="Commissioner"/>
              </a:endParaRPr>
            </a:p>
          </p:txBody>
        </p:sp>
        <p:sp>
          <p:nvSpPr>
            <p:cNvPr id="3878" name="Google Shape;3878;p488"/>
            <p:cNvSpPr/>
            <p:nvPr/>
          </p:nvSpPr>
          <p:spPr>
            <a:xfrm>
              <a:off x="977375" y="1206175"/>
              <a:ext cx="3921300" cy="346500"/>
            </a:xfrm>
            <a:prstGeom prst="roundRect">
              <a:avLst>
                <a:gd fmla="val 50000" name="adj"/>
              </a:avLst>
            </a:prstGeom>
            <a:solidFill>
              <a:srgbClr val="42FFB7"/>
            </a:solidFill>
            <a:ln>
              <a:noFill/>
            </a:ln>
          </p:spPr>
          <p:txBody>
            <a:bodyPr anchorCtr="0" anchor="ctr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000">
                  <a:solidFill>
                    <a:schemeClr val="dk1"/>
                  </a:solidFill>
                  <a:latin typeface="Darker Grotesque"/>
                  <a:ea typeface="Darker Grotesque"/>
                  <a:cs typeface="Darker Grotesque"/>
                  <a:sym typeface="Darker Grotesque"/>
                </a:rPr>
                <a:t>Persona 1</a:t>
              </a:r>
              <a:endParaRPr b="1" sz="3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endParaRPr>
            </a:p>
          </p:txBody>
        </p:sp>
        <p:sp>
          <p:nvSpPr>
            <p:cNvPr id="3879" name="Google Shape;3879;p488"/>
            <p:cNvSpPr txBox="1"/>
            <p:nvPr/>
          </p:nvSpPr>
          <p:spPr>
            <a:xfrm>
              <a:off x="3108850" y="2030013"/>
              <a:ext cx="1789800" cy="71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1100"/>
                </a:spcBef>
                <a:spcAft>
                  <a:spcPts val="500"/>
                </a:spcAft>
                <a:buNone/>
              </a:pPr>
              <a:r>
                <a:rPr lang="pt-BR" sz="1000">
                  <a:highlight>
                    <a:srgbClr val="FFFFFF"/>
                  </a:highlight>
                  <a:latin typeface="Commissioner"/>
                  <a:ea typeface="Commissioner"/>
                  <a:cs typeface="Commissioner"/>
                  <a:sym typeface="Commissioner"/>
                </a:rPr>
                <a:t>Tem aproximadamente 1 ano de contrato e um valor médio mensal de R$ 104,00</a:t>
              </a:r>
              <a:endParaRPr sz="1000">
                <a:highlight>
                  <a:srgbClr val="FFFFFF"/>
                </a:highlight>
                <a:latin typeface="Commissioner"/>
                <a:ea typeface="Commissioner"/>
                <a:cs typeface="Commissioner"/>
                <a:sym typeface="Commissioner"/>
              </a:endParaRPr>
            </a:p>
          </p:txBody>
        </p:sp>
        <p:sp>
          <p:nvSpPr>
            <p:cNvPr id="3880" name="Google Shape;3880;p488"/>
            <p:cNvSpPr/>
            <p:nvPr/>
          </p:nvSpPr>
          <p:spPr>
            <a:xfrm>
              <a:off x="3108850" y="1669300"/>
              <a:ext cx="1789800" cy="277200"/>
            </a:xfrm>
            <a:prstGeom prst="roundRect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000">
                  <a:solidFill>
                    <a:schemeClr val="dk1"/>
                  </a:solidFill>
                  <a:latin typeface="Darker Grotesque"/>
                  <a:ea typeface="Darker Grotesque"/>
                  <a:cs typeface="Darker Grotesque"/>
                  <a:sym typeface="Darker Grotesque"/>
                </a:rPr>
                <a:t>Características de Uso</a:t>
              </a:r>
              <a:endParaRPr b="1" sz="1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endParaRPr>
            </a:p>
          </p:txBody>
        </p:sp>
      </p:grpSp>
      <p:grpSp>
        <p:nvGrpSpPr>
          <p:cNvPr id="3881" name="Google Shape;3881;p488"/>
          <p:cNvGrpSpPr/>
          <p:nvPr/>
        </p:nvGrpSpPr>
        <p:grpSpPr>
          <a:xfrm>
            <a:off x="8187991" y="3082824"/>
            <a:ext cx="238271" cy="234968"/>
            <a:chOff x="1516475" y="238075"/>
            <a:chExt cx="424650" cy="483175"/>
          </a:xfrm>
        </p:grpSpPr>
        <p:sp>
          <p:nvSpPr>
            <p:cNvPr id="3882" name="Google Shape;3882;p488"/>
            <p:cNvSpPr/>
            <p:nvPr/>
          </p:nvSpPr>
          <p:spPr>
            <a:xfrm>
              <a:off x="1516475" y="238075"/>
              <a:ext cx="424650" cy="483175"/>
            </a:xfrm>
            <a:custGeom>
              <a:rect b="b" l="l" r="r" t="t"/>
              <a:pathLst>
                <a:path extrusionOk="0" h="19327" w="16986">
                  <a:moveTo>
                    <a:pt x="8491" y="1134"/>
                  </a:moveTo>
                  <a:cubicBezTo>
                    <a:pt x="11302" y="1134"/>
                    <a:pt x="13588" y="3438"/>
                    <a:pt x="13588" y="6267"/>
                  </a:cubicBezTo>
                  <a:cubicBezTo>
                    <a:pt x="13588" y="7318"/>
                    <a:pt x="13262" y="8342"/>
                    <a:pt x="12655" y="9199"/>
                  </a:cubicBezTo>
                  <a:cubicBezTo>
                    <a:pt x="12625" y="9242"/>
                    <a:pt x="12604" y="9272"/>
                    <a:pt x="12595" y="9284"/>
                  </a:cubicBezTo>
                  <a:lnTo>
                    <a:pt x="8491" y="15724"/>
                  </a:lnTo>
                  <a:lnTo>
                    <a:pt x="4388" y="9287"/>
                  </a:lnTo>
                  <a:cubicBezTo>
                    <a:pt x="4382" y="9275"/>
                    <a:pt x="4373" y="9266"/>
                    <a:pt x="4367" y="9257"/>
                  </a:cubicBezTo>
                  <a:cubicBezTo>
                    <a:pt x="4249" y="9091"/>
                    <a:pt x="4140" y="8921"/>
                    <a:pt x="4041" y="8743"/>
                  </a:cubicBezTo>
                  <a:cubicBezTo>
                    <a:pt x="3618" y="7985"/>
                    <a:pt x="3398" y="7134"/>
                    <a:pt x="3398" y="6267"/>
                  </a:cubicBezTo>
                  <a:cubicBezTo>
                    <a:pt x="3398" y="6174"/>
                    <a:pt x="3398" y="6080"/>
                    <a:pt x="3404" y="5990"/>
                  </a:cubicBezTo>
                  <a:cubicBezTo>
                    <a:pt x="3552" y="3266"/>
                    <a:pt x="5786" y="1134"/>
                    <a:pt x="8491" y="1134"/>
                  </a:cubicBezTo>
                  <a:close/>
                  <a:moveTo>
                    <a:pt x="11049" y="13819"/>
                  </a:moveTo>
                  <a:cubicBezTo>
                    <a:pt x="14358" y="14233"/>
                    <a:pt x="15853" y="15289"/>
                    <a:pt x="15853" y="15930"/>
                  </a:cubicBezTo>
                  <a:cubicBezTo>
                    <a:pt x="15853" y="16304"/>
                    <a:pt x="15339" y="16887"/>
                    <a:pt x="13905" y="17397"/>
                  </a:cubicBezTo>
                  <a:cubicBezTo>
                    <a:pt x="12471" y="17910"/>
                    <a:pt x="10545" y="18194"/>
                    <a:pt x="8491" y="18194"/>
                  </a:cubicBezTo>
                  <a:cubicBezTo>
                    <a:pt x="6438" y="18194"/>
                    <a:pt x="4515" y="17910"/>
                    <a:pt x="3077" y="17397"/>
                  </a:cubicBezTo>
                  <a:cubicBezTo>
                    <a:pt x="1640" y="16884"/>
                    <a:pt x="1133" y="16304"/>
                    <a:pt x="1133" y="15930"/>
                  </a:cubicBezTo>
                  <a:cubicBezTo>
                    <a:pt x="1133" y="15289"/>
                    <a:pt x="2625" y="14233"/>
                    <a:pt x="5934" y="13819"/>
                  </a:cubicBezTo>
                  <a:lnTo>
                    <a:pt x="8014" y="17083"/>
                  </a:lnTo>
                  <a:cubicBezTo>
                    <a:pt x="8126" y="17258"/>
                    <a:pt x="8309" y="17346"/>
                    <a:pt x="8491" y="17346"/>
                  </a:cubicBezTo>
                  <a:cubicBezTo>
                    <a:pt x="8674" y="17346"/>
                    <a:pt x="8857" y="17258"/>
                    <a:pt x="8968" y="17083"/>
                  </a:cubicBezTo>
                  <a:lnTo>
                    <a:pt x="11049" y="13819"/>
                  </a:lnTo>
                  <a:close/>
                  <a:moveTo>
                    <a:pt x="8494" y="1"/>
                  </a:moveTo>
                  <a:cubicBezTo>
                    <a:pt x="6947" y="1"/>
                    <a:pt x="5399" y="578"/>
                    <a:pt x="4201" y="1738"/>
                  </a:cubicBezTo>
                  <a:cubicBezTo>
                    <a:pt x="3050" y="2837"/>
                    <a:pt x="2359" y="4338"/>
                    <a:pt x="2274" y="5929"/>
                  </a:cubicBezTo>
                  <a:cubicBezTo>
                    <a:pt x="2268" y="6041"/>
                    <a:pt x="2265" y="6156"/>
                    <a:pt x="2265" y="6267"/>
                  </a:cubicBezTo>
                  <a:cubicBezTo>
                    <a:pt x="2265" y="7327"/>
                    <a:pt x="2534" y="8372"/>
                    <a:pt x="3050" y="9296"/>
                  </a:cubicBezTo>
                  <a:cubicBezTo>
                    <a:pt x="3168" y="9507"/>
                    <a:pt x="3301" y="9713"/>
                    <a:pt x="3440" y="9909"/>
                  </a:cubicBezTo>
                  <a:lnTo>
                    <a:pt x="5267" y="12771"/>
                  </a:lnTo>
                  <a:cubicBezTo>
                    <a:pt x="3953" y="12971"/>
                    <a:pt x="2809" y="13294"/>
                    <a:pt x="1921" y="13713"/>
                  </a:cubicBezTo>
                  <a:cubicBezTo>
                    <a:pt x="333" y="14465"/>
                    <a:pt x="1" y="15332"/>
                    <a:pt x="1" y="15930"/>
                  </a:cubicBezTo>
                  <a:cubicBezTo>
                    <a:pt x="1" y="16648"/>
                    <a:pt x="469" y="17669"/>
                    <a:pt x="2697" y="18466"/>
                  </a:cubicBezTo>
                  <a:cubicBezTo>
                    <a:pt x="4252" y="19022"/>
                    <a:pt x="6311" y="19326"/>
                    <a:pt x="8491" y="19326"/>
                  </a:cubicBezTo>
                  <a:cubicBezTo>
                    <a:pt x="10671" y="19326"/>
                    <a:pt x="12731" y="19022"/>
                    <a:pt x="14286" y="18466"/>
                  </a:cubicBezTo>
                  <a:cubicBezTo>
                    <a:pt x="16514" y="17669"/>
                    <a:pt x="16985" y="16648"/>
                    <a:pt x="16985" y="15930"/>
                  </a:cubicBezTo>
                  <a:cubicBezTo>
                    <a:pt x="16985" y="15332"/>
                    <a:pt x="16650" y="14465"/>
                    <a:pt x="15062" y="13713"/>
                  </a:cubicBezTo>
                  <a:cubicBezTo>
                    <a:pt x="14174" y="13294"/>
                    <a:pt x="13030" y="12971"/>
                    <a:pt x="11716" y="12768"/>
                  </a:cubicBezTo>
                  <a:lnTo>
                    <a:pt x="13549" y="9897"/>
                  </a:lnTo>
                  <a:lnTo>
                    <a:pt x="13561" y="9879"/>
                  </a:lnTo>
                  <a:cubicBezTo>
                    <a:pt x="13567" y="9873"/>
                    <a:pt x="13570" y="9867"/>
                    <a:pt x="13576" y="9861"/>
                  </a:cubicBezTo>
                  <a:cubicBezTo>
                    <a:pt x="15327" y="7382"/>
                    <a:pt x="15041" y="3997"/>
                    <a:pt x="12897" y="1847"/>
                  </a:cubicBezTo>
                  <a:cubicBezTo>
                    <a:pt x="11689" y="618"/>
                    <a:pt x="10092" y="1"/>
                    <a:pt x="8494" y="1"/>
                  </a:cubicBezTo>
                  <a:close/>
                </a:path>
              </a:pathLst>
            </a:custGeom>
            <a:solidFill>
              <a:srgbClr val="B7B7B7"/>
            </a:solidFill>
            <a:ln cap="flat" cmpd="sng" w="9525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883" name="Google Shape;3883;p488"/>
            <p:cNvSpPr/>
            <p:nvPr/>
          </p:nvSpPr>
          <p:spPr>
            <a:xfrm>
              <a:off x="1652425" y="324000"/>
              <a:ext cx="147150" cy="141575"/>
            </a:xfrm>
            <a:custGeom>
              <a:rect b="b" l="l" r="r" t="t"/>
              <a:pathLst>
                <a:path extrusionOk="0" h="5663" w="5886">
                  <a:moveTo>
                    <a:pt x="3054" y="1131"/>
                  </a:moveTo>
                  <a:cubicBezTo>
                    <a:pt x="3495" y="1131"/>
                    <a:pt x="3930" y="1303"/>
                    <a:pt x="4255" y="1629"/>
                  </a:cubicBezTo>
                  <a:cubicBezTo>
                    <a:pt x="4741" y="2115"/>
                    <a:pt x="4886" y="2845"/>
                    <a:pt x="4623" y="3480"/>
                  </a:cubicBezTo>
                  <a:cubicBezTo>
                    <a:pt x="4361" y="4114"/>
                    <a:pt x="3742" y="4530"/>
                    <a:pt x="3053" y="4530"/>
                  </a:cubicBezTo>
                  <a:cubicBezTo>
                    <a:pt x="2114" y="4527"/>
                    <a:pt x="1356" y="3769"/>
                    <a:pt x="1356" y="2830"/>
                  </a:cubicBezTo>
                  <a:cubicBezTo>
                    <a:pt x="1356" y="2142"/>
                    <a:pt x="1770" y="1523"/>
                    <a:pt x="2404" y="1260"/>
                  </a:cubicBezTo>
                  <a:cubicBezTo>
                    <a:pt x="2614" y="1173"/>
                    <a:pt x="2835" y="1131"/>
                    <a:pt x="3054" y="1131"/>
                  </a:cubicBezTo>
                  <a:close/>
                  <a:moveTo>
                    <a:pt x="3053" y="0"/>
                  </a:moveTo>
                  <a:cubicBezTo>
                    <a:pt x="2316" y="0"/>
                    <a:pt x="1593" y="287"/>
                    <a:pt x="1051" y="828"/>
                  </a:cubicBezTo>
                  <a:cubicBezTo>
                    <a:pt x="242" y="1638"/>
                    <a:pt x="1" y="2855"/>
                    <a:pt x="439" y="3914"/>
                  </a:cubicBezTo>
                  <a:cubicBezTo>
                    <a:pt x="876" y="4971"/>
                    <a:pt x="1909" y="5663"/>
                    <a:pt x="3053" y="5663"/>
                  </a:cubicBezTo>
                  <a:cubicBezTo>
                    <a:pt x="4617" y="5660"/>
                    <a:pt x="5883" y="4394"/>
                    <a:pt x="5886" y="2830"/>
                  </a:cubicBezTo>
                  <a:cubicBezTo>
                    <a:pt x="5886" y="1686"/>
                    <a:pt x="5194" y="653"/>
                    <a:pt x="4137" y="216"/>
                  </a:cubicBezTo>
                  <a:cubicBezTo>
                    <a:pt x="3786" y="70"/>
                    <a:pt x="3418" y="0"/>
                    <a:pt x="3053" y="0"/>
                  </a:cubicBezTo>
                  <a:close/>
                </a:path>
              </a:pathLst>
            </a:custGeom>
            <a:solidFill>
              <a:srgbClr val="B7B7B7"/>
            </a:solidFill>
            <a:ln cap="flat" cmpd="sng" w="9525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3884" name="Google Shape;3884;p488"/>
          <p:cNvSpPr/>
          <p:nvPr/>
        </p:nvSpPr>
        <p:spPr>
          <a:xfrm>
            <a:off x="8223011" y="137263"/>
            <a:ext cx="569100" cy="519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85" name="Google Shape;3885;p488"/>
          <p:cNvGrpSpPr/>
          <p:nvPr/>
        </p:nvGrpSpPr>
        <p:grpSpPr>
          <a:xfrm>
            <a:off x="8328375" y="220078"/>
            <a:ext cx="358349" cy="354285"/>
            <a:chOff x="-34421275" y="1912725"/>
            <a:chExt cx="295375" cy="292025"/>
          </a:xfrm>
        </p:grpSpPr>
        <p:sp>
          <p:nvSpPr>
            <p:cNvPr id="3886" name="Google Shape;3886;p488"/>
            <p:cNvSpPr/>
            <p:nvPr/>
          </p:nvSpPr>
          <p:spPr>
            <a:xfrm>
              <a:off x="-34421275" y="1974375"/>
              <a:ext cx="236300" cy="230375"/>
            </a:xfrm>
            <a:custGeom>
              <a:rect b="b" l="l" r="r" t="t"/>
              <a:pathLst>
                <a:path extrusionOk="0" h="9215" w="9452">
                  <a:moveTo>
                    <a:pt x="2158" y="725"/>
                  </a:moveTo>
                  <a:cubicBezTo>
                    <a:pt x="2245" y="725"/>
                    <a:pt x="2332" y="764"/>
                    <a:pt x="2395" y="843"/>
                  </a:cubicBezTo>
                  <a:lnTo>
                    <a:pt x="3371" y="1851"/>
                  </a:lnTo>
                  <a:cubicBezTo>
                    <a:pt x="3497" y="1946"/>
                    <a:pt x="3497" y="2198"/>
                    <a:pt x="3371" y="2324"/>
                  </a:cubicBezTo>
                  <a:lnTo>
                    <a:pt x="3151" y="2544"/>
                  </a:lnTo>
                  <a:lnTo>
                    <a:pt x="1702" y="1095"/>
                  </a:lnTo>
                  <a:lnTo>
                    <a:pt x="1922" y="843"/>
                  </a:lnTo>
                  <a:cubicBezTo>
                    <a:pt x="1985" y="764"/>
                    <a:pt x="2072" y="725"/>
                    <a:pt x="2158" y="725"/>
                  </a:cubicBezTo>
                  <a:close/>
                  <a:moveTo>
                    <a:pt x="7345" y="5884"/>
                  </a:moveTo>
                  <a:cubicBezTo>
                    <a:pt x="7428" y="5884"/>
                    <a:pt x="7514" y="5915"/>
                    <a:pt x="7593" y="5978"/>
                  </a:cubicBezTo>
                  <a:lnTo>
                    <a:pt x="8570" y="6955"/>
                  </a:lnTo>
                  <a:cubicBezTo>
                    <a:pt x="8696" y="7081"/>
                    <a:pt x="8696" y="7301"/>
                    <a:pt x="8570" y="7428"/>
                  </a:cubicBezTo>
                  <a:lnTo>
                    <a:pt x="8349" y="7648"/>
                  </a:lnTo>
                  <a:lnTo>
                    <a:pt x="6900" y="6199"/>
                  </a:lnTo>
                  <a:lnTo>
                    <a:pt x="7120" y="5978"/>
                  </a:lnTo>
                  <a:cubicBezTo>
                    <a:pt x="7183" y="5915"/>
                    <a:pt x="7262" y="5884"/>
                    <a:pt x="7345" y="5884"/>
                  </a:cubicBezTo>
                  <a:close/>
                  <a:moveTo>
                    <a:pt x="1166" y="1568"/>
                  </a:moveTo>
                  <a:lnTo>
                    <a:pt x="2678" y="3048"/>
                  </a:lnTo>
                  <a:cubicBezTo>
                    <a:pt x="2521" y="3426"/>
                    <a:pt x="2584" y="3867"/>
                    <a:pt x="2867" y="4214"/>
                  </a:cubicBezTo>
                  <a:lnTo>
                    <a:pt x="5104" y="6451"/>
                  </a:lnTo>
                  <a:cubicBezTo>
                    <a:pt x="5301" y="6648"/>
                    <a:pt x="5559" y="6746"/>
                    <a:pt x="5826" y="6746"/>
                  </a:cubicBezTo>
                  <a:cubicBezTo>
                    <a:pt x="5985" y="6746"/>
                    <a:pt x="6148" y="6711"/>
                    <a:pt x="6301" y="6640"/>
                  </a:cubicBezTo>
                  <a:lnTo>
                    <a:pt x="7782" y="8152"/>
                  </a:lnTo>
                  <a:lnTo>
                    <a:pt x="7719" y="8215"/>
                  </a:lnTo>
                  <a:cubicBezTo>
                    <a:pt x="7522" y="8412"/>
                    <a:pt x="7264" y="8510"/>
                    <a:pt x="6997" y="8510"/>
                  </a:cubicBezTo>
                  <a:cubicBezTo>
                    <a:pt x="6838" y="8510"/>
                    <a:pt x="6675" y="8475"/>
                    <a:pt x="6522" y="8404"/>
                  </a:cubicBezTo>
                  <a:cubicBezTo>
                    <a:pt x="4348" y="7301"/>
                    <a:pt x="1891" y="4876"/>
                    <a:pt x="851" y="2796"/>
                  </a:cubicBezTo>
                  <a:cubicBezTo>
                    <a:pt x="693" y="2418"/>
                    <a:pt x="788" y="1946"/>
                    <a:pt x="1103" y="1631"/>
                  </a:cubicBezTo>
                  <a:lnTo>
                    <a:pt x="1166" y="1568"/>
                  </a:lnTo>
                  <a:close/>
                  <a:moveTo>
                    <a:pt x="2190" y="0"/>
                  </a:moveTo>
                  <a:cubicBezTo>
                    <a:pt x="1922" y="0"/>
                    <a:pt x="1654" y="103"/>
                    <a:pt x="1449" y="307"/>
                  </a:cubicBezTo>
                  <a:lnTo>
                    <a:pt x="662" y="1095"/>
                  </a:lnTo>
                  <a:cubicBezTo>
                    <a:pt x="158" y="1599"/>
                    <a:pt x="0" y="2387"/>
                    <a:pt x="315" y="3017"/>
                  </a:cubicBezTo>
                  <a:cubicBezTo>
                    <a:pt x="1386" y="5348"/>
                    <a:pt x="3907" y="7869"/>
                    <a:pt x="6270" y="9034"/>
                  </a:cubicBezTo>
                  <a:cubicBezTo>
                    <a:pt x="6521" y="9154"/>
                    <a:pt x="6789" y="9214"/>
                    <a:pt x="7054" y="9214"/>
                  </a:cubicBezTo>
                  <a:cubicBezTo>
                    <a:pt x="7488" y="9214"/>
                    <a:pt x="7910" y="9052"/>
                    <a:pt x="8223" y="8719"/>
                  </a:cubicBezTo>
                  <a:lnTo>
                    <a:pt x="9042" y="7900"/>
                  </a:lnTo>
                  <a:cubicBezTo>
                    <a:pt x="9452" y="7522"/>
                    <a:pt x="9452" y="6829"/>
                    <a:pt x="9042" y="6451"/>
                  </a:cubicBezTo>
                  <a:lnTo>
                    <a:pt x="8066" y="5474"/>
                  </a:lnTo>
                  <a:cubicBezTo>
                    <a:pt x="7876" y="5269"/>
                    <a:pt x="7609" y="5167"/>
                    <a:pt x="7341" y="5167"/>
                  </a:cubicBezTo>
                  <a:cubicBezTo>
                    <a:pt x="7073" y="5167"/>
                    <a:pt x="6805" y="5269"/>
                    <a:pt x="6616" y="5474"/>
                  </a:cubicBezTo>
                  <a:lnTo>
                    <a:pt x="6144" y="5947"/>
                  </a:lnTo>
                  <a:cubicBezTo>
                    <a:pt x="6081" y="5994"/>
                    <a:pt x="5994" y="6018"/>
                    <a:pt x="5907" y="6018"/>
                  </a:cubicBezTo>
                  <a:cubicBezTo>
                    <a:pt x="5821" y="6018"/>
                    <a:pt x="5734" y="5994"/>
                    <a:pt x="5671" y="5947"/>
                  </a:cubicBezTo>
                  <a:lnTo>
                    <a:pt x="3434" y="3678"/>
                  </a:lnTo>
                  <a:cubicBezTo>
                    <a:pt x="3308" y="3584"/>
                    <a:pt x="3308" y="3332"/>
                    <a:pt x="3434" y="3206"/>
                  </a:cubicBezTo>
                  <a:lnTo>
                    <a:pt x="3907" y="2733"/>
                  </a:lnTo>
                  <a:cubicBezTo>
                    <a:pt x="4285" y="2355"/>
                    <a:pt x="4285" y="1694"/>
                    <a:pt x="3907" y="1284"/>
                  </a:cubicBezTo>
                  <a:lnTo>
                    <a:pt x="2930" y="307"/>
                  </a:lnTo>
                  <a:cubicBezTo>
                    <a:pt x="2725" y="103"/>
                    <a:pt x="2458" y="0"/>
                    <a:pt x="21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7" name="Google Shape;3887;p488"/>
            <p:cNvSpPr/>
            <p:nvPr/>
          </p:nvSpPr>
          <p:spPr>
            <a:xfrm>
              <a:off x="-34288175" y="1912725"/>
              <a:ext cx="162275" cy="163075"/>
            </a:xfrm>
            <a:custGeom>
              <a:rect b="b" l="l" r="r" t="t"/>
              <a:pathLst>
                <a:path extrusionOk="0" h="6523" w="6491">
                  <a:moveTo>
                    <a:pt x="5766" y="726"/>
                  </a:moveTo>
                  <a:lnTo>
                    <a:pt x="5766" y="2458"/>
                  </a:lnTo>
                  <a:lnTo>
                    <a:pt x="5388" y="2049"/>
                  </a:lnTo>
                  <a:cubicBezTo>
                    <a:pt x="5325" y="2002"/>
                    <a:pt x="5238" y="1978"/>
                    <a:pt x="5152" y="1978"/>
                  </a:cubicBezTo>
                  <a:cubicBezTo>
                    <a:pt x="5065" y="1978"/>
                    <a:pt x="4978" y="2002"/>
                    <a:pt x="4915" y="2049"/>
                  </a:cubicBezTo>
                  <a:lnTo>
                    <a:pt x="1985" y="4979"/>
                  </a:lnTo>
                  <a:cubicBezTo>
                    <a:pt x="1922" y="5042"/>
                    <a:pt x="1891" y="5136"/>
                    <a:pt x="1891" y="5199"/>
                  </a:cubicBezTo>
                  <a:cubicBezTo>
                    <a:pt x="1891" y="5294"/>
                    <a:pt x="1922" y="5420"/>
                    <a:pt x="1985" y="5451"/>
                  </a:cubicBezTo>
                  <a:lnTo>
                    <a:pt x="2395" y="5829"/>
                  </a:lnTo>
                  <a:lnTo>
                    <a:pt x="662" y="5829"/>
                  </a:lnTo>
                  <a:lnTo>
                    <a:pt x="662" y="4097"/>
                  </a:lnTo>
                  <a:lnTo>
                    <a:pt x="1040" y="4506"/>
                  </a:lnTo>
                  <a:cubicBezTo>
                    <a:pt x="1103" y="4553"/>
                    <a:pt x="1198" y="4577"/>
                    <a:pt x="1288" y="4577"/>
                  </a:cubicBezTo>
                  <a:cubicBezTo>
                    <a:pt x="1379" y="4577"/>
                    <a:pt x="1466" y="4553"/>
                    <a:pt x="1513" y="4506"/>
                  </a:cubicBezTo>
                  <a:lnTo>
                    <a:pt x="4443" y="1576"/>
                  </a:lnTo>
                  <a:cubicBezTo>
                    <a:pt x="4506" y="1513"/>
                    <a:pt x="4569" y="1419"/>
                    <a:pt x="4569" y="1356"/>
                  </a:cubicBezTo>
                  <a:cubicBezTo>
                    <a:pt x="4569" y="1261"/>
                    <a:pt x="4537" y="1135"/>
                    <a:pt x="4443" y="1104"/>
                  </a:cubicBezTo>
                  <a:lnTo>
                    <a:pt x="4033" y="726"/>
                  </a:lnTo>
                  <a:close/>
                  <a:moveTo>
                    <a:pt x="3214" y="1"/>
                  </a:moveTo>
                  <a:cubicBezTo>
                    <a:pt x="3057" y="1"/>
                    <a:pt x="2931" y="96"/>
                    <a:pt x="2899" y="222"/>
                  </a:cubicBezTo>
                  <a:cubicBezTo>
                    <a:pt x="2868" y="316"/>
                    <a:pt x="2868" y="474"/>
                    <a:pt x="2994" y="568"/>
                  </a:cubicBezTo>
                  <a:lnTo>
                    <a:pt x="3687" y="1261"/>
                  </a:lnTo>
                  <a:lnTo>
                    <a:pt x="1261" y="3719"/>
                  </a:lnTo>
                  <a:lnTo>
                    <a:pt x="536" y="2994"/>
                  </a:lnTo>
                  <a:cubicBezTo>
                    <a:pt x="490" y="2948"/>
                    <a:pt x="393" y="2919"/>
                    <a:pt x="295" y="2919"/>
                  </a:cubicBezTo>
                  <a:cubicBezTo>
                    <a:pt x="259" y="2919"/>
                    <a:pt x="223" y="2922"/>
                    <a:pt x="190" y="2931"/>
                  </a:cubicBezTo>
                  <a:cubicBezTo>
                    <a:pt x="64" y="2962"/>
                    <a:pt x="1" y="3120"/>
                    <a:pt x="1" y="3246"/>
                  </a:cubicBezTo>
                  <a:lnTo>
                    <a:pt x="1" y="6144"/>
                  </a:lnTo>
                  <a:cubicBezTo>
                    <a:pt x="1" y="6365"/>
                    <a:pt x="158" y="6522"/>
                    <a:pt x="347" y="6522"/>
                  </a:cubicBezTo>
                  <a:lnTo>
                    <a:pt x="3246" y="6522"/>
                  </a:lnTo>
                  <a:cubicBezTo>
                    <a:pt x="3403" y="6522"/>
                    <a:pt x="3529" y="6428"/>
                    <a:pt x="3561" y="6302"/>
                  </a:cubicBezTo>
                  <a:cubicBezTo>
                    <a:pt x="3624" y="6207"/>
                    <a:pt x="3624" y="6050"/>
                    <a:pt x="3498" y="5955"/>
                  </a:cubicBezTo>
                  <a:lnTo>
                    <a:pt x="2773" y="5262"/>
                  </a:lnTo>
                  <a:lnTo>
                    <a:pt x="5230" y="2805"/>
                  </a:lnTo>
                  <a:lnTo>
                    <a:pt x="5924" y="3530"/>
                  </a:lnTo>
                  <a:cubicBezTo>
                    <a:pt x="5993" y="3576"/>
                    <a:pt x="6096" y="3605"/>
                    <a:pt x="6195" y="3605"/>
                  </a:cubicBezTo>
                  <a:cubicBezTo>
                    <a:pt x="6232" y="3605"/>
                    <a:pt x="6268" y="3601"/>
                    <a:pt x="6302" y="3593"/>
                  </a:cubicBezTo>
                  <a:cubicBezTo>
                    <a:pt x="6396" y="3561"/>
                    <a:pt x="6491" y="3404"/>
                    <a:pt x="6491" y="3277"/>
                  </a:cubicBezTo>
                  <a:lnTo>
                    <a:pt x="6491" y="379"/>
                  </a:lnTo>
                  <a:cubicBezTo>
                    <a:pt x="6459" y="159"/>
                    <a:pt x="6333" y="1"/>
                    <a:pt x="6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88" name="Google Shape;3888;p488"/>
          <p:cNvSpPr txBox="1"/>
          <p:nvPr>
            <p:ph type="title"/>
          </p:nvPr>
        </p:nvSpPr>
        <p:spPr>
          <a:xfrm>
            <a:off x="717750" y="814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Construção de Personas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2" name="Shape 3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3" name="Google Shape;3893;p489"/>
          <p:cNvGrpSpPr/>
          <p:nvPr/>
        </p:nvGrpSpPr>
        <p:grpSpPr>
          <a:xfrm>
            <a:off x="101108" y="4795349"/>
            <a:ext cx="282871" cy="277193"/>
            <a:chOff x="-2777700" y="2049775"/>
            <a:chExt cx="287325" cy="291475"/>
          </a:xfrm>
        </p:grpSpPr>
        <p:sp>
          <p:nvSpPr>
            <p:cNvPr id="3894" name="Google Shape;3894;p489"/>
            <p:cNvSpPr/>
            <p:nvPr/>
          </p:nvSpPr>
          <p:spPr>
            <a:xfrm>
              <a:off x="-2777700" y="2049775"/>
              <a:ext cx="287325" cy="291475"/>
            </a:xfrm>
            <a:custGeom>
              <a:rect b="b" l="l" r="r" t="t"/>
              <a:pathLst>
                <a:path extrusionOk="0" h="11659" w="11493">
                  <a:moveTo>
                    <a:pt x="7121" y="662"/>
                  </a:moveTo>
                  <a:cubicBezTo>
                    <a:pt x="7341" y="662"/>
                    <a:pt x="7499" y="820"/>
                    <a:pt x="7499" y="1040"/>
                  </a:cubicBezTo>
                  <a:cubicBezTo>
                    <a:pt x="7499" y="1230"/>
                    <a:pt x="7341" y="1387"/>
                    <a:pt x="7121" y="1387"/>
                  </a:cubicBezTo>
                  <a:lnTo>
                    <a:pt x="4380" y="1387"/>
                  </a:lnTo>
                  <a:cubicBezTo>
                    <a:pt x="4191" y="1387"/>
                    <a:pt x="4033" y="1230"/>
                    <a:pt x="4033" y="1040"/>
                  </a:cubicBezTo>
                  <a:cubicBezTo>
                    <a:pt x="4033" y="820"/>
                    <a:pt x="4191" y="662"/>
                    <a:pt x="4380" y="662"/>
                  </a:cubicBezTo>
                  <a:close/>
                  <a:moveTo>
                    <a:pt x="6774" y="2049"/>
                  </a:moveTo>
                  <a:lnTo>
                    <a:pt x="6774" y="4285"/>
                  </a:lnTo>
                  <a:cubicBezTo>
                    <a:pt x="6774" y="4412"/>
                    <a:pt x="6774" y="4443"/>
                    <a:pt x="7499" y="5514"/>
                  </a:cubicBezTo>
                  <a:lnTo>
                    <a:pt x="3970" y="5514"/>
                  </a:lnTo>
                  <a:cubicBezTo>
                    <a:pt x="4758" y="4412"/>
                    <a:pt x="4726" y="4443"/>
                    <a:pt x="4726" y="4348"/>
                  </a:cubicBezTo>
                  <a:lnTo>
                    <a:pt x="4726" y="2049"/>
                  </a:lnTo>
                  <a:close/>
                  <a:moveTo>
                    <a:pt x="8003" y="6176"/>
                  </a:moveTo>
                  <a:cubicBezTo>
                    <a:pt x="8696" y="7215"/>
                    <a:pt x="9578" y="8507"/>
                    <a:pt x="10177" y="9389"/>
                  </a:cubicBezTo>
                  <a:cubicBezTo>
                    <a:pt x="10649" y="10082"/>
                    <a:pt x="10177" y="10996"/>
                    <a:pt x="9294" y="10996"/>
                  </a:cubicBezTo>
                  <a:lnTo>
                    <a:pt x="2206" y="10996"/>
                  </a:lnTo>
                  <a:cubicBezTo>
                    <a:pt x="1387" y="10996"/>
                    <a:pt x="914" y="10051"/>
                    <a:pt x="1387" y="9389"/>
                  </a:cubicBezTo>
                  <a:cubicBezTo>
                    <a:pt x="1859" y="8665"/>
                    <a:pt x="2804" y="7341"/>
                    <a:pt x="3561" y="6176"/>
                  </a:cubicBezTo>
                  <a:close/>
                  <a:moveTo>
                    <a:pt x="4380" y="1"/>
                  </a:moveTo>
                  <a:cubicBezTo>
                    <a:pt x="3813" y="1"/>
                    <a:pt x="3340" y="473"/>
                    <a:pt x="3340" y="1040"/>
                  </a:cubicBezTo>
                  <a:cubicBezTo>
                    <a:pt x="3340" y="1513"/>
                    <a:pt x="3655" y="1860"/>
                    <a:pt x="4065" y="2017"/>
                  </a:cubicBezTo>
                  <a:lnTo>
                    <a:pt x="4065" y="4222"/>
                  </a:lnTo>
                  <a:cubicBezTo>
                    <a:pt x="3718" y="4790"/>
                    <a:pt x="1198" y="8413"/>
                    <a:pt x="788" y="8980"/>
                  </a:cubicBezTo>
                  <a:cubicBezTo>
                    <a:pt x="1" y="10114"/>
                    <a:pt x="820" y="11658"/>
                    <a:pt x="2206" y="11658"/>
                  </a:cubicBezTo>
                  <a:lnTo>
                    <a:pt x="9294" y="11658"/>
                  </a:lnTo>
                  <a:cubicBezTo>
                    <a:pt x="9308" y="11658"/>
                    <a:pt x="9322" y="11658"/>
                    <a:pt x="9335" y="11658"/>
                  </a:cubicBezTo>
                  <a:cubicBezTo>
                    <a:pt x="10697" y="11658"/>
                    <a:pt x="11492" y="10103"/>
                    <a:pt x="10712" y="9011"/>
                  </a:cubicBezTo>
                  <a:cubicBezTo>
                    <a:pt x="10271" y="8444"/>
                    <a:pt x="7845" y="4853"/>
                    <a:pt x="7499" y="4254"/>
                  </a:cubicBezTo>
                  <a:lnTo>
                    <a:pt x="7499" y="1986"/>
                  </a:lnTo>
                  <a:cubicBezTo>
                    <a:pt x="7877" y="1828"/>
                    <a:pt x="8160" y="1450"/>
                    <a:pt x="8160" y="1040"/>
                  </a:cubicBezTo>
                  <a:cubicBezTo>
                    <a:pt x="8160" y="473"/>
                    <a:pt x="7688" y="1"/>
                    <a:pt x="7121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5" name="Google Shape;3895;p489"/>
            <p:cNvSpPr/>
            <p:nvPr/>
          </p:nvSpPr>
          <p:spPr>
            <a:xfrm>
              <a:off x="-2694200" y="2221475"/>
              <a:ext cx="69325" cy="68550"/>
            </a:xfrm>
            <a:custGeom>
              <a:rect b="b" l="l" r="r" t="t"/>
              <a:pathLst>
                <a:path extrusionOk="0" h="2742" w="2773">
                  <a:moveTo>
                    <a:pt x="1386" y="694"/>
                  </a:moveTo>
                  <a:cubicBezTo>
                    <a:pt x="1733" y="694"/>
                    <a:pt x="2048" y="1009"/>
                    <a:pt x="2048" y="1356"/>
                  </a:cubicBezTo>
                  <a:cubicBezTo>
                    <a:pt x="2048" y="1765"/>
                    <a:pt x="1764" y="2049"/>
                    <a:pt x="1386" y="2049"/>
                  </a:cubicBezTo>
                  <a:cubicBezTo>
                    <a:pt x="1008" y="2049"/>
                    <a:pt x="725" y="1702"/>
                    <a:pt x="725" y="1356"/>
                  </a:cubicBezTo>
                  <a:cubicBezTo>
                    <a:pt x="725" y="978"/>
                    <a:pt x="1040" y="694"/>
                    <a:pt x="1386" y="694"/>
                  </a:cubicBezTo>
                  <a:close/>
                  <a:moveTo>
                    <a:pt x="1386" y="1"/>
                  </a:moveTo>
                  <a:cubicBezTo>
                    <a:pt x="630" y="1"/>
                    <a:pt x="0" y="631"/>
                    <a:pt x="0" y="1356"/>
                  </a:cubicBezTo>
                  <a:cubicBezTo>
                    <a:pt x="0" y="2112"/>
                    <a:pt x="630" y="2742"/>
                    <a:pt x="1386" y="2742"/>
                  </a:cubicBezTo>
                  <a:cubicBezTo>
                    <a:pt x="2142" y="2742"/>
                    <a:pt x="2772" y="2112"/>
                    <a:pt x="2772" y="1356"/>
                  </a:cubicBezTo>
                  <a:cubicBezTo>
                    <a:pt x="2772" y="631"/>
                    <a:pt x="2142" y="1"/>
                    <a:pt x="1386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6" name="Google Shape;3896;p489"/>
            <p:cNvSpPr/>
            <p:nvPr/>
          </p:nvSpPr>
          <p:spPr>
            <a:xfrm>
              <a:off x="-2608350" y="2255350"/>
              <a:ext cx="51200" cy="51225"/>
            </a:xfrm>
            <a:custGeom>
              <a:rect b="b" l="l" r="r" t="t"/>
              <a:pathLst>
                <a:path extrusionOk="0" h="2049" w="2048">
                  <a:moveTo>
                    <a:pt x="1040" y="694"/>
                  </a:moveTo>
                  <a:cubicBezTo>
                    <a:pt x="1229" y="694"/>
                    <a:pt x="1386" y="851"/>
                    <a:pt x="1386" y="1040"/>
                  </a:cubicBezTo>
                  <a:cubicBezTo>
                    <a:pt x="1386" y="1229"/>
                    <a:pt x="1229" y="1387"/>
                    <a:pt x="1040" y="1387"/>
                  </a:cubicBezTo>
                  <a:cubicBezTo>
                    <a:pt x="819" y="1387"/>
                    <a:pt x="693" y="1229"/>
                    <a:pt x="693" y="1040"/>
                  </a:cubicBezTo>
                  <a:cubicBezTo>
                    <a:pt x="693" y="851"/>
                    <a:pt x="819" y="694"/>
                    <a:pt x="1040" y="694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576"/>
                    <a:pt x="473" y="2048"/>
                    <a:pt x="1040" y="2048"/>
                  </a:cubicBezTo>
                  <a:cubicBezTo>
                    <a:pt x="1575" y="2048"/>
                    <a:pt x="2048" y="1576"/>
                    <a:pt x="2048" y="1040"/>
                  </a:cubicBezTo>
                  <a:cubicBezTo>
                    <a:pt x="2048" y="473"/>
                    <a:pt x="1575" y="1"/>
                    <a:pt x="1040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97" name="Google Shape;3897;p489"/>
          <p:cNvSpPr txBox="1"/>
          <p:nvPr/>
        </p:nvSpPr>
        <p:spPr>
          <a:xfrm>
            <a:off x="417700" y="4795349"/>
            <a:ext cx="78153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Utilização de Machine Learning não supervisionada para obtenção de clusters (</a:t>
            </a:r>
            <a:r>
              <a:rPr lang="pt-BR" sz="800" u="sng">
                <a:solidFill>
                  <a:schemeClr val="hlink"/>
                </a:solidFill>
                <a:latin typeface="Commissioner"/>
                <a:ea typeface="Commissioner"/>
                <a:cs typeface="Commissioner"/>
                <a:sym typeface="Commissioner"/>
                <a:hlinkClick r:id="rId3"/>
              </a:rPr>
              <a:t>Método </a:t>
            </a:r>
            <a:r>
              <a:rPr lang="pt-BR" sz="800" u="sng">
                <a:solidFill>
                  <a:schemeClr val="hlink"/>
                </a:solidFill>
                <a:hlinkClick r:id="rId4"/>
              </a:rPr>
              <a:t>KPrototypes</a:t>
            </a:r>
            <a:r>
              <a:rPr lang="pt-BR" sz="800">
                <a:solidFill>
                  <a:srgbClr val="212121"/>
                </a:solidFill>
              </a:rPr>
              <a:t>)</a:t>
            </a:r>
            <a:endParaRPr sz="800">
              <a:solidFill>
                <a:srgbClr val="21212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  <p:pic>
        <p:nvPicPr>
          <p:cNvPr id="3898" name="Google Shape;3898;p4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53193" y="1315563"/>
            <a:ext cx="2982006" cy="3101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99" name="Google Shape;3899;p489"/>
          <p:cNvGrpSpPr/>
          <p:nvPr/>
        </p:nvGrpSpPr>
        <p:grpSpPr>
          <a:xfrm>
            <a:off x="384060" y="1009174"/>
            <a:ext cx="5090602" cy="1716199"/>
            <a:chOff x="911050" y="1206175"/>
            <a:chExt cx="3987625" cy="1540850"/>
          </a:xfrm>
        </p:grpSpPr>
        <p:sp>
          <p:nvSpPr>
            <p:cNvPr id="3900" name="Google Shape;3900;p489"/>
            <p:cNvSpPr/>
            <p:nvPr/>
          </p:nvSpPr>
          <p:spPr>
            <a:xfrm>
              <a:off x="911050" y="1239275"/>
              <a:ext cx="3921300" cy="3465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000">
                  <a:solidFill>
                    <a:schemeClr val="dk1"/>
                  </a:solidFill>
                  <a:latin typeface="Darker Grotesque"/>
                  <a:ea typeface="Darker Grotesque"/>
                  <a:cs typeface="Darker Grotesque"/>
                  <a:sym typeface="Darker Grotesque"/>
                </a:rPr>
                <a:t>65%</a:t>
              </a:r>
              <a:endParaRPr b="1" sz="3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endParaRPr>
            </a:p>
          </p:txBody>
        </p:sp>
        <p:sp>
          <p:nvSpPr>
            <p:cNvPr id="3901" name="Google Shape;3901;p489"/>
            <p:cNvSpPr/>
            <p:nvPr/>
          </p:nvSpPr>
          <p:spPr>
            <a:xfrm>
              <a:off x="977350" y="1669300"/>
              <a:ext cx="1789800" cy="277200"/>
            </a:xfrm>
            <a:prstGeom prst="roundRect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000">
                  <a:solidFill>
                    <a:schemeClr val="dk1"/>
                  </a:solidFill>
                  <a:latin typeface="Darker Grotesque"/>
                  <a:ea typeface="Darker Grotesque"/>
                  <a:cs typeface="Darker Grotesque"/>
                  <a:sym typeface="Darker Grotesque"/>
                </a:rPr>
                <a:t>Características Demográficas</a:t>
              </a:r>
              <a:endParaRPr b="1" sz="1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endParaRPr>
            </a:p>
          </p:txBody>
        </p:sp>
        <p:sp>
          <p:nvSpPr>
            <p:cNvPr id="3902" name="Google Shape;3902;p489"/>
            <p:cNvSpPr txBox="1"/>
            <p:nvPr/>
          </p:nvSpPr>
          <p:spPr>
            <a:xfrm>
              <a:off x="977350" y="2030025"/>
              <a:ext cx="1789800" cy="71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1100"/>
                </a:spcBef>
                <a:spcAft>
                  <a:spcPts val="1100"/>
                </a:spcAft>
                <a:buNone/>
              </a:pPr>
              <a:r>
                <a:rPr lang="pt-BR" sz="1000">
                  <a:highlight>
                    <a:srgbClr val="FFFFFF"/>
                  </a:highlight>
                  <a:latin typeface="Commissioner"/>
                  <a:ea typeface="Commissioner"/>
                  <a:cs typeface="Commissioner"/>
                  <a:sym typeface="Commissioner"/>
                </a:rPr>
                <a:t>Tem aproximadamente 40 anos, de 1 a 2 dependentes, do sexo masculino, casado e mora na região Sudeste do País</a:t>
              </a:r>
              <a:endParaRPr sz="1000">
                <a:highlight>
                  <a:srgbClr val="FFFFFF"/>
                </a:highlight>
                <a:latin typeface="Commissioner"/>
                <a:ea typeface="Commissioner"/>
                <a:cs typeface="Commissioner"/>
                <a:sym typeface="Commissioner"/>
              </a:endParaRPr>
            </a:p>
          </p:txBody>
        </p:sp>
        <p:sp>
          <p:nvSpPr>
            <p:cNvPr id="3903" name="Google Shape;3903;p489"/>
            <p:cNvSpPr/>
            <p:nvPr/>
          </p:nvSpPr>
          <p:spPr>
            <a:xfrm>
              <a:off x="977375" y="1206175"/>
              <a:ext cx="3921300" cy="346500"/>
            </a:xfrm>
            <a:prstGeom prst="roundRect">
              <a:avLst>
                <a:gd fmla="val 50000" name="adj"/>
              </a:avLst>
            </a:prstGeom>
            <a:solidFill>
              <a:srgbClr val="42FFB7"/>
            </a:solidFill>
            <a:ln>
              <a:noFill/>
            </a:ln>
          </p:spPr>
          <p:txBody>
            <a:bodyPr anchorCtr="0" anchor="ctr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000">
                  <a:solidFill>
                    <a:schemeClr val="dk1"/>
                  </a:solidFill>
                  <a:latin typeface="Darker Grotesque"/>
                  <a:ea typeface="Darker Grotesque"/>
                  <a:cs typeface="Darker Grotesque"/>
                  <a:sym typeface="Darker Grotesque"/>
                </a:rPr>
                <a:t>Persona 1</a:t>
              </a:r>
              <a:endParaRPr b="1" sz="3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endParaRPr>
            </a:p>
          </p:txBody>
        </p:sp>
        <p:sp>
          <p:nvSpPr>
            <p:cNvPr id="3904" name="Google Shape;3904;p489"/>
            <p:cNvSpPr txBox="1"/>
            <p:nvPr/>
          </p:nvSpPr>
          <p:spPr>
            <a:xfrm>
              <a:off x="3108850" y="2030013"/>
              <a:ext cx="1789800" cy="71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1100"/>
                </a:spcBef>
                <a:spcAft>
                  <a:spcPts val="1100"/>
                </a:spcAft>
                <a:buNone/>
              </a:pPr>
              <a:r>
                <a:rPr lang="pt-BR" sz="1000">
                  <a:highlight>
                    <a:srgbClr val="FFFFFF"/>
                  </a:highlight>
                  <a:latin typeface="Commissioner"/>
                  <a:ea typeface="Commissioner"/>
                  <a:cs typeface="Commissioner"/>
                  <a:sym typeface="Commissioner"/>
                </a:rPr>
                <a:t>Tem 3 anos de contrato e um valor mensal médio de contrato de R$ 150,00</a:t>
              </a:r>
              <a:endParaRPr sz="1000">
                <a:highlight>
                  <a:srgbClr val="FFFFFF"/>
                </a:highlight>
                <a:latin typeface="Commissioner"/>
                <a:ea typeface="Commissioner"/>
                <a:cs typeface="Commissioner"/>
                <a:sym typeface="Commissioner"/>
              </a:endParaRPr>
            </a:p>
          </p:txBody>
        </p:sp>
        <p:sp>
          <p:nvSpPr>
            <p:cNvPr id="3905" name="Google Shape;3905;p489"/>
            <p:cNvSpPr/>
            <p:nvPr/>
          </p:nvSpPr>
          <p:spPr>
            <a:xfrm>
              <a:off x="3108850" y="1669300"/>
              <a:ext cx="1789800" cy="277200"/>
            </a:xfrm>
            <a:prstGeom prst="roundRect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000">
                  <a:solidFill>
                    <a:schemeClr val="dk1"/>
                  </a:solidFill>
                  <a:latin typeface="Darker Grotesque"/>
                  <a:ea typeface="Darker Grotesque"/>
                  <a:cs typeface="Darker Grotesque"/>
                  <a:sym typeface="Darker Grotesque"/>
                </a:rPr>
                <a:t>Características de Uso</a:t>
              </a:r>
              <a:endParaRPr b="1" sz="1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endParaRPr>
            </a:p>
          </p:txBody>
        </p:sp>
      </p:grpSp>
      <p:grpSp>
        <p:nvGrpSpPr>
          <p:cNvPr id="3906" name="Google Shape;3906;p489"/>
          <p:cNvGrpSpPr/>
          <p:nvPr/>
        </p:nvGrpSpPr>
        <p:grpSpPr>
          <a:xfrm>
            <a:off x="384051" y="2902262"/>
            <a:ext cx="5090602" cy="1716199"/>
            <a:chOff x="911050" y="1206175"/>
            <a:chExt cx="3987625" cy="1540850"/>
          </a:xfrm>
        </p:grpSpPr>
        <p:sp>
          <p:nvSpPr>
            <p:cNvPr id="3907" name="Google Shape;3907;p489"/>
            <p:cNvSpPr/>
            <p:nvPr/>
          </p:nvSpPr>
          <p:spPr>
            <a:xfrm>
              <a:off x="911050" y="1239275"/>
              <a:ext cx="3921300" cy="346500"/>
            </a:xfrm>
            <a:prstGeom prst="roundRect">
              <a:avLst>
                <a:gd fmla="val 50000" name="adj"/>
              </a:avLst>
            </a:prstGeom>
            <a:solidFill>
              <a:srgbClr val="42FFB7"/>
            </a:solidFill>
            <a:ln>
              <a:noFill/>
            </a:ln>
          </p:spPr>
          <p:txBody>
            <a:bodyPr anchorCtr="0" anchor="ctr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000">
                  <a:solidFill>
                    <a:schemeClr val="dk1"/>
                  </a:solidFill>
                  <a:latin typeface="Darker Grotesque"/>
                  <a:ea typeface="Darker Grotesque"/>
                  <a:cs typeface="Darker Grotesque"/>
                  <a:sym typeface="Darker Grotesque"/>
                </a:rPr>
                <a:t>65%</a:t>
              </a:r>
              <a:endParaRPr b="1" sz="3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endParaRPr>
            </a:p>
          </p:txBody>
        </p:sp>
        <p:sp>
          <p:nvSpPr>
            <p:cNvPr id="3908" name="Google Shape;3908;p489"/>
            <p:cNvSpPr/>
            <p:nvPr/>
          </p:nvSpPr>
          <p:spPr>
            <a:xfrm>
              <a:off x="977350" y="1669300"/>
              <a:ext cx="1789800" cy="277200"/>
            </a:xfrm>
            <a:prstGeom prst="roundRect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000">
                  <a:solidFill>
                    <a:schemeClr val="dk1"/>
                  </a:solidFill>
                  <a:latin typeface="Darker Grotesque"/>
                  <a:ea typeface="Darker Grotesque"/>
                  <a:cs typeface="Darker Grotesque"/>
                  <a:sym typeface="Darker Grotesque"/>
                </a:rPr>
                <a:t>Características Demográficas</a:t>
              </a:r>
              <a:endParaRPr b="1" sz="1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endParaRPr>
            </a:p>
          </p:txBody>
        </p:sp>
        <p:sp>
          <p:nvSpPr>
            <p:cNvPr id="3909" name="Google Shape;3909;p489"/>
            <p:cNvSpPr txBox="1"/>
            <p:nvPr/>
          </p:nvSpPr>
          <p:spPr>
            <a:xfrm>
              <a:off x="977350" y="2030025"/>
              <a:ext cx="1789800" cy="71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1100"/>
                </a:spcBef>
                <a:spcAft>
                  <a:spcPts val="500"/>
                </a:spcAft>
                <a:buNone/>
              </a:pPr>
              <a:r>
                <a:rPr lang="pt-BR" sz="1000">
                  <a:highlight>
                    <a:srgbClr val="FFFFFF"/>
                  </a:highlight>
                  <a:latin typeface="Commissioner"/>
                  <a:ea typeface="Commissioner"/>
                  <a:cs typeface="Commissioner"/>
                  <a:sym typeface="Commissioner"/>
                </a:rPr>
                <a:t>Tem aproximadamente 30 anos, 1 dependente, do sexo feminino, casada e mora da região Sudeste do País</a:t>
              </a:r>
              <a:endParaRPr sz="10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endParaRPr>
            </a:p>
          </p:txBody>
        </p:sp>
        <p:sp>
          <p:nvSpPr>
            <p:cNvPr id="3910" name="Google Shape;3910;p489"/>
            <p:cNvSpPr/>
            <p:nvPr/>
          </p:nvSpPr>
          <p:spPr>
            <a:xfrm>
              <a:off x="977375" y="1206175"/>
              <a:ext cx="3921300" cy="3465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000">
                  <a:solidFill>
                    <a:schemeClr val="dk1"/>
                  </a:solidFill>
                  <a:latin typeface="Darker Grotesque"/>
                  <a:ea typeface="Darker Grotesque"/>
                  <a:cs typeface="Darker Grotesque"/>
                  <a:sym typeface="Darker Grotesque"/>
                </a:rPr>
                <a:t>Persona 2</a:t>
              </a:r>
              <a:endParaRPr b="1" sz="3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endParaRPr>
            </a:p>
          </p:txBody>
        </p:sp>
        <p:sp>
          <p:nvSpPr>
            <p:cNvPr id="3911" name="Google Shape;3911;p489"/>
            <p:cNvSpPr txBox="1"/>
            <p:nvPr/>
          </p:nvSpPr>
          <p:spPr>
            <a:xfrm>
              <a:off x="3108850" y="2030013"/>
              <a:ext cx="1789800" cy="71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1100"/>
                </a:spcBef>
                <a:spcAft>
                  <a:spcPts val="500"/>
                </a:spcAft>
                <a:buNone/>
              </a:pPr>
              <a:r>
                <a:rPr lang="pt-BR" sz="1000">
                  <a:highlight>
                    <a:srgbClr val="FFFFFF"/>
                  </a:highlight>
                  <a:latin typeface="Commissioner"/>
                  <a:ea typeface="Commissioner"/>
                  <a:cs typeface="Commissioner"/>
                  <a:sym typeface="Commissioner"/>
                </a:rPr>
                <a:t>Tem 2 anos de contrato e um valor mensal médio de contrato de R$ 94,00</a:t>
              </a:r>
              <a:endParaRPr sz="1000">
                <a:highlight>
                  <a:srgbClr val="FFFFFF"/>
                </a:highlight>
                <a:latin typeface="Commissioner"/>
                <a:ea typeface="Commissioner"/>
                <a:cs typeface="Commissioner"/>
                <a:sym typeface="Commissioner"/>
              </a:endParaRPr>
            </a:p>
          </p:txBody>
        </p:sp>
        <p:sp>
          <p:nvSpPr>
            <p:cNvPr id="3912" name="Google Shape;3912;p489"/>
            <p:cNvSpPr/>
            <p:nvPr/>
          </p:nvSpPr>
          <p:spPr>
            <a:xfrm>
              <a:off x="3108850" y="1669300"/>
              <a:ext cx="1789800" cy="277200"/>
            </a:xfrm>
            <a:prstGeom prst="roundRect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000">
                  <a:solidFill>
                    <a:schemeClr val="dk1"/>
                  </a:solidFill>
                  <a:latin typeface="Darker Grotesque"/>
                  <a:ea typeface="Darker Grotesque"/>
                  <a:cs typeface="Darker Grotesque"/>
                  <a:sym typeface="Darker Grotesque"/>
                </a:rPr>
                <a:t>Características de Uso</a:t>
              </a:r>
              <a:endParaRPr b="1" sz="1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endParaRPr>
            </a:p>
          </p:txBody>
        </p:sp>
      </p:grpSp>
      <p:grpSp>
        <p:nvGrpSpPr>
          <p:cNvPr id="3913" name="Google Shape;3913;p489"/>
          <p:cNvGrpSpPr/>
          <p:nvPr/>
        </p:nvGrpSpPr>
        <p:grpSpPr>
          <a:xfrm>
            <a:off x="8272116" y="3306724"/>
            <a:ext cx="238271" cy="234968"/>
            <a:chOff x="1516475" y="238075"/>
            <a:chExt cx="424650" cy="483175"/>
          </a:xfrm>
        </p:grpSpPr>
        <p:sp>
          <p:nvSpPr>
            <p:cNvPr id="3914" name="Google Shape;3914;p489"/>
            <p:cNvSpPr/>
            <p:nvPr/>
          </p:nvSpPr>
          <p:spPr>
            <a:xfrm>
              <a:off x="1516475" y="238075"/>
              <a:ext cx="424650" cy="483175"/>
            </a:xfrm>
            <a:custGeom>
              <a:rect b="b" l="l" r="r" t="t"/>
              <a:pathLst>
                <a:path extrusionOk="0" h="19327" w="16986">
                  <a:moveTo>
                    <a:pt x="8491" y="1134"/>
                  </a:moveTo>
                  <a:cubicBezTo>
                    <a:pt x="11302" y="1134"/>
                    <a:pt x="13588" y="3438"/>
                    <a:pt x="13588" y="6267"/>
                  </a:cubicBezTo>
                  <a:cubicBezTo>
                    <a:pt x="13588" y="7318"/>
                    <a:pt x="13262" y="8342"/>
                    <a:pt x="12655" y="9199"/>
                  </a:cubicBezTo>
                  <a:cubicBezTo>
                    <a:pt x="12625" y="9242"/>
                    <a:pt x="12604" y="9272"/>
                    <a:pt x="12595" y="9284"/>
                  </a:cubicBezTo>
                  <a:lnTo>
                    <a:pt x="8491" y="15724"/>
                  </a:lnTo>
                  <a:lnTo>
                    <a:pt x="4388" y="9287"/>
                  </a:lnTo>
                  <a:cubicBezTo>
                    <a:pt x="4382" y="9275"/>
                    <a:pt x="4373" y="9266"/>
                    <a:pt x="4367" y="9257"/>
                  </a:cubicBezTo>
                  <a:cubicBezTo>
                    <a:pt x="4249" y="9091"/>
                    <a:pt x="4140" y="8921"/>
                    <a:pt x="4041" y="8743"/>
                  </a:cubicBezTo>
                  <a:cubicBezTo>
                    <a:pt x="3618" y="7985"/>
                    <a:pt x="3398" y="7134"/>
                    <a:pt x="3398" y="6267"/>
                  </a:cubicBezTo>
                  <a:cubicBezTo>
                    <a:pt x="3398" y="6174"/>
                    <a:pt x="3398" y="6080"/>
                    <a:pt x="3404" y="5990"/>
                  </a:cubicBezTo>
                  <a:cubicBezTo>
                    <a:pt x="3552" y="3266"/>
                    <a:pt x="5786" y="1134"/>
                    <a:pt x="8491" y="1134"/>
                  </a:cubicBezTo>
                  <a:close/>
                  <a:moveTo>
                    <a:pt x="11049" y="13819"/>
                  </a:moveTo>
                  <a:cubicBezTo>
                    <a:pt x="14358" y="14233"/>
                    <a:pt x="15853" y="15289"/>
                    <a:pt x="15853" y="15930"/>
                  </a:cubicBezTo>
                  <a:cubicBezTo>
                    <a:pt x="15853" y="16304"/>
                    <a:pt x="15339" y="16887"/>
                    <a:pt x="13905" y="17397"/>
                  </a:cubicBezTo>
                  <a:cubicBezTo>
                    <a:pt x="12471" y="17910"/>
                    <a:pt x="10545" y="18194"/>
                    <a:pt x="8491" y="18194"/>
                  </a:cubicBezTo>
                  <a:cubicBezTo>
                    <a:pt x="6438" y="18194"/>
                    <a:pt x="4515" y="17910"/>
                    <a:pt x="3077" y="17397"/>
                  </a:cubicBezTo>
                  <a:cubicBezTo>
                    <a:pt x="1640" y="16884"/>
                    <a:pt x="1133" y="16304"/>
                    <a:pt x="1133" y="15930"/>
                  </a:cubicBezTo>
                  <a:cubicBezTo>
                    <a:pt x="1133" y="15289"/>
                    <a:pt x="2625" y="14233"/>
                    <a:pt x="5934" y="13819"/>
                  </a:cubicBezTo>
                  <a:lnTo>
                    <a:pt x="8014" y="17083"/>
                  </a:lnTo>
                  <a:cubicBezTo>
                    <a:pt x="8126" y="17258"/>
                    <a:pt x="8309" y="17346"/>
                    <a:pt x="8491" y="17346"/>
                  </a:cubicBezTo>
                  <a:cubicBezTo>
                    <a:pt x="8674" y="17346"/>
                    <a:pt x="8857" y="17258"/>
                    <a:pt x="8968" y="17083"/>
                  </a:cubicBezTo>
                  <a:lnTo>
                    <a:pt x="11049" y="13819"/>
                  </a:lnTo>
                  <a:close/>
                  <a:moveTo>
                    <a:pt x="8494" y="1"/>
                  </a:moveTo>
                  <a:cubicBezTo>
                    <a:pt x="6947" y="1"/>
                    <a:pt x="5399" y="578"/>
                    <a:pt x="4201" y="1738"/>
                  </a:cubicBezTo>
                  <a:cubicBezTo>
                    <a:pt x="3050" y="2837"/>
                    <a:pt x="2359" y="4338"/>
                    <a:pt x="2274" y="5929"/>
                  </a:cubicBezTo>
                  <a:cubicBezTo>
                    <a:pt x="2268" y="6041"/>
                    <a:pt x="2265" y="6156"/>
                    <a:pt x="2265" y="6267"/>
                  </a:cubicBezTo>
                  <a:cubicBezTo>
                    <a:pt x="2265" y="7327"/>
                    <a:pt x="2534" y="8372"/>
                    <a:pt x="3050" y="9296"/>
                  </a:cubicBezTo>
                  <a:cubicBezTo>
                    <a:pt x="3168" y="9507"/>
                    <a:pt x="3301" y="9713"/>
                    <a:pt x="3440" y="9909"/>
                  </a:cubicBezTo>
                  <a:lnTo>
                    <a:pt x="5267" y="12771"/>
                  </a:lnTo>
                  <a:cubicBezTo>
                    <a:pt x="3953" y="12971"/>
                    <a:pt x="2809" y="13294"/>
                    <a:pt x="1921" y="13713"/>
                  </a:cubicBezTo>
                  <a:cubicBezTo>
                    <a:pt x="333" y="14465"/>
                    <a:pt x="1" y="15332"/>
                    <a:pt x="1" y="15930"/>
                  </a:cubicBezTo>
                  <a:cubicBezTo>
                    <a:pt x="1" y="16648"/>
                    <a:pt x="469" y="17669"/>
                    <a:pt x="2697" y="18466"/>
                  </a:cubicBezTo>
                  <a:cubicBezTo>
                    <a:pt x="4252" y="19022"/>
                    <a:pt x="6311" y="19326"/>
                    <a:pt x="8491" y="19326"/>
                  </a:cubicBezTo>
                  <a:cubicBezTo>
                    <a:pt x="10671" y="19326"/>
                    <a:pt x="12731" y="19022"/>
                    <a:pt x="14286" y="18466"/>
                  </a:cubicBezTo>
                  <a:cubicBezTo>
                    <a:pt x="16514" y="17669"/>
                    <a:pt x="16985" y="16648"/>
                    <a:pt x="16985" y="15930"/>
                  </a:cubicBezTo>
                  <a:cubicBezTo>
                    <a:pt x="16985" y="15332"/>
                    <a:pt x="16650" y="14465"/>
                    <a:pt x="15062" y="13713"/>
                  </a:cubicBezTo>
                  <a:cubicBezTo>
                    <a:pt x="14174" y="13294"/>
                    <a:pt x="13030" y="12971"/>
                    <a:pt x="11716" y="12768"/>
                  </a:cubicBezTo>
                  <a:lnTo>
                    <a:pt x="13549" y="9897"/>
                  </a:lnTo>
                  <a:lnTo>
                    <a:pt x="13561" y="9879"/>
                  </a:lnTo>
                  <a:cubicBezTo>
                    <a:pt x="13567" y="9873"/>
                    <a:pt x="13570" y="9867"/>
                    <a:pt x="13576" y="9861"/>
                  </a:cubicBezTo>
                  <a:cubicBezTo>
                    <a:pt x="15327" y="7382"/>
                    <a:pt x="15041" y="3997"/>
                    <a:pt x="12897" y="1847"/>
                  </a:cubicBezTo>
                  <a:cubicBezTo>
                    <a:pt x="11689" y="618"/>
                    <a:pt x="10092" y="1"/>
                    <a:pt x="8494" y="1"/>
                  </a:cubicBezTo>
                  <a:close/>
                </a:path>
              </a:pathLst>
            </a:custGeom>
            <a:solidFill>
              <a:srgbClr val="B7B7B7"/>
            </a:solidFill>
            <a:ln cap="flat" cmpd="sng" w="9525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15" name="Google Shape;3915;p489"/>
            <p:cNvSpPr/>
            <p:nvPr/>
          </p:nvSpPr>
          <p:spPr>
            <a:xfrm>
              <a:off x="1652425" y="324000"/>
              <a:ext cx="147150" cy="141575"/>
            </a:xfrm>
            <a:custGeom>
              <a:rect b="b" l="l" r="r" t="t"/>
              <a:pathLst>
                <a:path extrusionOk="0" h="5663" w="5886">
                  <a:moveTo>
                    <a:pt x="3054" y="1131"/>
                  </a:moveTo>
                  <a:cubicBezTo>
                    <a:pt x="3495" y="1131"/>
                    <a:pt x="3930" y="1303"/>
                    <a:pt x="4255" y="1629"/>
                  </a:cubicBezTo>
                  <a:cubicBezTo>
                    <a:pt x="4741" y="2115"/>
                    <a:pt x="4886" y="2845"/>
                    <a:pt x="4623" y="3480"/>
                  </a:cubicBezTo>
                  <a:cubicBezTo>
                    <a:pt x="4361" y="4114"/>
                    <a:pt x="3742" y="4530"/>
                    <a:pt x="3053" y="4530"/>
                  </a:cubicBezTo>
                  <a:cubicBezTo>
                    <a:pt x="2114" y="4527"/>
                    <a:pt x="1356" y="3769"/>
                    <a:pt x="1356" y="2830"/>
                  </a:cubicBezTo>
                  <a:cubicBezTo>
                    <a:pt x="1356" y="2142"/>
                    <a:pt x="1770" y="1523"/>
                    <a:pt x="2404" y="1260"/>
                  </a:cubicBezTo>
                  <a:cubicBezTo>
                    <a:pt x="2614" y="1173"/>
                    <a:pt x="2835" y="1131"/>
                    <a:pt x="3054" y="1131"/>
                  </a:cubicBezTo>
                  <a:close/>
                  <a:moveTo>
                    <a:pt x="3053" y="0"/>
                  </a:moveTo>
                  <a:cubicBezTo>
                    <a:pt x="2316" y="0"/>
                    <a:pt x="1593" y="287"/>
                    <a:pt x="1051" y="828"/>
                  </a:cubicBezTo>
                  <a:cubicBezTo>
                    <a:pt x="242" y="1638"/>
                    <a:pt x="1" y="2855"/>
                    <a:pt x="439" y="3914"/>
                  </a:cubicBezTo>
                  <a:cubicBezTo>
                    <a:pt x="876" y="4971"/>
                    <a:pt x="1909" y="5663"/>
                    <a:pt x="3053" y="5663"/>
                  </a:cubicBezTo>
                  <a:cubicBezTo>
                    <a:pt x="4617" y="5660"/>
                    <a:pt x="5883" y="4394"/>
                    <a:pt x="5886" y="2830"/>
                  </a:cubicBezTo>
                  <a:cubicBezTo>
                    <a:pt x="5886" y="1686"/>
                    <a:pt x="5194" y="653"/>
                    <a:pt x="4137" y="216"/>
                  </a:cubicBezTo>
                  <a:cubicBezTo>
                    <a:pt x="3786" y="70"/>
                    <a:pt x="3418" y="0"/>
                    <a:pt x="3053" y="0"/>
                  </a:cubicBezTo>
                  <a:close/>
                </a:path>
              </a:pathLst>
            </a:custGeom>
            <a:solidFill>
              <a:srgbClr val="B7B7B7"/>
            </a:solidFill>
            <a:ln cap="flat" cmpd="sng" w="9525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916" name="Google Shape;3916;p489"/>
          <p:cNvGrpSpPr/>
          <p:nvPr/>
        </p:nvGrpSpPr>
        <p:grpSpPr>
          <a:xfrm>
            <a:off x="7851266" y="3306724"/>
            <a:ext cx="238271" cy="234968"/>
            <a:chOff x="1516475" y="238075"/>
            <a:chExt cx="424650" cy="483175"/>
          </a:xfrm>
        </p:grpSpPr>
        <p:sp>
          <p:nvSpPr>
            <p:cNvPr id="3917" name="Google Shape;3917;p489"/>
            <p:cNvSpPr/>
            <p:nvPr/>
          </p:nvSpPr>
          <p:spPr>
            <a:xfrm>
              <a:off x="1516475" y="238075"/>
              <a:ext cx="424650" cy="483175"/>
            </a:xfrm>
            <a:custGeom>
              <a:rect b="b" l="l" r="r" t="t"/>
              <a:pathLst>
                <a:path extrusionOk="0" h="19327" w="16986">
                  <a:moveTo>
                    <a:pt x="8491" y="1134"/>
                  </a:moveTo>
                  <a:cubicBezTo>
                    <a:pt x="11302" y="1134"/>
                    <a:pt x="13588" y="3438"/>
                    <a:pt x="13588" y="6267"/>
                  </a:cubicBezTo>
                  <a:cubicBezTo>
                    <a:pt x="13588" y="7318"/>
                    <a:pt x="13262" y="8342"/>
                    <a:pt x="12655" y="9199"/>
                  </a:cubicBezTo>
                  <a:cubicBezTo>
                    <a:pt x="12625" y="9242"/>
                    <a:pt x="12604" y="9272"/>
                    <a:pt x="12595" y="9284"/>
                  </a:cubicBezTo>
                  <a:lnTo>
                    <a:pt x="8491" y="15724"/>
                  </a:lnTo>
                  <a:lnTo>
                    <a:pt x="4388" y="9287"/>
                  </a:lnTo>
                  <a:cubicBezTo>
                    <a:pt x="4382" y="9275"/>
                    <a:pt x="4373" y="9266"/>
                    <a:pt x="4367" y="9257"/>
                  </a:cubicBezTo>
                  <a:cubicBezTo>
                    <a:pt x="4249" y="9091"/>
                    <a:pt x="4140" y="8921"/>
                    <a:pt x="4041" y="8743"/>
                  </a:cubicBezTo>
                  <a:cubicBezTo>
                    <a:pt x="3618" y="7985"/>
                    <a:pt x="3398" y="7134"/>
                    <a:pt x="3398" y="6267"/>
                  </a:cubicBezTo>
                  <a:cubicBezTo>
                    <a:pt x="3398" y="6174"/>
                    <a:pt x="3398" y="6080"/>
                    <a:pt x="3404" y="5990"/>
                  </a:cubicBezTo>
                  <a:cubicBezTo>
                    <a:pt x="3552" y="3266"/>
                    <a:pt x="5786" y="1134"/>
                    <a:pt x="8491" y="1134"/>
                  </a:cubicBezTo>
                  <a:close/>
                  <a:moveTo>
                    <a:pt x="11049" y="13819"/>
                  </a:moveTo>
                  <a:cubicBezTo>
                    <a:pt x="14358" y="14233"/>
                    <a:pt x="15853" y="15289"/>
                    <a:pt x="15853" y="15930"/>
                  </a:cubicBezTo>
                  <a:cubicBezTo>
                    <a:pt x="15853" y="16304"/>
                    <a:pt x="15339" y="16887"/>
                    <a:pt x="13905" y="17397"/>
                  </a:cubicBezTo>
                  <a:cubicBezTo>
                    <a:pt x="12471" y="17910"/>
                    <a:pt x="10545" y="18194"/>
                    <a:pt x="8491" y="18194"/>
                  </a:cubicBezTo>
                  <a:cubicBezTo>
                    <a:pt x="6438" y="18194"/>
                    <a:pt x="4515" y="17910"/>
                    <a:pt x="3077" y="17397"/>
                  </a:cubicBezTo>
                  <a:cubicBezTo>
                    <a:pt x="1640" y="16884"/>
                    <a:pt x="1133" y="16304"/>
                    <a:pt x="1133" y="15930"/>
                  </a:cubicBezTo>
                  <a:cubicBezTo>
                    <a:pt x="1133" y="15289"/>
                    <a:pt x="2625" y="14233"/>
                    <a:pt x="5934" y="13819"/>
                  </a:cubicBezTo>
                  <a:lnTo>
                    <a:pt x="8014" y="17083"/>
                  </a:lnTo>
                  <a:cubicBezTo>
                    <a:pt x="8126" y="17258"/>
                    <a:pt x="8309" y="17346"/>
                    <a:pt x="8491" y="17346"/>
                  </a:cubicBezTo>
                  <a:cubicBezTo>
                    <a:pt x="8674" y="17346"/>
                    <a:pt x="8857" y="17258"/>
                    <a:pt x="8968" y="17083"/>
                  </a:cubicBezTo>
                  <a:lnTo>
                    <a:pt x="11049" y="13819"/>
                  </a:lnTo>
                  <a:close/>
                  <a:moveTo>
                    <a:pt x="8494" y="1"/>
                  </a:moveTo>
                  <a:cubicBezTo>
                    <a:pt x="6947" y="1"/>
                    <a:pt x="5399" y="578"/>
                    <a:pt x="4201" y="1738"/>
                  </a:cubicBezTo>
                  <a:cubicBezTo>
                    <a:pt x="3050" y="2837"/>
                    <a:pt x="2359" y="4338"/>
                    <a:pt x="2274" y="5929"/>
                  </a:cubicBezTo>
                  <a:cubicBezTo>
                    <a:pt x="2268" y="6041"/>
                    <a:pt x="2265" y="6156"/>
                    <a:pt x="2265" y="6267"/>
                  </a:cubicBezTo>
                  <a:cubicBezTo>
                    <a:pt x="2265" y="7327"/>
                    <a:pt x="2534" y="8372"/>
                    <a:pt x="3050" y="9296"/>
                  </a:cubicBezTo>
                  <a:cubicBezTo>
                    <a:pt x="3168" y="9507"/>
                    <a:pt x="3301" y="9713"/>
                    <a:pt x="3440" y="9909"/>
                  </a:cubicBezTo>
                  <a:lnTo>
                    <a:pt x="5267" y="12771"/>
                  </a:lnTo>
                  <a:cubicBezTo>
                    <a:pt x="3953" y="12971"/>
                    <a:pt x="2809" y="13294"/>
                    <a:pt x="1921" y="13713"/>
                  </a:cubicBezTo>
                  <a:cubicBezTo>
                    <a:pt x="333" y="14465"/>
                    <a:pt x="1" y="15332"/>
                    <a:pt x="1" y="15930"/>
                  </a:cubicBezTo>
                  <a:cubicBezTo>
                    <a:pt x="1" y="16648"/>
                    <a:pt x="469" y="17669"/>
                    <a:pt x="2697" y="18466"/>
                  </a:cubicBezTo>
                  <a:cubicBezTo>
                    <a:pt x="4252" y="19022"/>
                    <a:pt x="6311" y="19326"/>
                    <a:pt x="8491" y="19326"/>
                  </a:cubicBezTo>
                  <a:cubicBezTo>
                    <a:pt x="10671" y="19326"/>
                    <a:pt x="12731" y="19022"/>
                    <a:pt x="14286" y="18466"/>
                  </a:cubicBezTo>
                  <a:cubicBezTo>
                    <a:pt x="16514" y="17669"/>
                    <a:pt x="16985" y="16648"/>
                    <a:pt x="16985" y="15930"/>
                  </a:cubicBezTo>
                  <a:cubicBezTo>
                    <a:pt x="16985" y="15332"/>
                    <a:pt x="16650" y="14465"/>
                    <a:pt x="15062" y="13713"/>
                  </a:cubicBezTo>
                  <a:cubicBezTo>
                    <a:pt x="14174" y="13294"/>
                    <a:pt x="13030" y="12971"/>
                    <a:pt x="11716" y="12768"/>
                  </a:cubicBezTo>
                  <a:lnTo>
                    <a:pt x="13549" y="9897"/>
                  </a:lnTo>
                  <a:lnTo>
                    <a:pt x="13561" y="9879"/>
                  </a:lnTo>
                  <a:cubicBezTo>
                    <a:pt x="13567" y="9873"/>
                    <a:pt x="13570" y="9867"/>
                    <a:pt x="13576" y="9861"/>
                  </a:cubicBezTo>
                  <a:cubicBezTo>
                    <a:pt x="15327" y="7382"/>
                    <a:pt x="15041" y="3997"/>
                    <a:pt x="12897" y="1847"/>
                  </a:cubicBezTo>
                  <a:cubicBezTo>
                    <a:pt x="11689" y="618"/>
                    <a:pt x="10092" y="1"/>
                    <a:pt x="8494" y="1"/>
                  </a:cubicBezTo>
                  <a:close/>
                </a:path>
              </a:pathLst>
            </a:custGeom>
            <a:solidFill>
              <a:srgbClr val="B7B7B7"/>
            </a:solidFill>
            <a:ln cap="flat" cmpd="sng" w="9525">
              <a:solidFill>
                <a:srgbClr val="FFC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18" name="Google Shape;3918;p489"/>
            <p:cNvSpPr/>
            <p:nvPr/>
          </p:nvSpPr>
          <p:spPr>
            <a:xfrm>
              <a:off x="1652425" y="324000"/>
              <a:ext cx="147150" cy="141575"/>
            </a:xfrm>
            <a:custGeom>
              <a:rect b="b" l="l" r="r" t="t"/>
              <a:pathLst>
                <a:path extrusionOk="0" h="5663" w="5886">
                  <a:moveTo>
                    <a:pt x="3054" y="1131"/>
                  </a:moveTo>
                  <a:cubicBezTo>
                    <a:pt x="3495" y="1131"/>
                    <a:pt x="3930" y="1303"/>
                    <a:pt x="4255" y="1629"/>
                  </a:cubicBezTo>
                  <a:cubicBezTo>
                    <a:pt x="4741" y="2115"/>
                    <a:pt x="4886" y="2845"/>
                    <a:pt x="4623" y="3480"/>
                  </a:cubicBezTo>
                  <a:cubicBezTo>
                    <a:pt x="4361" y="4114"/>
                    <a:pt x="3742" y="4530"/>
                    <a:pt x="3053" y="4530"/>
                  </a:cubicBezTo>
                  <a:cubicBezTo>
                    <a:pt x="2114" y="4527"/>
                    <a:pt x="1356" y="3769"/>
                    <a:pt x="1356" y="2830"/>
                  </a:cubicBezTo>
                  <a:cubicBezTo>
                    <a:pt x="1356" y="2142"/>
                    <a:pt x="1770" y="1523"/>
                    <a:pt x="2404" y="1260"/>
                  </a:cubicBezTo>
                  <a:cubicBezTo>
                    <a:pt x="2614" y="1173"/>
                    <a:pt x="2835" y="1131"/>
                    <a:pt x="3054" y="1131"/>
                  </a:cubicBezTo>
                  <a:close/>
                  <a:moveTo>
                    <a:pt x="3053" y="0"/>
                  </a:moveTo>
                  <a:cubicBezTo>
                    <a:pt x="2316" y="0"/>
                    <a:pt x="1593" y="287"/>
                    <a:pt x="1051" y="828"/>
                  </a:cubicBezTo>
                  <a:cubicBezTo>
                    <a:pt x="242" y="1638"/>
                    <a:pt x="1" y="2855"/>
                    <a:pt x="439" y="3914"/>
                  </a:cubicBezTo>
                  <a:cubicBezTo>
                    <a:pt x="876" y="4971"/>
                    <a:pt x="1909" y="5663"/>
                    <a:pt x="3053" y="5663"/>
                  </a:cubicBezTo>
                  <a:cubicBezTo>
                    <a:pt x="4617" y="5660"/>
                    <a:pt x="5883" y="4394"/>
                    <a:pt x="5886" y="2830"/>
                  </a:cubicBezTo>
                  <a:cubicBezTo>
                    <a:pt x="5886" y="1686"/>
                    <a:pt x="5194" y="653"/>
                    <a:pt x="4137" y="216"/>
                  </a:cubicBezTo>
                  <a:cubicBezTo>
                    <a:pt x="3786" y="70"/>
                    <a:pt x="3418" y="0"/>
                    <a:pt x="3053" y="0"/>
                  </a:cubicBezTo>
                  <a:close/>
                </a:path>
              </a:pathLst>
            </a:custGeom>
            <a:solidFill>
              <a:srgbClr val="B7B7B7"/>
            </a:solidFill>
            <a:ln cap="flat" cmpd="sng" w="9525">
              <a:solidFill>
                <a:srgbClr val="FFC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3919" name="Google Shape;3919;p489"/>
          <p:cNvSpPr/>
          <p:nvPr/>
        </p:nvSpPr>
        <p:spPr>
          <a:xfrm>
            <a:off x="8223011" y="137263"/>
            <a:ext cx="569100" cy="519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0" name="Google Shape;3920;p489"/>
          <p:cNvSpPr txBox="1"/>
          <p:nvPr>
            <p:ph type="title"/>
          </p:nvPr>
        </p:nvSpPr>
        <p:spPr>
          <a:xfrm>
            <a:off x="717750" y="814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Construção de Personas</a:t>
            </a:r>
            <a:endParaRPr/>
          </a:p>
        </p:txBody>
      </p:sp>
      <p:grpSp>
        <p:nvGrpSpPr>
          <p:cNvPr id="3921" name="Google Shape;3921;p489"/>
          <p:cNvGrpSpPr/>
          <p:nvPr/>
        </p:nvGrpSpPr>
        <p:grpSpPr>
          <a:xfrm>
            <a:off x="8316225" y="213620"/>
            <a:ext cx="382665" cy="367194"/>
            <a:chOff x="-62890750" y="2296300"/>
            <a:chExt cx="330825" cy="317450"/>
          </a:xfrm>
        </p:grpSpPr>
        <p:sp>
          <p:nvSpPr>
            <p:cNvPr id="3922" name="Google Shape;3922;p489"/>
            <p:cNvSpPr/>
            <p:nvPr/>
          </p:nvSpPr>
          <p:spPr>
            <a:xfrm>
              <a:off x="-62890750" y="2296300"/>
              <a:ext cx="313500" cy="195375"/>
            </a:xfrm>
            <a:custGeom>
              <a:rect b="b" l="l" r="r" t="t"/>
              <a:pathLst>
                <a:path extrusionOk="0" h="7815" w="12540">
                  <a:moveTo>
                    <a:pt x="11437" y="2080"/>
                  </a:moveTo>
                  <a:lnTo>
                    <a:pt x="11658" y="2931"/>
                  </a:lnTo>
                  <a:lnTo>
                    <a:pt x="10776" y="2742"/>
                  </a:lnTo>
                  <a:lnTo>
                    <a:pt x="11437" y="2080"/>
                  </a:lnTo>
                  <a:close/>
                  <a:moveTo>
                    <a:pt x="6617" y="1"/>
                  </a:moveTo>
                  <a:cubicBezTo>
                    <a:pt x="4916" y="1"/>
                    <a:pt x="3340" y="662"/>
                    <a:pt x="2112" y="1828"/>
                  </a:cubicBezTo>
                  <a:cubicBezTo>
                    <a:pt x="663" y="3277"/>
                    <a:pt x="1" y="5420"/>
                    <a:pt x="379" y="7467"/>
                  </a:cubicBezTo>
                  <a:cubicBezTo>
                    <a:pt x="442" y="7656"/>
                    <a:pt x="568" y="7814"/>
                    <a:pt x="789" y="7814"/>
                  </a:cubicBezTo>
                  <a:lnTo>
                    <a:pt x="852" y="7814"/>
                  </a:lnTo>
                  <a:cubicBezTo>
                    <a:pt x="1104" y="7783"/>
                    <a:pt x="1198" y="7562"/>
                    <a:pt x="1167" y="7341"/>
                  </a:cubicBezTo>
                  <a:cubicBezTo>
                    <a:pt x="852" y="5577"/>
                    <a:pt x="1419" y="3718"/>
                    <a:pt x="2710" y="2458"/>
                  </a:cubicBezTo>
                  <a:cubicBezTo>
                    <a:pt x="3719" y="1450"/>
                    <a:pt x="5136" y="851"/>
                    <a:pt x="6617" y="851"/>
                  </a:cubicBezTo>
                  <a:cubicBezTo>
                    <a:pt x="7940" y="851"/>
                    <a:pt x="9200" y="1324"/>
                    <a:pt x="10177" y="2206"/>
                  </a:cubicBezTo>
                  <a:lnTo>
                    <a:pt x="9610" y="2773"/>
                  </a:lnTo>
                  <a:cubicBezTo>
                    <a:pt x="9484" y="2899"/>
                    <a:pt x="9452" y="3057"/>
                    <a:pt x="9484" y="3183"/>
                  </a:cubicBezTo>
                  <a:cubicBezTo>
                    <a:pt x="9515" y="3340"/>
                    <a:pt x="9641" y="3403"/>
                    <a:pt x="9799" y="3466"/>
                  </a:cubicBezTo>
                  <a:lnTo>
                    <a:pt x="12036" y="3939"/>
                  </a:lnTo>
                  <a:lnTo>
                    <a:pt x="12130" y="3939"/>
                  </a:lnTo>
                  <a:cubicBezTo>
                    <a:pt x="12225" y="3939"/>
                    <a:pt x="12319" y="3876"/>
                    <a:pt x="12382" y="3813"/>
                  </a:cubicBezTo>
                  <a:cubicBezTo>
                    <a:pt x="12508" y="3687"/>
                    <a:pt x="12540" y="3561"/>
                    <a:pt x="12508" y="3403"/>
                  </a:cubicBezTo>
                  <a:lnTo>
                    <a:pt x="12036" y="1167"/>
                  </a:lnTo>
                  <a:cubicBezTo>
                    <a:pt x="12004" y="1009"/>
                    <a:pt x="11878" y="883"/>
                    <a:pt x="11752" y="851"/>
                  </a:cubicBezTo>
                  <a:cubicBezTo>
                    <a:pt x="11715" y="844"/>
                    <a:pt x="11678" y="840"/>
                    <a:pt x="11642" y="840"/>
                  </a:cubicBezTo>
                  <a:cubicBezTo>
                    <a:pt x="11526" y="840"/>
                    <a:pt x="11422" y="881"/>
                    <a:pt x="11374" y="977"/>
                  </a:cubicBezTo>
                  <a:lnTo>
                    <a:pt x="10776" y="1576"/>
                  </a:lnTo>
                  <a:cubicBezTo>
                    <a:pt x="9641" y="536"/>
                    <a:pt x="8129" y="1"/>
                    <a:pt x="66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3" name="Google Shape;3923;p489"/>
            <p:cNvSpPr/>
            <p:nvPr/>
          </p:nvSpPr>
          <p:spPr>
            <a:xfrm>
              <a:off x="-62874975" y="2417475"/>
              <a:ext cx="315050" cy="196275"/>
            </a:xfrm>
            <a:custGeom>
              <a:rect b="b" l="l" r="r" t="t"/>
              <a:pathLst>
                <a:path extrusionOk="0" h="7851" w="12602">
                  <a:moveTo>
                    <a:pt x="977" y="4857"/>
                  </a:moveTo>
                  <a:lnTo>
                    <a:pt x="1827" y="5078"/>
                  </a:lnTo>
                  <a:lnTo>
                    <a:pt x="1166" y="5739"/>
                  </a:lnTo>
                  <a:lnTo>
                    <a:pt x="977" y="4857"/>
                  </a:lnTo>
                  <a:close/>
                  <a:moveTo>
                    <a:pt x="11779" y="1"/>
                  </a:moveTo>
                  <a:cubicBezTo>
                    <a:pt x="11759" y="1"/>
                    <a:pt x="11739" y="2"/>
                    <a:pt x="11720" y="6"/>
                  </a:cubicBezTo>
                  <a:cubicBezTo>
                    <a:pt x="11499" y="69"/>
                    <a:pt x="11373" y="289"/>
                    <a:pt x="11405" y="478"/>
                  </a:cubicBezTo>
                  <a:cubicBezTo>
                    <a:pt x="11720" y="2274"/>
                    <a:pt x="11184" y="4101"/>
                    <a:pt x="9861" y="5361"/>
                  </a:cubicBezTo>
                  <a:cubicBezTo>
                    <a:pt x="8853" y="6401"/>
                    <a:pt x="7435" y="7000"/>
                    <a:pt x="5986" y="7000"/>
                  </a:cubicBezTo>
                  <a:cubicBezTo>
                    <a:pt x="4631" y="7000"/>
                    <a:pt x="3371" y="6527"/>
                    <a:pt x="2394" y="5645"/>
                  </a:cubicBezTo>
                  <a:lnTo>
                    <a:pt x="2993" y="5046"/>
                  </a:lnTo>
                  <a:cubicBezTo>
                    <a:pt x="3088" y="4952"/>
                    <a:pt x="3151" y="4794"/>
                    <a:pt x="3088" y="4668"/>
                  </a:cubicBezTo>
                  <a:cubicBezTo>
                    <a:pt x="3056" y="4511"/>
                    <a:pt x="2962" y="4416"/>
                    <a:pt x="2772" y="4385"/>
                  </a:cubicBezTo>
                  <a:lnTo>
                    <a:pt x="536" y="3912"/>
                  </a:lnTo>
                  <a:cubicBezTo>
                    <a:pt x="506" y="3905"/>
                    <a:pt x="476" y="3901"/>
                    <a:pt x="446" y="3901"/>
                  </a:cubicBezTo>
                  <a:cubicBezTo>
                    <a:pt x="350" y="3901"/>
                    <a:pt x="254" y="3942"/>
                    <a:pt x="158" y="4038"/>
                  </a:cubicBezTo>
                  <a:cubicBezTo>
                    <a:pt x="32" y="4164"/>
                    <a:pt x="0" y="4290"/>
                    <a:pt x="32" y="4448"/>
                  </a:cubicBezTo>
                  <a:lnTo>
                    <a:pt x="504" y="6685"/>
                  </a:lnTo>
                  <a:cubicBezTo>
                    <a:pt x="536" y="6842"/>
                    <a:pt x="662" y="6937"/>
                    <a:pt x="788" y="7000"/>
                  </a:cubicBezTo>
                  <a:lnTo>
                    <a:pt x="882" y="7000"/>
                  </a:lnTo>
                  <a:cubicBezTo>
                    <a:pt x="1008" y="7000"/>
                    <a:pt x="1103" y="6968"/>
                    <a:pt x="1166" y="6874"/>
                  </a:cubicBezTo>
                  <a:lnTo>
                    <a:pt x="1764" y="6275"/>
                  </a:lnTo>
                  <a:cubicBezTo>
                    <a:pt x="2899" y="7315"/>
                    <a:pt x="4411" y="7850"/>
                    <a:pt x="5923" y="7850"/>
                  </a:cubicBezTo>
                  <a:cubicBezTo>
                    <a:pt x="7624" y="7850"/>
                    <a:pt x="9200" y="7189"/>
                    <a:pt x="10428" y="6023"/>
                  </a:cubicBezTo>
                  <a:cubicBezTo>
                    <a:pt x="11909" y="4511"/>
                    <a:pt x="12602" y="2400"/>
                    <a:pt x="12192" y="321"/>
                  </a:cubicBezTo>
                  <a:cubicBezTo>
                    <a:pt x="12164" y="123"/>
                    <a:pt x="11958" y="1"/>
                    <a:pt x="11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4" name="Google Shape;3924;p489"/>
            <p:cNvSpPr/>
            <p:nvPr/>
          </p:nvSpPr>
          <p:spPr>
            <a:xfrm>
              <a:off x="-62822225" y="2357750"/>
              <a:ext cx="193000" cy="192975"/>
            </a:xfrm>
            <a:custGeom>
              <a:rect b="b" l="l" r="r" t="t"/>
              <a:pathLst>
                <a:path extrusionOk="0" h="7719" w="7720">
                  <a:moveTo>
                    <a:pt x="2238" y="1323"/>
                  </a:moveTo>
                  <a:lnTo>
                    <a:pt x="2238" y="1323"/>
                  </a:lnTo>
                  <a:cubicBezTo>
                    <a:pt x="2143" y="1544"/>
                    <a:pt x="2049" y="1827"/>
                    <a:pt x="1986" y="2111"/>
                  </a:cubicBezTo>
                  <a:lnTo>
                    <a:pt x="1419" y="2111"/>
                  </a:lnTo>
                  <a:cubicBezTo>
                    <a:pt x="1671" y="1796"/>
                    <a:pt x="1923" y="1512"/>
                    <a:pt x="2238" y="1323"/>
                  </a:cubicBezTo>
                  <a:close/>
                  <a:moveTo>
                    <a:pt x="3466" y="1040"/>
                  </a:moveTo>
                  <a:lnTo>
                    <a:pt x="3466" y="2111"/>
                  </a:lnTo>
                  <a:lnTo>
                    <a:pt x="2836" y="2111"/>
                  </a:lnTo>
                  <a:cubicBezTo>
                    <a:pt x="2994" y="1575"/>
                    <a:pt x="3246" y="1229"/>
                    <a:pt x="3466" y="1040"/>
                  </a:cubicBezTo>
                  <a:close/>
                  <a:moveTo>
                    <a:pt x="4254" y="1040"/>
                  </a:moveTo>
                  <a:cubicBezTo>
                    <a:pt x="4538" y="1229"/>
                    <a:pt x="4727" y="1575"/>
                    <a:pt x="4884" y="2111"/>
                  </a:cubicBezTo>
                  <a:lnTo>
                    <a:pt x="4254" y="2111"/>
                  </a:lnTo>
                  <a:lnTo>
                    <a:pt x="4254" y="1040"/>
                  </a:lnTo>
                  <a:close/>
                  <a:moveTo>
                    <a:pt x="5483" y="1323"/>
                  </a:moveTo>
                  <a:lnTo>
                    <a:pt x="5483" y="1323"/>
                  </a:lnTo>
                  <a:cubicBezTo>
                    <a:pt x="5798" y="1512"/>
                    <a:pt x="6081" y="1796"/>
                    <a:pt x="6302" y="2111"/>
                  </a:cubicBezTo>
                  <a:lnTo>
                    <a:pt x="5766" y="2111"/>
                  </a:lnTo>
                  <a:cubicBezTo>
                    <a:pt x="5672" y="1827"/>
                    <a:pt x="5609" y="1544"/>
                    <a:pt x="5483" y="1323"/>
                  </a:cubicBezTo>
                  <a:close/>
                  <a:moveTo>
                    <a:pt x="1765" y="2930"/>
                  </a:moveTo>
                  <a:cubicBezTo>
                    <a:pt x="1734" y="3245"/>
                    <a:pt x="1702" y="3560"/>
                    <a:pt x="1702" y="3875"/>
                  </a:cubicBezTo>
                  <a:cubicBezTo>
                    <a:pt x="1702" y="4190"/>
                    <a:pt x="1734" y="4537"/>
                    <a:pt x="1765" y="4820"/>
                  </a:cubicBezTo>
                  <a:lnTo>
                    <a:pt x="978" y="4820"/>
                  </a:lnTo>
                  <a:cubicBezTo>
                    <a:pt x="883" y="4537"/>
                    <a:pt x="820" y="4222"/>
                    <a:pt x="820" y="3875"/>
                  </a:cubicBezTo>
                  <a:cubicBezTo>
                    <a:pt x="820" y="3497"/>
                    <a:pt x="883" y="3214"/>
                    <a:pt x="978" y="2930"/>
                  </a:cubicBezTo>
                  <a:close/>
                  <a:moveTo>
                    <a:pt x="5136" y="2930"/>
                  </a:moveTo>
                  <a:cubicBezTo>
                    <a:pt x="5168" y="3245"/>
                    <a:pt x="5199" y="3560"/>
                    <a:pt x="5199" y="3875"/>
                  </a:cubicBezTo>
                  <a:cubicBezTo>
                    <a:pt x="5199" y="4222"/>
                    <a:pt x="5168" y="4537"/>
                    <a:pt x="5136" y="4820"/>
                  </a:cubicBezTo>
                  <a:lnTo>
                    <a:pt x="4286" y="4820"/>
                  </a:lnTo>
                  <a:lnTo>
                    <a:pt x="4286" y="2930"/>
                  </a:lnTo>
                  <a:close/>
                  <a:moveTo>
                    <a:pt x="6743" y="2930"/>
                  </a:moveTo>
                  <a:cubicBezTo>
                    <a:pt x="6869" y="3245"/>
                    <a:pt x="6900" y="3560"/>
                    <a:pt x="6900" y="3875"/>
                  </a:cubicBezTo>
                  <a:cubicBezTo>
                    <a:pt x="6900" y="4222"/>
                    <a:pt x="6869" y="4537"/>
                    <a:pt x="6743" y="4820"/>
                  </a:cubicBezTo>
                  <a:lnTo>
                    <a:pt x="5955" y="4820"/>
                  </a:lnTo>
                  <a:cubicBezTo>
                    <a:pt x="5987" y="4505"/>
                    <a:pt x="6018" y="4190"/>
                    <a:pt x="6018" y="3875"/>
                  </a:cubicBezTo>
                  <a:cubicBezTo>
                    <a:pt x="6018" y="3560"/>
                    <a:pt x="5987" y="3214"/>
                    <a:pt x="5955" y="2930"/>
                  </a:cubicBezTo>
                  <a:close/>
                  <a:moveTo>
                    <a:pt x="3466" y="2930"/>
                  </a:moveTo>
                  <a:lnTo>
                    <a:pt x="3466" y="4852"/>
                  </a:lnTo>
                  <a:lnTo>
                    <a:pt x="2647" y="4852"/>
                  </a:lnTo>
                  <a:cubicBezTo>
                    <a:pt x="2553" y="4537"/>
                    <a:pt x="2553" y="4222"/>
                    <a:pt x="2553" y="3875"/>
                  </a:cubicBezTo>
                  <a:cubicBezTo>
                    <a:pt x="2553" y="3497"/>
                    <a:pt x="2616" y="3214"/>
                    <a:pt x="2647" y="2930"/>
                  </a:cubicBezTo>
                  <a:close/>
                  <a:moveTo>
                    <a:pt x="6302" y="5640"/>
                  </a:moveTo>
                  <a:cubicBezTo>
                    <a:pt x="6081" y="5955"/>
                    <a:pt x="5798" y="6238"/>
                    <a:pt x="5483" y="6427"/>
                  </a:cubicBezTo>
                  <a:cubicBezTo>
                    <a:pt x="5609" y="6207"/>
                    <a:pt x="5672" y="5923"/>
                    <a:pt x="5766" y="5640"/>
                  </a:cubicBezTo>
                  <a:close/>
                  <a:moveTo>
                    <a:pt x="1986" y="5671"/>
                  </a:moveTo>
                  <a:cubicBezTo>
                    <a:pt x="2049" y="5955"/>
                    <a:pt x="2143" y="6238"/>
                    <a:pt x="2238" y="6459"/>
                  </a:cubicBezTo>
                  <a:cubicBezTo>
                    <a:pt x="1923" y="6238"/>
                    <a:pt x="1671" y="5955"/>
                    <a:pt x="1419" y="5671"/>
                  </a:cubicBezTo>
                  <a:close/>
                  <a:moveTo>
                    <a:pt x="4916" y="5640"/>
                  </a:moveTo>
                  <a:cubicBezTo>
                    <a:pt x="4727" y="6144"/>
                    <a:pt x="4538" y="6522"/>
                    <a:pt x="4286" y="6711"/>
                  </a:cubicBezTo>
                  <a:lnTo>
                    <a:pt x="4286" y="5640"/>
                  </a:lnTo>
                  <a:close/>
                  <a:moveTo>
                    <a:pt x="3466" y="5671"/>
                  </a:moveTo>
                  <a:lnTo>
                    <a:pt x="3466" y="6742"/>
                  </a:lnTo>
                  <a:cubicBezTo>
                    <a:pt x="3246" y="6553"/>
                    <a:pt x="2994" y="6144"/>
                    <a:pt x="2836" y="5671"/>
                  </a:cubicBezTo>
                  <a:close/>
                  <a:moveTo>
                    <a:pt x="3876" y="0"/>
                  </a:moveTo>
                  <a:cubicBezTo>
                    <a:pt x="2301" y="0"/>
                    <a:pt x="915" y="945"/>
                    <a:pt x="316" y="2332"/>
                  </a:cubicBezTo>
                  <a:cubicBezTo>
                    <a:pt x="127" y="2804"/>
                    <a:pt x="1" y="3308"/>
                    <a:pt x="1" y="3875"/>
                  </a:cubicBezTo>
                  <a:cubicBezTo>
                    <a:pt x="1" y="4411"/>
                    <a:pt x="127" y="4946"/>
                    <a:pt x="316" y="5419"/>
                  </a:cubicBezTo>
                  <a:cubicBezTo>
                    <a:pt x="915" y="6774"/>
                    <a:pt x="2301" y="7719"/>
                    <a:pt x="3876" y="7719"/>
                  </a:cubicBezTo>
                  <a:cubicBezTo>
                    <a:pt x="5451" y="7719"/>
                    <a:pt x="6806" y="6774"/>
                    <a:pt x="7405" y="5419"/>
                  </a:cubicBezTo>
                  <a:cubicBezTo>
                    <a:pt x="7594" y="4946"/>
                    <a:pt x="7720" y="4411"/>
                    <a:pt x="7720" y="3875"/>
                  </a:cubicBezTo>
                  <a:cubicBezTo>
                    <a:pt x="7720" y="3308"/>
                    <a:pt x="7594" y="2804"/>
                    <a:pt x="7405" y="2332"/>
                  </a:cubicBezTo>
                  <a:cubicBezTo>
                    <a:pt x="6806" y="945"/>
                    <a:pt x="5451" y="0"/>
                    <a:pt x="38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8" name="Shape 3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9" name="Google Shape;3929;p490"/>
          <p:cNvSpPr txBox="1"/>
          <p:nvPr>
            <p:ph type="title"/>
          </p:nvPr>
        </p:nvSpPr>
        <p:spPr>
          <a:xfrm>
            <a:off x="717750" y="814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Construção de Personas</a:t>
            </a:r>
            <a:endParaRPr/>
          </a:p>
        </p:txBody>
      </p:sp>
      <p:grpSp>
        <p:nvGrpSpPr>
          <p:cNvPr id="3930" name="Google Shape;3930;p490"/>
          <p:cNvGrpSpPr/>
          <p:nvPr/>
        </p:nvGrpSpPr>
        <p:grpSpPr>
          <a:xfrm>
            <a:off x="101108" y="4795349"/>
            <a:ext cx="282871" cy="277193"/>
            <a:chOff x="-2777700" y="2049775"/>
            <a:chExt cx="287325" cy="291475"/>
          </a:xfrm>
        </p:grpSpPr>
        <p:sp>
          <p:nvSpPr>
            <p:cNvPr id="3931" name="Google Shape;3931;p490"/>
            <p:cNvSpPr/>
            <p:nvPr/>
          </p:nvSpPr>
          <p:spPr>
            <a:xfrm>
              <a:off x="-2777700" y="2049775"/>
              <a:ext cx="287325" cy="291475"/>
            </a:xfrm>
            <a:custGeom>
              <a:rect b="b" l="l" r="r" t="t"/>
              <a:pathLst>
                <a:path extrusionOk="0" h="11659" w="11493">
                  <a:moveTo>
                    <a:pt x="7121" y="662"/>
                  </a:moveTo>
                  <a:cubicBezTo>
                    <a:pt x="7341" y="662"/>
                    <a:pt x="7499" y="820"/>
                    <a:pt x="7499" y="1040"/>
                  </a:cubicBezTo>
                  <a:cubicBezTo>
                    <a:pt x="7499" y="1230"/>
                    <a:pt x="7341" y="1387"/>
                    <a:pt x="7121" y="1387"/>
                  </a:cubicBezTo>
                  <a:lnTo>
                    <a:pt x="4380" y="1387"/>
                  </a:lnTo>
                  <a:cubicBezTo>
                    <a:pt x="4191" y="1387"/>
                    <a:pt x="4033" y="1230"/>
                    <a:pt x="4033" y="1040"/>
                  </a:cubicBezTo>
                  <a:cubicBezTo>
                    <a:pt x="4033" y="820"/>
                    <a:pt x="4191" y="662"/>
                    <a:pt x="4380" y="662"/>
                  </a:cubicBezTo>
                  <a:close/>
                  <a:moveTo>
                    <a:pt x="6774" y="2049"/>
                  </a:moveTo>
                  <a:lnTo>
                    <a:pt x="6774" y="4285"/>
                  </a:lnTo>
                  <a:cubicBezTo>
                    <a:pt x="6774" y="4412"/>
                    <a:pt x="6774" y="4443"/>
                    <a:pt x="7499" y="5514"/>
                  </a:cubicBezTo>
                  <a:lnTo>
                    <a:pt x="3970" y="5514"/>
                  </a:lnTo>
                  <a:cubicBezTo>
                    <a:pt x="4758" y="4412"/>
                    <a:pt x="4726" y="4443"/>
                    <a:pt x="4726" y="4348"/>
                  </a:cubicBezTo>
                  <a:lnTo>
                    <a:pt x="4726" y="2049"/>
                  </a:lnTo>
                  <a:close/>
                  <a:moveTo>
                    <a:pt x="8003" y="6176"/>
                  </a:moveTo>
                  <a:cubicBezTo>
                    <a:pt x="8696" y="7215"/>
                    <a:pt x="9578" y="8507"/>
                    <a:pt x="10177" y="9389"/>
                  </a:cubicBezTo>
                  <a:cubicBezTo>
                    <a:pt x="10649" y="10082"/>
                    <a:pt x="10177" y="10996"/>
                    <a:pt x="9294" y="10996"/>
                  </a:cubicBezTo>
                  <a:lnTo>
                    <a:pt x="2206" y="10996"/>
                  </a:lnTo>
                  <a:cubicBezTo>
                    <a:pt x="1387" y="10996"/>
                    <a:pt x="914" y="10051"/>
                    <a:pt x="1387" y="9389"/>
                  </a:cubicBezTo>
                  <a:cubicBezTo>
                    <a:pt x="1859" y="8665"/>
                    <a:pt x="2804" y="7341"/>
                    <a:pt x="3561" y="6176"/>
                  </a:cubicBezTo>
                  <a:close/>
                  <a:moveTo>
                    <a:pt x="4380" y="1"/>
                  </a:moveTo>
                  <a:cubicBezTo>
                    <a:pt x="3813" y="1"/>
                    <a:pt x="3340" y="473"/>
                    <a:pt x="3340" y="1040"/>
                  </a:cubicBezTo>
                  <a:cubicBezTo>
                    <a:pt x="3340" y="1513"/>
                    <a:pt x="3655" y="1860"/>
                    <a:pt x="4065" y="2017"/>
                  </a:cubicBezTo>
                  <a:lnTo>
                    <a:pt x="4065" y="4222"/>
                  </a:lnTo>
                  <a:cubicBezTo>
                    <a:pt x="3718" y="4790"/>
                    <a:pt x="1198" y="8413"/>
                    <a:pt x="788" y="8980"/>
                  </a:cubicBezTo>
                  <a:cubicBezTo>
                    <a:pt x="1" y="10114"/>
                    <a:pt x="820" y="11658"/>
                    <a:pt x="2206" y="11658"/>
                  </a:cubicBezTo>
                  <a:lnTo>
                    <a:pt x="9294" y="11658"/>
                  </a:lnTo>
                  <a:cubicBezTo>
                    <a:pt x="9308" y="11658"/>
                    <a:pt x="9322" y="11658"/>
                    <a:pt x="9335" y="11658"/>
                  </a:cubicBezTo>
                  <a:cubicBezTo>
                    <a:pt x="10697" y="11658"/>
                    <a:pt x="11492" y="10103"/>
                    <a:pt x="10712" y="9011"/>
                  </a:cubicBezTo>
                  <a:cubicBezTo>
                    <a:pt x="10271" y="8444"/>
                    <a:pt x="7845" y="4853"/>
                    <a:pt x="7499" y="4254"/>
                  </a:cubicBezTo>
                  <a:lnTo>
                    <a:pt x="7499" y="1986"/>
                  </a:lnTo>
                  <a:cubicBezTo>
                    <a:pt x="7877" y="1828"/>
                    <a:pt x="8160" y="1450"/>
                    <a:pt x="8160" y="1040"/>
                  </a:cubicBezTo>
                  <a:cubicBezTo>
                    <a:pt x="8160" y="473"/>
                    <a:pt x="7688" y="1"/>
                    <a:pt x="7121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2" name="Google Shape;3932;p490"/>
            <p:cNvSpPr/>
            <p:nvPr/>
          </p:nvSpPr>
          <p:spPr>
            <a:xfrm>
              <a:off x="-2694200" y="2221475"/>
              <a:ext cx="69325" cy="68550"/>
            </a:xfrm>
            <a:custGeom>
              <a:rect b="b" l="l" r="r" t="t"/>
              <a:pathLst>
                <a:path extrusionOk="0" h="2742" w="2773">
                  <a:moveTo>
                    <a:pt x="1386" y="694"/>
                  </a:moveTo>
                  <a:cubicBezTo>
                    <a:pt x="1733" y="694"/>
                    <a:pt x="2048" y="1009"/>
                    <a:pt x="2048" y="1356"/>
                  </a:cubicBezTo>
                  <a:cubicBezTo>
                    <a:pt x="2048" y="1765"/>
                    <a:pt x="1764" y="2049"/>
                    <a:pt x="1386" y="2049"/>
                  </a:cubicBezTo>
                  <a:cubicBezTo>
                    <a:pt x="1008" y="2049"/>
                    <a:pt x="725" y="1702"/>
                    <a:pt x="725" y="1356"/>
                  </a:cubicBezTo>
                  <a:cubicBezTo>
                    <a:pt x="725" y="978"/>
                    <a:pt x="1040" y="694"/>
                    <a:pt x="1386" y="694"/>
                  </a:cubicBezTo>
                  <a:close/>
                  <a:moveTo>
                    <a:pt x="1386" y="1"/>
                  </a:moveTo>
                  <a:cubicBezTo>
                    <a:pt x="630" y="1"/>
                    <a:pt x="0" y="631"/>
                    <a:pt x="0" y="1356"/>
                  </a:cubicBezTo>
                  <a:cubicBezTo>
                    <a:pt x="0" y="2112"/>
                    <a:pt x="630" y="2742"/>
                    <a:pt x="1386" y="2742"/>
                  </a:cubicBezTo>
                  <a:cubicBezTo>
                    <a:pt x="2142" y="2742"/>
                    <a:pt x="2772" y="2112"/>
                    <a:pt x="2772" y="1356"/>
                  </a:cubicBezTo>
                  <a:cubicBezTo>
                    <a:pt x="2772" y="631"/>
                    <a:pt x="2142" y="1"/>
                    <a:pt x="1386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3" name="Google Shape;3933;p490"/>
            <p:cNvSpPr/>
            <p:nvPr/>
          </p:nvSpPr>
          <p:spPr>
            <a:xfrm>
              <a:off x="-2608350" y="2255350"/>
              <a:ext cx="51200" cy="51225"/>
            </a:xfrm>
            <a:custGeom>
              <a:rect b="b" l="l" r="r" t="t"/>
              <a:pathLst>
                <a:path extrusionOk="0" h="2049" w="2048">
                  <a:moveTo>
                    <a:pt x="1040" y="694"/>
                  </a:moveTo>
                  <a:cubicBezTo>
                    <a:pt x="1229" y="694"/>
                    <a:pt x="1386" y="851"/>
                    <a:pt x="1386" y="1040"/>
                  </a:cubicBezTo>
                  <a:cubicBezTo>
                    <a:pt x="1386" y="1229"/>
                    <a:pt x="1229" y="1387"/>
                    <a:pt x="1040" y="1387"/>
                  </a:cubicBezTo>
                  <a:cubicBezTo>
                    <a:pt x="819" y="1387"/>
                    <a:pt x="693" y="1229"/>
                    <a:pt x="693" y="1040"/>
                  </a:cubicBezTo>
                  <a:cubicBezTo>
                    <a:pt x="693" y="851"/>
                    <a:pt x="819" y="694"/>
                    <a:pt x="1040" y="694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576"/>
                    <a:pt x="473" y="2048"/>
                    <a:pt x="1040" y="2048"/>
                  </a:cubicBezTo>
                  <a:cubicBezTo>
                    <a:pt x="1575" y="2048"/>
                    <a:pt x="2048" y="1576"/>
                    <a:pt x="2048" y="1040"/>
                  </a:cubicBezTo>
                  <a:cubicBezTo>
                    <a:pt x="2048" y="473"/>
                    <a:pt x="1575" y="1"/>
                    <a:pt x="1040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34" name="Google Shape;3934;p490"/>
          <p:cNvSpPr txBox="1"/>
          <p:nvPr/>
        </p:nvSpPr>
        <p:spPr>
          <a:xfrm>
            <a:off x="417700" y="4795349"/>
            <a:ext cx="78153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Utilização de Machine Learning não supervisionada para obtenção de clusters (</a:t>
            </a:r>
            <a:r>
              <a:rPr lang="pt-BR" sz="800" u="sng">
                <a:solidFill>
                  <a:schemeClr val="hlink"/>
                </a:solidFill>
                <a:latin typeface="Commissioner"/>
                <a:ea typeface="Commissioner"/>
                <a:cs typeface="Commissioner"/>
                <a:sym typeface="Commissioner"/>
                <a:hlinkClick r:id="rId3"/>
              </a:rPr>
              <a:t>Método </a:t>
            </a:r>
            <a:r>
              <a:rPr lang="pt-BR" sz="800" u="sng">
                <a:solidFill>
                  <a:schemeClr val="hlink"/>
                </a:solidFill>
                <a:hlinkClick r:id="rId4"/>
              </a:rPr>
              <a:t>KPrototypes</a:t>
            </a:r>
            <a:r>
              <a:rPr lang="pt-BR" sz="800">
                <a:solidFill>
                  <a:srgbClr val="212121"/>
                </a:solidFill>
              </a:rPr>
              <a:t>)</a:t>
            </a:r>
            <a:endParaRPr sz="800">
              <a:solidFill>
                <a:srgbClr val="21212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  <p:pic>
        <p:nvPicPr>
          <p:cNvPr id="3935" name="Google Shape;3935;p4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53193" y="1315563"/>
            <a:ext cx="2982006" cy="3101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36" name="Google Shape;3936;p490"/>
          <p:cNvGrpSpPr/>
          <p:nvPr/>
        </p:nvGrpSpPr>
        <p:grpSpPr>
          <a:xfrm>
            <a:off x="384060" y="1009174"/>
            <a:ext cx="5090602" cy="1716199"/>
            <a:chOff x="911050" y="1206175"/>
            <a:chExt cx="3987625" cy="1540850"/>
          </a:xfrm>
        </p:grpSpPr>
        <p:sp>
          <p:nvSpPr>
            <p:cNvPr id="3937" name="Google Shape;3937;p490"/>
            <p:cNvSpPr/>
            <p:nvPr/>
          </p:nvSpPr>
          <p:spPr>
            <a:xfrm>
              <a:off x="911050" y="1239275"/>
              <a:ext cx="3921300" cy="3465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000">
                  <a:solidFill>
                    <a:schemeClr val="dk1"/>
                  </a:solidFill>
                  <a:latin typeface="Darker Grotesque"/>
                  <a:ea typeface="Darker Grotesque"/>
                  <a:cs typeface="Darker Grotesque"/>
                  <a:sym typeface="Darker Grotesque"/>
                </a:rPr>
                <a:t>65%</a:t>
              </a:r>
              <a:endParaRPr b="1" sz="3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endParaRPr>
            </a:p>
          </p:txBody>
        </p:sp>
        <p:sp>
          <p:nvSpPr>
            <p:cNvPr id="3938" name="Google Shape;3938;p490"/>
            <p:cNvSpPr/>
            <p:nvPr/>
          </p:nvSpPr>
          <p:spPr>
            <a:xfrm>
              <a:off x="977350" y="1669300"/>
              <a:ext cx="1789800" cy="277200"/>
            </a:xfrm>
            <a:prstGeom prst="roundRect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000">
                  <a:solidFill>
                    <a:schemeClr val="dk1"/>
                  </a:solidFill>
                  <a:latin typeface="Darker Grotesque"/>
                  <a:ea typeface="Darker Grotesque"/>
                  <a:cs typeface="Darker Grotesque"/>
                  <a:sym typeface="Darker Grotesque"/>
                </a:rPr>
                <a:t>Características Demográficas</a:t>
              </a:r>
              <a:endParaRPr b="1" sz="1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endParaRPr>
            </a:p>
          </p:txBody>
        </p:sp>
        <p:sp>
          <p:nvSpPr>
            <p:cNvPr id="3939" name="Google Shape;3939;p490"/>
            <p:cNvSpPr txBox="1"/>
            <p:nvPr/>
          </p:nvSpPr>
          <p:spPr>
            <a:xfrm>
              <a:off x="977350" y="2030025"/>
              <a:ext cx="1789800" cy="71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1100"/>
                </a:spcBef>
                <a:spcAft>
                  <a:spcPts val="1100"/>
                </a:spcAft>
                <a:buNone/>
              </a:pPr>
              <a:r>
                <a:rPr lang="pt-BR" sz="1000">
                  <a:highlight>
                    <a:srgbClr val="FFFFFF"/>
                  </a:highlight>
                  <a:latin typeface="Commissioner"/>
                  <a:ea typeface="Commissioner"/>
                  <a:cs typeface="Commissioner"/>
                  <a:sym typeface="Commissioner"/>
                </a:rPr>
                <a:t>Tem aproximadamente 40 anos, 2 dependentes, do sexo masculino, casado e mora na região Sul do País</a:t>
              </a:r>
              <a:endParaRPr sz="1000">
                <a:highlight>
                  <a:srgbClr val="FFFFFF"/>
                </a:highlight>
                <a:latin typeface="Commissioner"/>
                <a:ea typeface="Commissioner"/>
                <a:cs typeface="Commissioner"/>
                <a:sym typeface="Commissioner"/>
              </a:endParaRPr>
            </a:p>
          </p:txBody>
        </p:sp>
        <p:sp>
          <p:nvSpPr>
            <p:cNvPr id="3940" name="Google Shape;3940;p490"/>
            <p:cNvSpPr/>
            <p:nvPr/>
          </p:nvSpPr>
          <p:spPr>
            <a:xfrm>
              <a:off x="977375" y="1206175"/>
              <a:ext cx="3921300" cy="346500"/>
            </a:xfrm>
            <a:prstGeom prst="roundRect">
              <a:avLst>
                <a:gd fmla="val 50000" name="adj"/>
              </a:avLst>
            </a:prstGeom>
            <a:solidFill>
              <a:srgbClr val="42FFB7"/>
            </a:solidFill>
            <a:ln>
              <a:noFill/>
            </a:ln>
          </p:spPr>
          <p:txBody>
            <a:bodyPr anchorCtr="0" anchor="ctr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000">
                  <a:solidFill>
                    <a:schemeClr val="dk1"/>
                  </a:solidFill>
                  <a:latin typeface="Darker Grotesque"/>
                  <a:ea typeface="Darker Grotesque"/>
                  <a:cs typeface="Darker Grotesque"/>
                  <a:sym typeface="Darker Grotesque"/>
                </a:rPr>
                <a:t>Persona 1</a:t>
              </a:r>
              <a:endParaRPr b="1" sz="3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endParaRPr>
            </a:p>
          </p:txBody>
        </p:sp>
        <p:sp>
          <p:nvSpPr>
            <p:cNvPr id="3941" name="Google Shape;3941;p490"/>
            <p:cNvSpPr txBox="1"/>
            <p:nvPr/>
          </p:nvSpPr>
          <p:spPr>
            <a:xfrm>
              <a:off x="3108850" y="2030013"/>
              <a:ext cx="1789800" cy="71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1100"/>
                </a:spcBef>
                <a:spcAft>
                  <a:spcPts val="1100"/>
                </a:spcAft>
                <a:buNone/>
              </a:pPr>
              <a:r>
                <a:rPr lang="pt-BR" sz="1000">
                  <a:highlight>
                    <a:srgbClr val="FFFFFF"/>
                  </a:highlight>
                  <a:latin typeface="Commissioner"/>
                  <a:ea typeface="Commissioner"/>
                  <a:cs typeface="Commissioner"/>
                  <a:sym typeface="Commissioner"/>
                </a:rPr>
                <a:t>Tem aproximadamente 4 anos de contrato e um valor mensal médio de contrato de R$ 180,00</a:t>
              </a:r>
              <a:endParaRPr sz="1000">
                <a:highlight>
                  <a:srgbClr val="FFFFFF"/>
                </a:highlight>
                <a:latin typeface="Commissioner"/>
                <a:ea typeface="Commissioner"/>
                <a:cs typeface="Commissioner"/>
                <a:sym typeface="Commissioner"/>
              </a:endParaRPr>
            </a:p>
          </p:txBody>
        </p:sp>
        <p:sp>
          <p:nvSpPr>
            <p:cNvPr id="3942" name="Google Shape;3942;p490"/>
            <p:cNvSpPr/>
            <p:nvPr/>
          </p:nvSpPr>
          <p:spPr>
            <a:xfrm>
              <a:off x="3108850" y="1669300"/>
              <a:ext cx="1789800" cy="277200"/>
            </a:xfrm>
            <a:prstGeom prst="roundRect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000">
                  <a:solidFill>
                    <a:schemeClr val="dk1"/>
                  </a:solidFill>
                  <a:latin typeface="Darker Grotesque"/>
                  <a:ea typeface="Darker Grotesque"/>
                  <a:cs typeface="Darker Grotesque"/>
                  <a:sym typeface="Darker Grotesque"/>
                </a:rPr>
                <a:t>Características de Uso</a:t>
              </a:r>
              <a:endParaRPr b="1" sz="1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endParaRPr>
            </a:p>
          </p:txBody>
        </p:sp>
      </p:grpSp>
      <p:grpSp>
        <p:nvGrpSpPr>
          <p:cNvPr id="3943" name="Google Shape;3943;p490"/>
          <p:cNvGrpSpPr/>
          <p:nvPr/>
        </p:nvGrpSpPr>
        <p:grpSpPr>
          <a:xfrm>
            <a:off x="384051" y="2902262"/>
            <a:ext cx="5090602" cy="1716199"/>
            <a:chOff x="911050" y="1206175"/>
            <a:chExt cx="3987625" cy="1540850"/>
          </a:xfrm>
        </p:grpSpPr>
        <p:sp>
          <p:nvSpPr>
            <p:cNvPr id="3944" name="Google Shape;3944;p490"/>
            <p:cNvSpPr/>
            <p:nvPr/>
          </p:nvSpPr>
          <p:spPr>
            <a:xfrm>
              <a:off x="911050" y="1239275"/>
              <a:ext cx="3921300" cy="346500"/>
            </a:xfrm>
            <a:prstGeom prst="roundRect">
              <a:avLst>
                <a:gd fmla="val 50000" name="adj"/>
              </a:avLst>
            </a:prstGeom>
            <a:solidFill>
              <a:srgbClr val="42FFB7"/>
            </a:solidFill>
            <a:ln>
              <a:noFill/>
            </a:ln>
          </p:spPr>
          <p:txBody>
            <a:bodyPr anchorCtr="0" anchor="ctr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000">
                  <a:solidFill>
                    <a:schemeClr val="dk1"/>
                  </a:solidFill>
                  <a:latin typeface="Darker Grotesque"/>
                  <a:ea typeface="Darker Grotesque"/>
                  <a:cs typeface="Darker Grotesque"/>
                  <a:sym typeface="Darker Grotesque"/>
                </a:rPr>
                <a:t>65%</a:t>
              </a:r>
              <a:endParaRPr b="1" sz="3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endParaRPr>
            </a:p>
          </p:txBody>
        </p:sp>
        <p:sp>
          <p:nvSpPr>
            <p:cNvPr id="3945" name="Google Shape;3945;p490"/>
            <p:cNvSpPr/>
            <p:nvPr/>
          </p:nvSpPr>
          <p:spPr>
            <a:xfrm>
              <a:off x="977350" y="1669300"/>
              <a:ext cx="1789800" cy="277200"/>
            </a:xfrm>
            <a:prstGeom prst="roundRect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000">
                  <a:solidFill>
                    <a:schemeClr val="dk1"/>
                  </a:solidFill>
                  <a:latin typeface="Darker Grotesque"/>
                  <a:ea typeface="Darker Grotesque"/>
                  <a:cs typeface="Darker Grotesque"/>
                  <a:sym typeface="Darker Grotesque"/>
                </a:rPr>
                <a:t>Características Demográficas</a:t>
              </a:r>
              <a:endParaRPr b="1" sz="1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endParaRPr>
            </a:p>
          </p:txBody>
        </p:sp>
        <p:sp>
          <p:nvSpPr>
            <p:cNvPr id="3946" name="Google Shape;3946;p490"/>
            <p:cNvSpPr txBox="1"/>
            <p:nvPr/>
          </p:nvSpPr>
          <p:spPr>
            <a:xfrm>
              <a:off x="977350" y="2030025"/>
              <a:ext cx="1789800" cy="71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1100"/>
                </a:spcBef>
                <a:spcAft>
                  <a:spcPts val="500"/>
                </a:spcAft>
                <a:buNone/>
              </a:pPr>
              <a:r>
                <a:rPr lang="pt-BR" sz="1000">
                  <a:highlight>
                    <a:srgbClr val="FFFFFF"/>
                  </a:highlight>
                  <a:latin typeface="Commissioner"/>
                  <a:ea typeface="Commissioner"/>
                  <a:cs typeface="Commissioner"/>
                  <a:sym typeface="Commissioner"/>
                </a:rPr>
                <a:t>Tem aproximadamente 30 anos, geralmente 1 dependente, do sexo feminino, casada e mora na região Sudeste do País</a:t>
              </a:r>
              <a:endParaRPr sz="1000">
                <a:highlight>
                  <a:srgbClr val="FFFFFF"/>
                </a:highlight>
                <a:latin typeface="Commissioner"/>
                <a:ea typeface="Commissioner"/>
                <a:cs typeface="Commissioner"/>
                <a:sym typeface="Commissioner"/>
              </a:endParaRPr>
            </a:p>
          </p:txBody>
        </p:sp>
        <p:sp>
          <p:nvSpPr>
            <p:cNvPr id="3947" name="Google Shape;3947;p490"/>
            <p:cNvSpPr/>
            <p:nvPr/>
          </p:nvSpPr>
          <p:spPr>
            <a:xfrm>
              <a:off x="977375" y="1206175"/>
              <a:ext cx="3921300" cy="3465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000">
                  <a:solidFill>
                    <a:schemeClr val="dk1"/>
                  </a:solidFill>
                  <a:latin typeface="Darker Grotesque"/>
                  <a:ea typeface="Darker Grotesque"/>
                  <a:cs typeface="Darker Grotesque"/>
                  <a:sym typeface="Darker Grotesque"/>
                </a:rPr>
                <a:t>Persona 2</a:t>
              </a:r>
              <a:endParaRPr b="1" sz="3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endParaRPr>
            </a:p>
          </p:txBody>
        </p:sp>
        <p:sp>
          <p:nvSpPr>
            <p:cNvPr id="3948" name="Google Shape;3948;p490"/>
            <p:cNvSpPr txBox="1"/>
            <p:nvPr/>
          </p:nvSpPr>
          <p:spPr>
            <a:xfrm>
              <a:off x="3108850" y="2030013"/>
              <a:ext cx="1789800" cy="71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1100"/>
                </a:spcBef>
                <a:spcAft>
                  <a:spcPts val="500"/>
                </a:spcAft>
                <a:buNone/>
              </a:pPr>
              <a:r>
                <a:rPr lang="pt-BR" sz="1000">
                  <a:highlight>
                    <a:srgbClr val="FFFFFF"/>
                  </a:highlight>
                  <a:latin typeface="Commissioner"/>
                  <a:ea typeface="Commissioner"/>
                  <a:cs typeface="Commissioner"/>
                  <a:sym typeface="Commissioner"/>
                </a:rPr>
                <a:t>Tem aproximadamente 4 anos e 6 meses de contrato e um valor mensal médio de contrato de R$ 120,0</a:t>
              </a:r>
              <a:endParaRPr sz="1000">
                <a:highlight>
                  <a:srgbClr val="FFFFFF"/>
                </a:highlight>
                <a:latin typeface="Commissioner"/>
                <a:ea typeface="Commissioner"/>
                <a:cs typeface="Commissioner"/>
                <a:sym typeface="Commissioner"/>
              </a:endParaRPr>
            </a:p>
          </p:txBody>
        </p:sp>
        <p:sp>
          <p:nvSpPr>
            <p:cNvPr id="3949" name="Google Shape;3949;p490"/>
            <p:cNvSpPr/>
            <p:nvPr/>
          </p:nvSpPr>
          <p:spPr>
            <a:xfrm>
              <a:off x="3108850" y="1669300"/>
              <a:ext cx="1789800" cy="277200"/>
            </a:xfrm>
            <a:prstGeom prst="roundRect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000">
                  <a:solidFill>
                    <a:schemeClr val="dk1"/>
                  </a:solidFill>
                  <a:latin typeface="Darker Grotesque"/>
                  <a:ea typeface="Darker Grotesque"/>
                  <a:cs typeface="Darker Grotesque"/>
                  <a:sym typeface="Darker Grotesque"/>
                </a:rPr>
                <a:t>Características de Uso</a:t>
              </a:r>
              <a:endParaRPr b="1" sz="1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endParaRPr>
            </a:p>
          </p:txBody>
        </p:sp>
      </p:grpSp>
      <p:grpSp>
        <p:nvGrpSpPr>
          <p:cNvPr id="3950" name="Google Shape;3950;p490"/>
          <p:cNvGrpSpPr/>
          <p:nvPr/>
        </p:nvGrpSpPr>
        <p:grpSpPr>
          <a:xfrm>
            <a:off x="7484641" y="3928974"/>
            <a:ext cx="238271" cy="234968"/>
            <a:chOff x="1516475" y="238075"/>
            <a:chExt cx="424650" cy="483175"/>
          </a:xfrm>
        </p:grpSpPr>
        <p:sp>
          <p:nvSpPr>
            <p:cNvPr id="3951" name="Google Shape;3951;p490"/>
            <p:cNvSpPr/>
            <p:nvPr/>
          </p:nvSpPr>
          <p:spPr>
            <a:xfrm>
              <a:off x="1516475" y="238075"/>
              <a:ext cx="424650" cy="483175"/>
            </a:xfrm>
            <a:custGeom>
              <a:rect b="b" l="l" r="r" t="t"/>
              <a:pathLst>
                <a:path extrusionOk="0" h="19327" w="16986">
                  <a:moveTo>
                    <a:pt x="8491" y="1134"/>
                  </a:moveTo>
                  <a:cubicBezTo>
                    <a:pt x="11302" y="1134"/>
                    <a:pt x="13588" y="3438"/>
                    <a:pt x="13588" y="6267"/>
                  </a:cubicBezTo>
                  <a:cubicBezTo>
                    <a:pt x="13588" y="7318"/>
                    <a:pt x="13262" y="8342"/>
                    <a:pt x="12655" y="9199"/>
                  </a:cubicBezTo>
                  <a:cubicBezTo>
                    <a:pt x="12625" y="9242"/>
                    <a:pt x="12604" y="9272"/>
                    <a:pt x="12595" y="9284"/>
                  </a:cubicBezTo>
                  <a:lnTo>
                    <a:pt x="8491" y="15724"/>
                  </a:lnTo>
                  <a:lnTo>
                    <a:pt x="4388" y="9287"/>
                  </a:lnTo>
                  <a:cubicBezTo>
                    <a:pt x="4382" y="9275"/>
                    <a:pt x="4373" y="9266"/>
                    <a:pt x="4367" y="9257"/>
                  </a:cubicBezTo>
                  <a:cubicBezTo>
                    <a:pt x="4249" y="9091"/>
                    <a:pt x="4140" y="8921"/>
                    <a:pt x="4041" y="8743"/>
                  </a:cubicBezTo>
                  <a:cubicBezTo>
                    <a:pt x="3618" y="7985"/>
                    <a:pt x="3398" y="7134"/>
                    <a:pt x="3398" y="6267"/>
                  </a:cubicBezTo>
                  <a:cubicBezTo>
                    <a:pt x="3398" y="6174"/>
                    <a:pt x="3398" y="6080"/>
                    <a:pt x="3404" y="5990"/>
                  </a:cubicBezTo>
                  <a:cubicBezTo>
                    <a:pt x="3552" y="3266"/>
                    <a:pt x="5786" y="1134"/>
                    <a:pt x="8491" y="1134"/>
                  </a:cubicBezTo>
                  <a:close/>
                  <a:moveTo>
                    <a:pt x="11049" y="13819"/>
                  </a:moveTo>
                  <a:cubicBezTo>
                    <a:pt x="14358" y="14233"/>
                    <a:pt x="15853" y="15289"/>
                    <a:pt x="15853" y="15930"/>
                  </a:cubicBezTo>
                  <a:cubicBezTo>
                    <a:pt x="15853" y="16304"/>
                    <a:pt x="15339" y="16887"/>
                    <a:pt x="13905" y="17397"/>
                  </a:cubicBezTo>
                  <a:cubicBezTo>
                    <a:pt x="12471" y="17910"/>
                    <a:pt x="10545" y="18194"/>
                    <a:pt x="8491" y="18194"/>
                  </a:cubicBezTo>
                  <a:cubicBezTo>
                    <a:pt x="6438" y="18194"/>
                    <a:pt x="4515" y="17910"/>
                    <a:pt x="3077" y="17397"/>
                  </a:cubicBezTo>
                  <a:cubicBezTo>
                    <a:pt x="1640" y="16884"/>
                    <a:pt x="1133" y="16304"/>
                    <a:pt x="1133" y="15930"/>
                  </a:cubicBezTo>
                  <a:cubicBezTo>
                    <a:pt x="1133" y="15289"/>
                    <a:pt x="2625" y="14233"/>
                    <a:pt x="5934" y="13819"/>
                  </a:cubicBezTo>
                  <a:lnTo>
                    <a:pt x="8014" y="17083"/>
                  </a:lnTo>
                  <a:cubicBezTo>
                    <a:pt x="8126" y="17258"/>
                    <a:pt x="8309" y="17346"/>
                    <a:pt x="8491" y="17346"/>
                  </a:cubicBezTo>
                  <a:cubicBezTo>
                    <a:pt x="8674" y="17346"/>
                    <a:pt x="8857" y="17258"/>
                    <a:pt x="8968" y="17083"/>
                  </a:cubicBezTo>
                  <a:lnTo>
                    <a:pt x="11049" y="13819"/>
                  </a:lnTo>
                  <a:close/>
                  <a:moveTo>
                    <a:pt x="8494" y="1"/>
                  </a:moveTo>
                  <a:cubicBezTo>
                    <a:pt x="6947" y="1"/>
                    <a:pt x="5399" y="578"/>
                    <a:pt x="4201" y="1738"/>
                  </a:cubicBezTo>
                  <a:cubicBezTo>
                    <a:pt x="3050" y="2837"/>
                    <a:pt x="2359" y="4338"/>
                    <a:pt x="2274" y="5929"/>
                  </a:cubicBezTo>
                  <a:cubicBezTo>
                    <a:pt x="2268" y="6041"/>
                    <a:pt x="2265" y="6156"/>
                    <a:pt x="2265" y="6267"/>
                  </a:cubicBezTo>
                  <a:cubicBezTo>
                    <a:pt x="2265" y="7327"/>
                    <a:pt x="2534" y="8372"/>
                    <a:pt x="3050" y="9296"/>
                  </a:cubicBezTo>
                  <a:cubicBezTo>
                    <a:pt x="3168" y="9507"/>
                    <a:pt x="3301" y="9713"/>
                    <a:pt x="3440" y="9909"/>
                  </a:cubicBezTo>
                  <a:lnTo>
                    <a:pt x="5267" y="12771"/>
                  </a:lnTo>
                  <a:cubicBezTo>
                    <a:pt x="3953" y="12971"/>
                    <a:pt x="2809" y="13294"/>
                    <a:pt x="1921" y="13713"/>
                  </a:cubicBezTo>
                  <a:cubicBezTo>
                    <a:pt x="333" y="14465"/>
                    <a:pt x="1" y="15332"/>
                    <a:pt x="1" y="15930"/>
                  </a:cubicBezTo>
                  <a:cubicBezTo>
                    <a:pt x="1" y="16648"/>
                    <a:pt x="469" y="17669"/>
                    <a:pt x="2697" y="18466"/>
                  </a:cubicBezTo>
                  <a:cubicBezTo>
                    <a:pt x="4252" y="19022"/>
                    <a:pt x="6311" y="19326"/>
                    <a:pt x="8491" y="19326"/>
                  </a:cubicBezTo>
                  <a:cubicBezTo>
                    <a:pt x="10671" y="19326"/>
                    <a:pt x="12731" y="19022"/>
                    <a:pt x="14286" y="18466"/>
                  </a:cubicBezTo>
                  <a:cubicBezTo>
                    <a:pt x="16514" y="17669"/>
                    <a:pt x="16985" y="16648"/>
                    <a:pt x="16985" y="15930"/>
                  </a:cubicBezTo>
                  <a:cubicBezTo>
                    <a:pt x="16985" y="15332"/>
                    <a:pt x="16650" y="14465"/>
                    <a:pt x="15062" y="13713"/>
                  </a:cubicBezTo>
                  <a:cubicBezTo>
                    <a:pt x="14174" y="13294"/>
                    <a:pt x="13030" y="12971"/>
                    <a:pt x="11716" y="12768"/>
                  </a:cubicBezTo>
                  <a:lnTo>
                    <a:pt x="13549" y="9897"/>
                  </a:lnTo>
                  <a:lnTo>
                    <a:pt x="13561" y="9879"/>
                  </a:lnTo>
                  <a:cubicBezTo>
                    <a:pt x="13567" y="9873"/>
                    <a:pt x="13570" y="9867"/>
                    <a:pt x="13576" y="9861"/>
                  </a:cubicBezTo>
                  <a:cubicBezTo>
                    <a:pt x="15327" y="7382"/>
                    <a:pt x="15041" y="3997"/>
                    <a:pt x="12897" y="1847"/>
                  </a:cubicBezTo>
                  <a:cubicBezTo>
                    <a:pt x="11689" y="618"/>
                    <a:pt x="10092" y="1"/>
                    <a:pt x="8494" y="1"/>
                  </a:cubicBezTo>
                  <a:close/>
                </a:path>
              </a:pathLst>
            </a:custGeom>
            <a:solidFill>
              <a:srgbClr val="B7B7B7"/>
            </a:solidFill>
            <a:ln cap="flat" cmpd="sng" w="9525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52" name="Google Shape;3952;p490"/>
            <p:cNvSpPr/>
            <p:nvPr/>
          </p:nvSpPr>
          <p:spPr>
            <a:xfrm>
              <a:off x="1652425" y="324000"/>
              <a:ext cx="147150" cy="141575"/>
            </a:xfrm>
            <a:custGeom>
              <a:rect b="b" l="l" r="r" t="t"/>
              <a:pathLst>
                <a:path extrusionOk="0" h="5663" w="5886">
                  <a:moveTo>
                    <a:pt x="3054" y="1131"/>
                  </a:moveTo>
                  <a:cubicBezTo>
                    <a:pt x="3495" y="1131"/>
                    <a:pt x="3930" y="1303"/>
                    <a:pt x="4255" y="1629"/>
                  </a:cubicBezTo>
                  <a:cubicBezTo>
                    <a:pt x="4741" y="2115"/>
                    <a:pt x="4886" y="2845"/>
                    <a:pt x="4623" y="3480"/>
                  </a:cubicBezTo>
                  <a:cubicBezTo>
                    <a:pt x="4361" y="4114"/>
                    <a:pt x="3742" y="4530"/>
                    <a:pt x="3053" y="4530"/>
                  </a:cubicBezTo>
                  <a:cubicBezTo>
                    <a:pt x="2114" y="4527"/>
                    <a:pt x="1356" y="3769"/>
                    <a:pt x="1356" y="2830"/>
                  </a:cubicBezTo>
                  <a:cubicBezTo>
                    <a:pt x="1356" y="2142"/>
                    <a:pt x="1770" y="1523"/>
                    <a:pt x="2404" y="1260"/>
                  </a:cubicBezTo>
                  <a:cubicBezTo>
                    <a:pt x="2614" y="1173"/>
                    <a:pt x="2835" y="1131"/>
                    <a:pt x="3054" y="1131"/>
                  </a:cubicBezTo>
                  <a:close/>
                  <a:moveTo>
                    <a:pt x="3053" y="0"/>
                  </a:moveTo>
                  <a:cubicBezTo>
                    <a:pt x="2316" y="0"/>
                    <a:pt x="1593" y="287"/>
                    <a:pt x="1051" y="828"/>
                  </a:cubicBezTo>
                  <a:cubicBezTo>
                    <a:pt x="242" y="1638"/>
                    <a:pt x="1" y="2855"/>
                    <a:pt x="439" y="3914"/>
                  </a:cubicBezTo>
                  <a:cubicBezTo>
                    <a:pt x="876" y="4971"/>
                    <a:pt x="1909" y="5663"/>
                    <a:pt x="3053" y="5663"/>
                  </a:cubicBezTo>
                  <a:cubicBezTo>
                    <a:pt x="4617" y="5660"/>
                    <a:pt x="5883" y="4394"/>
                    <a:pt x="5886" y="2830"/>
                  </a:cubicBezTo>
                  <a:cubicBezTo>
                    <a:pt x="5886" y="1686"/>
                    <a:pt x="5194" y="653"/>
                    <a:pt x="4137" y="216"/>
                  </a:cubicBezTo>
                  <a:cubicBezTo>
                    <a:pt x="3786" y="70"/>
                    <a:pt x="3418" y="0"/>
                    <a:pt x="3053" y="0"/>
                  </a:cubicBezTo>
                  <a:close/>
                </a:path>
              </a:pathLst>
            </a:custGeom>
            <a:solidFill>
              <a:srgbClr val="B7B7B7"/>
            </a:solidFill>
            <a:ln cap="flat" cmpd="sng" w="9525">
              <a:solidFill>
                <a:srgbClr val="42FF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953" name="Google Shape;3953;p490"/>
          <p:cNvGrpSpPr/>
          <p:nvPr/>
        </p:nvGrpSpPr>
        <p:grpSpPr>
          <a:xfrm>
            <a:off x="7881591" y="3286874"/>
            <a:ext cx="238271" cy="234968"/>
            <a:chOff x="1516475" y="238075"/>
            <a:chExt cx="424650" cy="483175"/>
          </a:xfrm>
        </p:grpSpPr>
        <p:sp>
          <p:nvSpPr>
            <p:cNvPr id="3954" name="Google Shape;3954;p490"/>
            <p:cNvSpPr/>
            <p:nvPr/>
          </p:nvSpPr>
          <p:spPr>
            <a:xfrm>
              <a:off x="1516475" y="238075"/>
              <a:ext cx="424650" cy="483175"/>
            </a:xfrm>
            <a:custGeom>
              <a:rect b="b" l="l" r="r" t="t"/>
              <a:pathLst>
                <a:path extrusionOk="0" h="19327" w="16986">
                  <a:moveTo>
                    <a:pt x="8491" y="1134"/>
                  </a:moveTo>
                  <a:cubicBezTo>
                    <a:pt x="11302" y="1134"/>
                    <a:pt x="13588" y="3438"/>
                    <a:pt x="13588" y="6267"/>
                  </a:cubicBezTo>
                  <a:cubicBezTo>
                    <a:pt x="13588" y="7318"/>
                    <a:pt x="13262" y="8342"/>
                    <a:pt x="12655" y="9199"/>
                  </a:cubicBezTo>
                  <a:cubicBezTo>
                    <a:pt x="12625" y="9242"/>
                    <a:pt x="12604" y="9272"/>
                    <a:pt x="12595" y="9284"/>
                  </a:cubicBezTo>
                  <a:lnTo>
                    <a:pt x="8491" y="15724"/>
                  </a:lnTo>
                  <a:lnTo>
                    <a:pt x="4388" y="9287"/>
                  </a:lnTo>
                  <a:cubicBezTo>
                    <a:pt x="4382" y="9275"/>
                    <a:pt x="4373" y="9266"/>
                    <a:pt x="4367" y="9257"/>
                  </a:cubicBezTo>
                  <a:cubicBezTo>
                    <a:pt x="4249" y="9091"/>
                    <a:pt x="4140" y="8921"/>
                    <a:pt x="4041" y="8743"/>
                  </a:cubicBezTo>
                  <a:cubicBezTo>
                    <a:pt x="3618" y="7985"/>
                    <a:pt x="3398" y="7134"/>
                    <a:pt x="3398" y="6267"/>
                  </a:cubicBezTo>
                  <a:cubicBezTo>
                    <a:pt x="3398" y="6174"/>
                    <a:pt x="3398" y="6080"/>
                    <a:pt x="3404" y="5990"/>
                  </a:cubicBezTo>
                  <a:cubicBezTo>
                    <a:pt x="3552" y="3266"/>
                    <a:pt x="5786" y="1134"/>
                    <a:pt x="8491" y="1134"/>
                  </a:cubicBezTo>
                  <a:close/>
                  <a:moveTo>
                    <a:pt x="11049" y="13819"/>
                  </a:moveTo>
                  <a:cubicBezTo>
                    <a:pt x="14358" y="14233"/>
                    <a:pt x="15853" y="15289"/>
                    <a:pt x="15853" y="15930"/>
                  </a:cubicBezTo>
                  <a:cubicBezTo>
                    <a:pt x="15853" y="16304"/>
                    <a:pt x="15339" y="16887"/>
                    <a:pt x="13905" y="17397"/>
                  </a:cubicBezTo>
                  <a:cubicBezTo>
                    <a:pt x="12471" y="17910"/>
                    <a:pt x="10545" y="18194"/>
                    <a:pt x="8491" y="18194"/>
                  </a:cubicBezTo>
                  <a:cubicBezTo>
                    <a:pt x="6438" y="18194"/>
                    <a:pt x="4515" y="17910"/>
                    <a:pt x="3077" y="17397"/>
                  </a:cubicBezTo>
                  <a:cubicBezTo>
                    <a:pt x="1640" y="16884"/>
                    <a:pt x="1133" y="16304"/>
                    <a:pt x="1133" y="15930"/>
                  </a:cubicBezTo>
                  <a:cubicBezTo>
                    <a:pt x="1133" y="15289"/>
                    <a:pt x="2625" y="14233"/>
                    <a:pt x="5934" y="13819"/>
                  </a:cubicBezTo>
                  <a:lnTo>
                    <a:pt x="8014" y="17083"/>
                  </a:lnTo>
                  <a:cubicBezTo>
                    <a:pt x="8126" y="17258"/>
                    <a:pt x="8309" y="17346"/>
                    <a:pt x="8491" y="17346"/>
                  </a:cubicBezTo>
                  <a:cubicBezTo>
                    <a:pt x="8674" y="17346"/>
                    <a:pt x="8857" y="17258"/>
                    <a:pt x="8968" y="17083"/>
                  </a:cubicBezTo>
                  <a:lnTo>
                    <a:pt x="11049" y="13819"/>
                  </a:lnTo>
                  <a:close/>
                  <a:moveTo>
                    <a:pt x="8494" y="1"/>
                  </a:moveTo>
                  <a:cubicBezTo>
                    <a:pt x="6947" y="1"/>
                    <a:pt x="5399" y="578"/>
                    <a:pt x="4201" y="1738"/>
                  </a:cubicBezTo>
                  <a:cubicBezTo>
                    <a:pt x="3050" y="2837"/>
                    <a:pt x="2359" y="4338"/>
                    <a:pt x="2274" y="5929"/>
                  </a:cubicBezTo>
                  <a:cubicBezTo>
                    <a:pt x="2268" y="6041"/>
                    <a:pt x="2265" y="6156"/>
                    <a:pt x="2265" y="6267"/>
                  </a:cubicBezTo>
                  <a:cubicBezTo>
                    <a:pt x="2265" y="7327"/>
                    <a:pt x="2534" y="8372"/>
                    <a:pt x="3050" y="9296"/>
                  </a:cubicBezTo>
                  <a:cubicBezTo>
                    <a:pt x="3168" y="9507"/>
                    <a:pt x="3301" y="9713"/>
                    <a:pt x="3440" y="9909"/>
                  </a:cubicBezTo>
                  <a:lnTo>
                    <a:pt x="5267" y="12771"/>
                  </a:lnTo>
                  <a:cubicBezTo>
                    <a:pt x="3953" y="12971"/>
                    <a:pt x="2809" y="13294"/>
                    <a:pt x="1921" y="13713"/>
                  </a:cubicBezTo>
                  <a:cubicBezTo>
                    <a:pt x="333" y="14465"/>
                    <a:pt x="1" y="15332"/>
                    <a:pt x="1" y="15930"/>
                  </a:cubicBezTo>
                  <a:cubicBezTo>
                    <a:pt x="1" y="16648"/>
                    <a:pt x="469" y="17669"/>
                    <a:pt x="2697" y="18466"/>
                  </a:cubicBezTo>
                  <a:cubicBezTo>
                    <a:pt x="4252" y="19022"/>
                    <a:pt x="6311" y="19326"/>
                    <a:pt x="8491" y="19326"/>
                  </a:cubicBezTo>
                  <a:cubicBezTo>
                    <a:pt x="10671" y="19326"/>
                    <a:pt x="12731" y="19022"/>
                    <a:pt x="14286" y="18466"/>
                  </a:cubicBezTo>
                  <a:cubicBezTo>
                    <a:pt x="16514" y="17669"/>
                    <a:pt x="16985" y="16648"/>
                    <a:pt x="16985" y="15930"/>
                  </a:cubicBezTo>
                  <a:cubicBezTo>
                    <a:pt x="16985" y="15332"/>
                    <a:pt x="16650" y="14465"/>
                    <a:pt x="15062" y="13713"/>
                  </a:cubicBezTo>
                  <a:cubicBezTo>
                    <a:pt x="14174" y="13294"/>
                    <a:pt x="13030" y="12971"/>
                    <a:pt x="11716" y="12768"/>
                  </a:cubicBezTo>
                  <a:lnTo>
                    <a:pt x="13549" y="9897"/>
                  </a:lnTo>
                  <a:lnTo>
                    <a:pt x="13561" y="9879"/>
                  </a:lnTo>
                  <a:cubicBezTo>
                    <a:pt x="13567" y="9873"/>
                    <a:pt x="13570" y="9867"/>
                    <a:pt x="13576" y="9861"/>
                  </a:cubicBezTo>
                  <a:cubicBezTo>
                    <a:pt x="15327" y="7382"/>
                    <a:pt x="15041" y="3997"/>
                    <a:pt x="12897" y="1847"/>
                  </a:cubicBezTo>
                  <a:cubicBezTo>
                    <a:pt x="11689" y="618"/>
                    <a:pt x="10092" y="1"/>
                    <a:pt x="8494" y="1"/>
                  </a:cubicBezTo>
                  <a:close/>
                </a:path>
              </a:pathLst>
            </a:custGeom>
            <a:solidFill>
              <a:srgbClr val="B7B7B7"/>
            </a:solidFill>
            <a:ln cap="flat" cmpd="sng" w="9525">
              <a:solidFill>
                <a:srgbClr val="FFC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55" name="Google Shape;3955;p490"/>
            <p:cNvSpPr/>
            <p:nvPr/>
          </p:nvSpPr>
          <p:spPr>
            <a:xfrm>
              <a:off x="1652425" y="324000"/>
              <a:ext cx="147150" cy="141575"/>
            </a:xfrm>
            <a:custGeom>
              <a:rect b="b" l="l" r="r" t="t"/>
              <a:pathLst>
                <a:path extrusionOk="0" h="5663" w="5886">
                  <a:moveTo>
                    <a:pt x="3054" y="1131"/>
                  </a:moveTo>
                  <a:cubicBezTo>
                    <a:pt x="3495" y="1131"/>
                    <a:pt x="3930" y="1303"/>
                    <a:pt x="4255" y="1629"/>
                  </a:cubicBezTo>
                  <a:cubicBezTo>
                    <a:pt x="4741" y="2115"/>
                    <a:pt x="4886" y="2845"/>
                    <a:pt x="4623" y="3480"/>
                  </a:cubicBezTo>
                  <a:cubicBezTo>
                    <a:pt x="4361" y="4114"/>
                    <a:pt x="3742" y="4530"/>
                    <a:pt x="3053" y="4530"/>
                  </a:cubicBezTo>
                  <a:cubicBezTo>
                    <a:pt x="2114" y="4527"/>
                    <a:pt x="1356" y="3769"/>
                    <a:pt x="1356" y="2830"/>
                  </a:cubicBezTo>
                  <a:cubicBezTo>
                    <a:pt x="1356" y="2142"/>
                    <a:pt x="1770" y="1523"/>
                    <a:pt x="2404" y="1260"/>
                  </a:cubicBezTo>
                  <a:cubicBezTo>
                    <a:pt x="2614" y="1173"/>
                    <a:pt x="2835" y="1131"/>
                    <a:pt x="3054" y="1131"/>
                  </a:cubicBezTo>
                  <a:close/>
                  <a:moveTo>
                    <a:pt x="3053" y="0"/>
                  </a:moveTo>
                  <a:cubicBezTo>
                    <a:pt x="2316" y="0"/>
                    <a:pt x="1593" y="287"/>
                    <a:pt x="1051" y="828"/>
                  </a:cubicBezTo>
                  <a:cubicBezTo>
                    <a:pt x="242" y="1638"/>
                    <a:pt x="1" y="2855"/>
                    <a:pt x="439" y="3914"/>
                  </a:cubicBezTo>
                  <a:cubicBezTo>
                    <a:pt x="876" y="4971"/>
                    <a:pt x="1909" y="5663"/>
                    <a:pt x="3053" y="5663"/>
                  </a:cubicBezTo>
                  <a:cubicBezTo>
                    <a:pt x="4617" y="5660"/>
                    <a:pt x="5883" y="4394"/>
                    <a:pt x="5886" y="2830"/>
                  </a:cubicBezTo>
                  <a:cubicBezTo>
                    <a:pt x="5886" y="1686"/>
                    <a:pt x="5194" y="653"/>
                    <a:pt x="4137" y="216"/>
                  </a:cubicBezTo>
                  <a:cubicBezTo>
                    <a:pt x="3786" y="70"/>
                    <a:pt x="3418" y="0"/>
                    <a:pt x="3053" y="0"/>
                  </a:cubicBezTo>
                  <a:close/>
                </a:path>
              </a:pathLst>
            </a:custGeom>
            <a:solidFill>
              <a:srgbClr val="B7B7B7"/>
            </a:solidFill>
            <a:ln cap="flat" cmpd="sng" w="9525">
              <a:solidFill>
                <a:srgbClr val="FFC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3956" name="Google Shape;3956;p490"/>
          <p:cNvSpPr/>
          <p:nvPr/>
        </p:nvSpPr>
        <p:spPr>
          <a:xfrm>
            <a:off x="8223011" y="137263"/>
            <a:ext cx="569100" cy="519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7" name="Google Shape;3957;p490"/>
          <p:cNvSpPr/>
          <p:nvPr/>
        </p:nvSpPr>
        <p:spPr>
          <a:xfrm>
            <a:off x="8324873" y="213644"/>
            <a:ext cx="365344" cy="367165"/>
          </a:xfrm>
          <a:custGeom>
            <a:rect b="b" l="l" r="r" t="t"/>
            <a:pathLst>
              <a:path extrusionOk="0" h="12697" w="12634">
                <a:moveTo>
                  <a:pt x="11405" y="851"/>
                </a:moveTo>
                <a:cubicBezTo>
                  <a:pt x="11657" y="851"/>
                  <a:pt x="11814" y="1040"/>
                  <a:pt x="11814" y="1260"/>
                </a:cubicBezTo>
                <a:lnTo>
                  <a:pt x="11814" y="7719"/>
                </a:lnTo>
                <a:lnTo>
                  <a:pt x="788" y="7719"/>
                </a:lnTo>
                <a:lnTo>
                  <a:pt x="788" y="1260"/>
                </a:lnTo>
                <a:cubicBezTo>
                  <a:pt x="788" y="1040"/>
                  <a:pt x="977" y="851"/>
                  <a:pt x="1197" y="851"/>
                </a:cubicBezTo>
                <a:close/>
                <a:moveTo>
                  <a:pt x="11814" y="8506"/>
                </a:moveTo>
                <a:lnTo>
                  <a:pt x="11814" y="8947"/>
                </a:lnTo>
                <a:cubicBezTo>
                  <a:pt x="11814" y="9199"/>
                  <a:pt x="11594" y="9389"/>
                  <a:pt x="11405" y="9389"/>
                </a:cubicBezTo>
                <a:lnTo>
                  <a:pt x="1197" y="9389"/>
                </a:lnTo>
                <a:cubicBezTo>
                  <a:pt x="977" y="9389"/>
                  <a:pt x="788" y="9199"/>
                  <a:pt x="788" y="8947"/>
                </a:cubicBezTo>
                <a:lnTo>
                  <a:pt x="788" y="8506"/>
                </a:lnTo>
                <a:close/>
                <a:moveTo>
                  <a:pt x="7782" y="10208"/>
                </a:moveTo>
                <a:lnTo>
                  <a:pt x="8349" y="11877"/>
                </a:lnTo>
                <a:lnTo>
                  <a:pt x="4253" y="11877"/>
                </a:lnTo>
                <a:lnTo>
                  <a:pt x="4789" y="10208"/>
                </a:lnTo>
                <a:close/>
                <a:moveTo>
                  <a:pt x="1197" y="0"/>
                </a:moveTo>
                <a:cubicBezTo>
                  <a:pt x="536" y="0"/>
                  <a:pt x="0" y="567"/>
                  <a:pt x="0" y="1229"/>
                </a:cubicBezTo>
                <a:lnTo>
                  <a:pt x="0" y="8947"/>
                </a:lnTo>
                <a:cubicBezTo>
                  <a:pt x="0" y="9609"/>
                  <a:pt x="536" y="10176"/>
                  <a:pt x="1197" y="10176"/>
                </a:cubicBezTo>
                <a:lnTo>
                  <a:pt x="3938" y="10176"/>
                </a:lnTo>
                <a:lnTo>
                  <a:pt x="3371" y="11814"/>
                </a:lnTo>
                <a:lnTo>
                  <a:pt x="2867" y="11814"/>
                </a:lnTo>
                <a:cubicBezTo>
                  <a:pt x="2615" y="11814"/>
                  <a:pt x="2457" y="12003"/>
                  <a:pt x="2457" y="12255"/>
                </a:cubicBezTo>
                <a:cubicBezTo>
                  <a:pt x="2457" y="12476"/>
                  <a:pt x="2678" y="12697"/>
                  <a:pt x="2867" y="12697"/>
                </a:cubicBezTo>
                <a:lnTo>
                  <a:pt x="9767" y="12697"/>
                </a:lnTo>
                <a:cubicBezTo>
                  <a:pt x="9987" y="12697"/>
                  <a:pt x="10176" y="12476"/>
                  <a:pt x="10176" y="12255"/>
                </a:cubicBezTo>
                <a:cubicBezTo>
                  <a:pt x="10176" y="12003"/>
                  <a:pt x="9987" y="11814"/>
                  <a:pt x="9767" y="11814"/>
                </a:cubicBezTo>
                <a:lnTo>
                  <a:pt x="9231" y="11814"/>
                </a:lnTo>
                <a:lnTo>
                  <a:pt x="8695" y="10176"/>
                </a:lnTo>
                <a:lnTo>
                  <a:pt x="11405" y="10176"/>
                </a:lnTo>
                <a:cubicBezTo>
                  <a:pt x="12066" y="10176"/>
                  <a:pt x="12634" y="9609"/>
                  <a:pt x="12634" y="8947"/>
                </a:cubicBezTo>
                <a:lnTo>
                  <a:pt x="12634" y="1229"/>
                </a:lnTo>
                <a:cubicBezTo>
                  <a:pt x="12634" y="567"/>
                  <a:pt x="12066" y="0"/>
                  <a:pt x="1140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1" name="Shape 3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" name="Google Shape;3962;p491"/>
          <p:cNvSpPr txBox="1"/>
          <p:nvPr>
            <p:ph type="title"/>
          </p:nvPr>
        </p:nvSpPr>
        <p:spPr>
          <a:xfrm>
            <a:off x="717750" y="128725"/>
            <a:ext cx="7708500" cy="5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Analisando os clientes com avaliações negativas dos produtos</a:t>
            </a:r>
            <a:endParaRPr sz="2000"/>
          </a:p>
        </p:txBody>
      </p:sp>
      <p:pic>
        <p:nvPicPr>
          <p:cNvPr id="3963" name="Google Shape;3963;p4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75" y="747975"/>
            <a:ext cx="3587700" cy="3647550"/>
          </a:xfrm>
          <a:prstGeom prst="rect">
            <a:avLst/>
          </a:prstGeom>
          <a:noFill/>
          <a:ln>
            <a:noFill/>
          </a:ln>
        </p:spPr>
      </p:pic>
      <p:sp>
        <p:nvSpPr>
          <p:cNvPr id="3964" name="Google Shape;3964;p491"/>
          <p:cNvSpPr txBox="1"/>
          <p:nvPr/>
        </p:nvSpPr>
        <p:spPr>
          <a:xfrm>
            <a:off x="590700" y="4541075"/>
            <a:ext cx="79626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highlight>
                  <a:srgbClr val="FFFFFF"/>
                </a:highlight>
                <a:latin typeface="Commissioner"/>
                <a:ea typeface="Commissioner"/>
                <a:cs typeface="Commissioner"/>
                <a:sym typeface="Commissioner"/>
              </a:rPr>
              <a:t>Telefonia Móvel e TV a Cabo apresentaram maior quantidade de clientes com avaliações negativas do que positivas.</a:t>
            </a:r>
            <a:endParaRPr sz="1000"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highlight>
                  <a:srgbClr val="FFFFFF"/>
                </a:highlight>
                <a:latin typeface="Commissioner"/>
                <a:ea typeface="Commissioner"/>
                <a:cs typeface="Commissioner"/>
                <a:sym typeface="Commissioner"/>
              </a:rPr>
              <a:t>Telefonia têm concentrado os maiores valores de Contratos Mensais nos clientes que avaliam o serviço positivamente.</a:t>
            </a:r>
            <a:endParaRPr sz="1000"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  <p:pic>
        <p:nvPicPr>
          <p:cNvPr id="3965" name="Google Shape;3965;p4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3250" y="862600"/>
            <a:ext cx="4949099" cy="3418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9" name="Shape 3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0" name="Google Shape;3970;p492"/>
          <p:cNvSpPr txBox="1"/>
          <p:nvPr>
            <p:ph type="title"/>
          </p:nvPr>
        </p:nvSpPr>
        <p:spPr>
          <a:xfrm>
            <a:off x="277200" y="219825"/>
            <a:ext cx="8589600" cy="8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/>
              <a:t>Jornada do Cliente ao longo dos dias de contrato</a:t>
            </a:r>
            <a:endParaRPr sz="3500"/>
          </a:p>
        </p:txBody>
      </p:sp>
      <p:pic>
        <p:nvPicPr>
          <p:cNvPr id="3971" name="Google Shape;3971;p4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00" y="1252925"/>
            <a:ext cx="9040399" cy="2092327"/>
          </a:xfrm>
          <a:prstGeom prst="rect">
            <a:avLst/>
          </a:prstGeom>
          <a:noFill/>
          <a:ln>
            <a:noFill/>
          </a:ln>
        </p:spPr>
      </p:pic>
      <p:sp>
        <p:nvSpPr>
          <p:cNvPr id="3972" name="Google Shape;3972;p492"/>
          <p:cNvSpPr txBox="1"/>
          <p:nvPr/>
        </p:nvSpPr>
        <p:spPr>
          <a:xfrm>
            <a:off x="590700" y="3766600"/>
            <a:ext cx="7962600" cy="8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highlight>
                  <a:srgbClr val="FFFFFF"/>
                </a:highlight>
                <a:latin typeface="Commissioner"/>
                <a:ea typeface="Commissioner"/>
                <a:cs typeface="Commissioner"/>
                <a:sym typeface="Commissioner"/>
              </a:rPr>
              <a:t>Cada tipo de serviço tem uma inflexão de reclamações negativas diferente ao longo do tempo.</a:t>
            </a:r>
            <a:endParaRPr sz="1000">
              <a:highlight>
                <a:srgbClr val="FFFFFF"/>
              </a:highlight>
              <a:latin typeface="Commissioner"/>
              <a:ea typeface="Commissioner"/>
              <a:cs typeface="Commissioner"/>
              <a:sym typeface="Commission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rgbClr val="FFFFFF"/>
              </a:highlight>
              <a:latin typeface="Commissioner"/>
              <a:ea typeface="Commissioner"/>
              <a:cs typeface="Commissioner"/>
              <a:sym typeface="Commission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highlight>
                  <a:srgbClr val="FFFFFF"/>
                </a:highlight>
                <a:latin typeface="Commissioner"/>
                <a:ea typeface="Commissioner"/>
                <a:cs typeface="Commissioner"/>
                <a:sym typeface="Commissioner"/>
              </a:rPr>
              <a:t>Ter o controle desses pontos, ao longo do tempo de contrato, nos permite construir jornadas personalizadas com o objetivo de conter e o aumento do Churn de determinado serviço.</a:t>
            </a:r>
            <a:endParaRPr sz="1000">
              <a:highlight>
                <a:srgbClr val="FFFFFF"/>
              </a:highlight>
              <a:latin typeface="Commissioner"/>
              <a:ea typeface="Commissioner"/>
              <a:cs typeface="Commissioner"/>
              <a:sym typeface="Commissione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6" name="Shape 3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7" name="Google Shape;3977;p493"/>
          <p:cNvSpPr/>
          <p:nvPr/>
        </p:nvSpPr>
        <p:spPr>
          <a:xfrm>
            <a:off x="723863" y="1409700"/>
            <a:ext cx="2295600" cy="4278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Tempo de contrato</a:t>
            </a:r>
            <a:endParaRPr b="1" sz="2000">
              <a:solidFill>
                <a:schemeClr val="dk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3978" name="Google Shape;3978;p493"/>
          <p:cNvSpPr/>
          <p:nvPr/>
        </p:nvSpPr>
        <p:spPr>
          <a:xfrm>
            <a:off x="723863" y="3353800"/>
            <a:ext cx="2295600" cy="4278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Infos. Demográficas</a:t>
            </a:r>
            <a:endParaRPr b="1" sz="2000">
              <a:solidFill>
                <a:schemeClr val="dk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3979" name="Google Shape;3979;p493"/>
          <p:cNvSpPr/>
          <p:nvPr/>
        </p:nvSpPr>
        <p:spPr>
          <a:xfrm>
            <a:off x="6124538" y="2381750"/>
            <a:ext cx="2295600" cy="4278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Uso do produto</a:t>
            </a:r>
            <a:endParaRPr b="1" sz="2000">
              <a:solidFill>
                <a:schemeClr val="dk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3980" name="Google Shape;3980;p493"/>
          <p:cNvSpPr txBox="1"/>
          <p:nvPr>
            <p:ph type="title"/>
          </p:nvPr>
        </p:nvSpPr>
        <p:spPr>
          <a:xfrm>
            <a:off x="717750" y="169050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Pontos que impactam no Churn</a:t>
            </a:r>
            <a:endParaRPr/>
          </a:p>
        </p:txBody>
      </p:sp>
      <p:grpSp>
        <p:nvGrpSpPr>
          <p:cNvPr id="3981" name="Google Shape;3981;p493"/>
          <p:cNvGrpSpPr/>
          <p:nvPr/>
        </p:nvGrpSpPr>
        <p:grpSpPr>
          <a:xfrm rot="-2067360">
            <a:off x="3295319" y="1771857"/>
            <a:ext cx="2305889" cy="2293365"/>
            <a:chOff x="1653500" y="2069400"/>
            <a:chExt cx="2305780" cy="2293256"/>
          </a:xfrm>
        </p:grpSpPr>
        <p:sp>
          <p:nvSpPr>
            <p:cNvPr id="3982" name="Google Shape;3982;p493"/>
            <p:cNvSpPr/>
            <p:nvPr/>
          </p:nvSpPr>
          <p:spPr>
            <a:xfrm>
              <a:off x="2632793" y="2241520"/>
              <a:ext cx="1197418" cy="924800"/>
            </a:xfrm>
            <a:custGeom>
              <a:rect b="b" l="l" r="r" t="t"/>
              <a:pathLst>
                <a:path extrusionOk="0" h="21653" w="28036">
                  <a:moveTo>
                    <a:pt x="3961" y="1"/>
                  </a:moveTo>
                  <a:cubicBezTo>
                    <a:pt x="1772" y="1"/>
                    <a:pt x="0" y="1773"/>
                    <a:pt x="0" y="3961"/>
                  </a:cubicBezTo>
                  <a:cubicBezTo>
                    <a:pt x="0" y="6150"/>
                    <a:pt x="1772" y="7922"/>
                    <a:pt x="3961" y="7922"/>
                  </a:cubicBezTo>
                  <a:cubicBezTo>
                    <a:pt x="11256" y="7922"/>
                    <a:pt x="17455" y="12561"/>
                    <a:pt x="19802" y="19023"/>
                  </a:cubicBezTo>
                  <a:lnTo>
                    <a:pt x="19852" y="19073"/>
                  </a:lnTo>
                  <a:cubicBezTo>
                    <a:pt x="20424" y="20668"/>
                    <a:pt x="21956" y="21653"/>
                    <a:pt x="23572" y="21653"/>
                  </a:cubicBezTo>
                  <a:cubicBezTo>
                    <a:pt x="24017" y="21653"/>
                    <a:pt x="24469" y="21578"/>
                    <a:pt x="24909" y="21420"/>
                  </a:cubicBezTo>
                  <a:cubicBezTo>
                    <a:pt x="26939" y="20691"/>
                    <a:pt x="28036" y="18398"/>
                    <a:pt x="27252" y="16363"/>
                  </a:cubicBezTo>
                  <a:cubicBezTo>
                    <a:pt x="23813" y="6829"/>
                    <a:pt x="14641" y="1"/>
                    <a:pt x="396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3" name="Google Shape;3983;p493"/>
            <p:cNvSpPr/>
            <p:nvPr/>
          </p:nvSpPr>
          <p:spPr>
            <a:xfrm>
              <a:off x="3353863" y="2940377"/>
              <a:ext cx="507523" cy="1041654"/>
            </a:xfrm>
            <a:custGeom>
              <a:rect b="b" l="l" r="r" t="t"/>
              <a:pathLst>
                <a:path extrusionOk="0" h="24389" w="11883">
                  <a:moveTo>
                    <a:pt x="10369" y="0"/>
                  </a:moveTo>
                  <a:cubicBezTo>
                    <a:pt x="10380" y="31"/>
                    <a:pt x="10392" y="62"/>
                    <a:pt x="10403" y="93"/>
                  </a:cubicBezTo>
                  <a:lnTo>
                    <a:pt x="10403" y="93"/>
                  </a:lnTo>
                  <a:cubicBezTo>
                    <a:pt x="10392" y="62"/>
                    <a:pt x="10381" y="31"/>
                    <a:pt x="10369" y="0"/>
                  </a:cubicBezTo>
                  <a:close/>
                  <a:moveTo>
                    <a:pt x="10403" y="93"/>
                  </a:moveTo>
                  <a:cubicBezTo>
                    <a:pt x="11119" y="2104"/>
                    <a:pt x="10026" y="4339"/>
                    <a:pt x="8026" y="5057"/>
                  </a:cubicBezTo>
                  <a:cubicBezTo>
                    <a:pt x="7586" y="5215"/>
                    <a:pt x="7134" y="5290"/>
                    <a:pt x="6689" y="5290"/>
                  </a:cubicBezTo>
                  <a:cubicBezTo>
                    <a:pt x="5073" y="5290"/>
                    <a:pt x="3541" y="4305"/>
                    <a:pt x="2969" y="2710"/>
                  </a:cubicBezTo>
                  <a:lnTo>
                    <a:pt x="2969" y="2710"/>
                  </a:lnTo>
                  <a:cubicBezTo>
                    <a:pt x="3595" y="4536"/>
                    <a:pt x="3961" y="6462"/>
                    <a:pt x="3961" y="8496"/>
                  </a:cubicBezTo>
                  <a:cubicBezTo>
                    <a:pt x="3961" y="12611"/>
                    <a:pt x="2448" y="16417"/>
                    <a:pt x="1" y="19335"/>
                  </a:cubicBezTo>
                  <a:cubicBezTo>
                    <a:pt x="781" y="18410"/>
                    <a:pt x="1899" y="17934"/>
                    <a:pt x="3024" y="17934"/>
                  </a:cubicBezTo>
                  <a:cubicBezTo>
                    <a:pt x="3926" y="17934"/>
                    <a:pt x="4833" y="18239"/>
                    <a:pt x="5575" y="18864"/>
                  </a:cubicBezTo>
                  <a:cubicBezTo>
                    <a:pt x="7242" y="20273"/>
                    <a:pt x="7451" y="22720"/>
                    <a:pt x="6096" y="24388"/>
                  </a:cubicBezTo>
                  <a:cubicBezTo>
                    <a:pt x="9693" y="20065"/>
                    <a:pt x="11882" y="14541"/>
                    <a:pt x="11882" y="8496"/>
                  </a:cubicBezTo>
                  <a:cubicBezTo>
                    <a:pt x="11882" y="5558"/>
                    <a:pt x="11373" y="2726"/>
                    <a:pt x="10403" y="9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4" name="Google Shape;3984;p493"/>
            <p:cNvSpPr/>
            <p:nvPr/>
          </p:nvSpPr>
          <p:spPr>
            <a:xfrm>
              <a:off x="2632793" y="3706289"/>
              <a:ext cx="1039305" cy="656367"/>
            </a:xfrm>
            <a:custGeom>
              <a:rect b="b" l="l" r="r" t="t"/>
              <a:pathLst>
                <a:path extrusionOk="0" h="15368" w="24334">
                  <a:moveTo>
                    <a:pt x="19907" y="1"/>
                  </a:moveTo>
                  <a:cubicBezTo>
                    <a:pt x="18782" y="1"/>
                    <a:pt x="17664" y="477"/>
                    <a:pt x="16884" y="1402"/>
                  </a:cubicBezTo>
                  <a:cubicBezTo>
                    <a:pt x="13807" y="5100"/>
                    <a:pt x="9117" y="7447"/>
                    <a:pt x="3961" y="7447"/>
                  </a:cubicBezTo>
                  <a:cubicBezTo>
                    <a:pt x="1772" y="7447"/>
                    <a:pt x="0" y="9219"/>
                    <a:pt x="0" y="11408"/>
                  </a:cubicBezTo>
                  <a:cubicBezTo>
                    <a:pt x="0" y="13596"/>
                    <a:pt x="1772" y="15368"/>
                    <a:pt x="3961" y="15368"/>
                  </a:cubicBezTo>
                  <a:cubicBezTo>
                    <a:pt x="11569" y="15368"/>
                    <a:pt x="18343" y="11929"/>
                    <a:pt x="22929" y="6559"/>
                  </a:cubicBezTo>
                  <a:cubicBezTo>
                    <a:pt x="22929" y="6509"/>
                    <a:pt x="22979" y="6509"/>
                    <a:pt x="22979" y="6455"/>
                  </a:cubicBezTo>
                  <a:cubicBezTo>
                    <a:pt x="24334" y="4787"/>
                    <a:pt x="24125" y="2340"/>
                    <a:pt x="22458" y="931"/>
                  </a:cubicBezTo>
                  <a:cubicBezTo>
                    <a:pt x="21716" y="306"/>
                    <a:pt x="20809" y="1"/>
                    <a:pt x="1990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5" name="Google Shape;3985;p493"/>
            <p:cNvSpPr/>
            <p:nvPr/>
          </p:nvSpPr>
          <p:spPr>
            <a:xfrm>
              <a:off x="1804864" y="2241520"/>
              <a:ext cx="997108" cy="810166"/>
            </a:xfrm>
            <a:custGeom>
              <a:rect b="b" l="l" r="r" t="t"/>
              <a:pathLst>
                <a:path extrusionOk="0" h="18969" w="23346">
                  <a:moveTo>
                    <a:pt x="31" y="16277"/>
                  </a:moveTo>
                  <a:cubicBezTo>
                    <a:pt x="21" y="16306"/>
                    <a:pt x="10" y="16335"/>
                    <a:pt x="0" y="16363"/>
                  </a:cubicBezTo>
                  <a:cubicBezTo>
                    <a:pt x="11" y="16335"/>
                    <a:pt x="21" y="16306"/>
                    <a:pt x="31" y="16277"/>
                  </a:cubicBezTo>
                  <a:close/>
                  <a:moveTo>
                    <a:pt x="23346" y="1"/>
                  </a:moveTo>
                  <a:cubicBezTo>
                    <a:pt x="12643" y="1"/>
                    <a:pt x="3495" y="6788"/>
                    <a:pt x="31" y="16277"/>
                  </a:cubicBezTo>
                  <a:lnTo>
                    <a:pt x="31" y="16277"/>
                  </a:lnTo>
                  <a:cubicBezTo>
                    <a:pt x="627" y="14693"/>
                    <a:pt x="2136" y="13734"/>
                    <a:pt x="3722" y="13734"/>
                  </a:cubicBezTo>
                  <a:cubicBezTo>
                    <a:pt x="4166" y="13734"/>
                    <a:pt x="4615" y="13809"/>
                    <a:pt x="5053" y="13966"/>
                  </a:cubicBezTo>
                  <a:cubicBezTo>
                    <a:pt x="7087" y="14750"/>
                    <a:pt x="8129" y="16939"/>
                    <a:pt x="7450" y="18969"/>
                  </a:cubicBezTo>
                  <a:cubicBezTo>
                    <a:pt x="9847" y="12507"/>
                    <a:pt x="16050" y="7922"/>
                    <a:pt x="23346" y="7922"/>
                  </a:cubicBezTo>
                  <a:cubicBezTo>
                    <a:pt x="21157" y="7922"/>
                    <a:pt x="19385" y="6150"/>
                    <a:pt x="19385" y="3961"/>
                  </a:cubicBezTo>
                  <a:cubicBezTo>
                    <a:pt x="19385" y="1773"/>
                    <a:pt x="21157" y="1"/>
                    <a:pt x="23346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6" name="Google Shape;3986;p493"/>
            <p:cNvSpPr/>
            <p:nvPr/>
          </p:nvSpPr>
          <p:spPr>
            <a:xfrm>
              <a:off x="1882681" y="3663793"/>
              <a:ext cx="919290" cy="698864"/>
            </a:xfrm>
            <a:custGeom>
              <a:rect b="b" l="l" r="r" t="t"/>
              <a:pathLst>
                <a:path extrusionOk="0" h="16363" w="21524">
                  <a:moveTo>
                    <a:pt x="6879" y="0"/>
                  </a:moveTo>
                  <a:cubicBezTo>
                    <a:pt x="6884" y="10"/>
                    <a:pt x="6889" y="19"/>
                    <a:pt x="6895" y="28"/>
                  </a:cubicBezTo>
                  <a:lnTo>
                    <a:pt x="6895" y="28"/>
                  </a:lnTo>
                  <a:cubicBezTo>
                    <a:pt x="6889" y="19"/>
                    <a:pt x="6884" y="10"/>
                    <a:pt x="6879" y="0"/>
                  </a:cubicBezTo>
                  <a:close/>
                  <a:moveTo>
                    <a:pt x="6895" y="28"/>
                  </a:moveTo>
                  <a:cubicBezTo>
                    <a:pt x="7968" y="1901"/>
                    <a:pt x="7286" y="4329"/>
                    <a:pt x="5419" y="5420"/>
                  </a:cubicBezTo>
                  <a:cubicBezTo>
                    <a:pt x="4808" y="5776"/>
                    <a:pt x="4136" y="5944"/>
                    <a:pt x="3469" y="5944"/>
                  </a:cubicBezTo>
                  <a:cubicBezTo>
                    <a:pt x="2092" y="5944"/>
                    <a:pt x="739" y="5225"/>
                    <a:pt x="0" y="3961"/>
                  </a:cubicBezTo>
                  <a:lnTo>
                    <a:pt x="0" y="3961"/>
                  </a:lnTo>
                  <a:cubicBezTo>
                    <a:pt x="4273" y="11360"/>
                    <a:pt x="12298" y="16363"/>
                    <a:pt x="21524" y="16363"/>
                  </a:cubicBezTo>
                  <a:cubicBezTo>
                    <a:pt x="19335" y="16363"/>
                    <a:pt x="17563" y="14591"/>
                    <a:pt x="17563" y="12403"/>
                  </a:cubicBezTo>
                  <a:cubicBezTo>
                    <a:pt x="17563" y="10214"/>
                    <a:pt x="19335" y="8442"/>
                    <a:pt x="21524" y="8442"/>
                  </a:cubicBezTo>
                  <a:cubicBezTo>
                    <a:pt x="15282" y="8442"/>
                    <a:pt x="9817" y="5066"/>
                    <a:pt x="6895" y="28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7" name="Google Shape;3987;p493"/>
            <p:cNvSpPr/>
            <p:nvPr/>
          </p:nvSpPr>
          <p:spPr>
            <a:xfrm>
              <a:off x="1740201" y="2828094"/>
              <a:ext cx="483093" cy="1089618"/>
            </a:xfrm>
            <a:custGeom>
              <a:rect b="b" l="l" r="r" t="t"/>
              <a:pathLst>
                <a:path extrusionOk="0" h="25512" w="11311">
                  <a:moveTo>
                    <a:pt x="5236" y="0"/>
                  </a:moveTo>
                  <a:cubicBezTo>
                    <a:pt x="3621" y="0"/>
                    <a:pt x="2087" y="994"/>
                    <a:pt x="1514" y="2629"/>
                  </a:cubicBezTo>
                  <a:cubicBezTo>
                    <a:pt x="522" y="5289"/>
                    <a:pt x="1" y="8153"/>
                    <a:pt x="1" y="11125"/>
                  </a:cubicBezTo>
                  <a:cubicBezTo>
                    <a:pt x="1" y="15657"/>
                    <a:pt x="1252" y="19880"/>
                    <a:pt x="3336" y="23528"/>
                  </a:cubicBezTo>
                  <a:cubicBezTo>
                    <a:pt x="4075" y="24792"/>
                    <a:pt x="5428" y="25511"/>
                    <a:pt x="6805" y="25511"/>
                  </a:cubicBezTo>
                  <a:cubicBezTo>
                    <a:pt x="7472" y="25511"/>
                    <a:pt x="8144" y="25343"/>
                    <a:pt x="8755" y="24987"/>
                  </a:cubicBezTo>
                  <a:cubicBezTo>
                    <a:pt x="10631" y="23890"/>
                    <a:pt x="11311" y="21443"/>
                    <a:pt x="10215" y="19567"/>
                  </a:cubicBezTo>
                  <a:cubicBezTo>
                    <a:pt x="8755" y="17066"/>
                    <a:pt x="7922" y="14198"/>
                    <a:pt x="7922" y="11125"/>
                  </a:cubicBezTo>
                  <a:cubicBezTo>
                    <a:pt x="7922" y="9091"/>
                    <a:pt x="8289" y="7165"/>
                    <a:pt x="8914" y="5393"/>
                  </a:cubicBezTo>
                  <a:cubicBezTo>
                    <a:pt x="8964" y="5339"/>
                    <a:pt x="8964" y="5289"/>
                    <a:pt x="8964" y="5235"/>
                  </a:cubicBezTo>
                  <a:cubicBezTo>
                    <a:pt x="9643" y="3205"/>
                    <a:pt x="8601" y="1016"/>
                    <a:pt x="6567" y="232"/>
                  </a:cubicBezTo>
                  <a:cubicBezTo>
                    <a:pt x="6129" y="75"/>
                    <a:pt x="5680" y="0"/>
                    <a:pt x="5236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8" name="Google Shape;3988;p493"/>
            <p:cNvSpPr/>
            <p:nvPr/>
          </p:nvSpPr>
          <p:spPr>
            <a:xfrm>
              <a:off x="2465755" y="2069400"/>
              <a:ext cx="670077" cy="1233892"/>
            </a:xfrm>
            <a:custGeom>
              <a:rect b="b" l="l" r="r" t="t"/>
              <a:pathLst>
                <a:path extrusionOk="0" h="28890" w="15689">
                  <a:moveTo>
                    <a:pt x="7846" y="0"/>
                  </a:moveTo>
                  <a:cubicBezTo>
                    <a:pt x="3817" y="0"/>
                    <a:pt x="522" y="3274"/>
                    <a:pt x="522" y="7316"/>
                  </a:cubicBezTo>
                  <a:cubicBezTo>
                    <a:pt x="522" y="10284"/>
                    <a:pt x="2294" y="12785"/>
                    <a:pt x="4795" y="13986"/>
                  </a:cubicBezTo>
                  <a:cubicBezTo>
                    <a:pt x="6046" y="14557"/>
                    <a:pt x="6879" y="15808"/>
                    <a:pt x="6879" y="17217"/>
                  </a:cubicBezTo>
                  <a:cubicBezTo>
                    <a:pt x="6879" y="18622"/>
                    <a:pt x="5996" y="19927"/>
                    <a:pt x="4691" y="20393"/>
                  </a:cubicBezTo>
                  <a:cubicBezTo>
                    <a:pt x="2711" y="21123"/>
                    <a:pt x="1043" y="22532"/>
                    <a:pt x="1" y="24354"/>
                  </a:cubicBezTo>
                  <a:lnTo>
                    <a:pt x="7872" y="28889"/>
                  </a:lnTo>
                  <a:lnTo>
                    <a:pt x="15688" y="24354"/>
                  </a:lnTo>
                  <a:cubicBezTo>
                    <a:pt x="14646" y="22532"/>
                    <a:pt x="12978" y="21123"/>
                    <a:pt x="11048" y="20393"/>
                  </a:cubicBezTo>
                  <a:cubicBezTo>
                    <a:pt x="9693" y="19927"/>
                    <a:pt x="8810" y="18622"/>
                    <a:pt x="8810" y="17217"/>
                  </a:cubicBezTo>
                  <a:lnTo>
                    <a:pt x="8810" y="17113"/>
                  </a:lnTo>
                  <a:cubicBezTo>
                    <a:pt x="8810" y="15758"/>
                    <a:pt x="9643" y="14557"/>
                    <a:pt x="10840" y="13986"/>
                  </a:cubicBezTo>
                  <a:cubicBezTo>
                    <a:pt x="13550" y="12785"/>
                    <a:pt x="15376" y="9971"/>
                    <a:pt x="15167" y="6795"/>
                  </a:cubicBezTo>
                  <a:cubicBezTo>
                    <a:pt x="14904" y="3197"/>
                    <a:pt x="11986" y="279"/>
                    <a:pt x="8393" y="20"/>
                  </a:cubicBezTo>
                  <a:cubicBezTo>
                    <a:pt x="8209" y="7"/>
                    <a:pt x="8027" y="0"/>
                    <a:pt x="78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9" name="Google Shape;3989;p493"/>
            <p:cNvSpPr/>
            <p:nvPr/>
          </p:nvSpPr>
          <p:spPr>
            <a:xfrm>
              <a:off x="1653500" y="3109507"/>
              <a:ext cx="1148472" cy="966399"/>
            </a:xfrm>
            <a:custGeom>
              <a:rect b="b" l="l" r="r" t="t"/>
              <a:pathLst>
                <a:path extrusionOk="0" h="22627" w="26890">
                  <a:moveTo>
                    <a:pt x="19019" y="1"/>
                  </a:moveTo>
                  <a:cubicBezTo>
                    <a:pt x="17977" y="1827"/>
                    <a:pt x="17614" y="3911"/>
                    <a:pt x="17927" y="5996"/>
                  </a:cubicBezTo>
                  <a:cubicBezTo>
                    <a:pt x="18185" y="7400"/>
                    <a:pt x="17510" y="8810"/>
                    <a:pt x="16259" y="9485"/>
                  </a:cubicBezTo>
                  <a:lnTo>
                    <a:pt x="16205" y="9539"/>
                  </a:lnTo>
                  <a:cubicBezTo>
                    <a:pt x="15649" y="9853"/>
                    <a:pt x="15037" y="10010"/>
                    <a:pt x="14431" y="10010"/>
                  </a:cubicBezTo>
                  <a:cubicBezTo>
                    <a:pt x="13732" y="10010"/>
                    <a:pt x="13040" y="9801"/>
                    <a:pt x="12453" y="9381"/>
                  </a:cubicBezTo>
                  <a:cubicBezTo>
                    <a:pt x="11192" y="8477"/>
                    <a:pt x="9687" y="7992"/>
                    <a:pt x="8157" y="7992"/>
                  </a:cubicBezTo>
                  <a:cubicBezTo>
                    <a:pt x="6777" y="7992"/>
                    <a:pt x="5376" y="8386"/>
                    <a:pt x="4115" y="9226"/>
                  </a:cubicBezTo>
                  <a:cubicBezTo>
                    <a:pt x="1093" y="11257"/>
                    <a:pt x="1" y="15217"/>
                    <a:pt x="1614" y="18502"/>
                  </a:cubicBezTo>
                  <a:cubicBezTo>
                    <a:pt x="2895" y="21136"/>
                    <a:pt x="5490" y="22626"/>
                    <a:pt x="8168" y="22626"/>
                  </a:cubicBezTo>
                  <a:cubicBezTo>
                    <a:pt x="9411" y="22626"/>
                    <a:pt x="10671" y="22305"/>
                    <a:pt x="11828" y="21629"/>
                  </a:cubicBezTo>
                  <a:cubicBezTo>
                    <a:pt x="14433" y="20170"/>
                    <a:pt x="15738" y="17406"/>
                    <a:pt x="15475" y="14592"/>
                  </a:cubicBezTo>
                  <a:cubicBezTo>
                    <a:pt x="15371" y="13237"/>
                    <a:pt x="16051" y="11882"/>
                    <a:pt x="17247" y="11207"/>
                  </a:cubicBezTo>
                  <a:cubicBezTo>
                    <a:pt x="17794" y="10887"/>
                    <a:pt x="18392" y="10728"/>
                    <a:pt x="18982" y="10728"/>
                  </a:cubicBezTo>
                  <a:cubicBezTo>
                    <a:pt x="19741" y="10728"/>
                    <a:pt x="20489" y="10992"/>
                    <a:pt x="21103" y="11519"/>
                  </a:cubicBezTo>
                  <a:cubicBezTo>
                    <a:pt x="22771" y="12820"/>
                    <a:pt x="24805" y="13549"/>
                    <a:pt x="26890" y="13549"/>
                  </a:cubicBezTo>
                  <a:lnTo>
                    <a:pt x="26890" y="4536"/>
                  </a:lnTo>
                  <a:lnTo>
                    <a:pt x="190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0" name="Google Shape;3990;p493"/>
            <p:cNvSpPr/>
            <p:nvPr/>
          </p:nvSpPr>
          <p:spPr>
            <a:xfrm>
              <a:off x="2801924" y="3109507"/>
              <a:ext cx="1157356" cy="966741"/>
            </a:xfrm>
            <a:custGeom>
              <a:rect b="b" l="l" r="r" t="t"/>
              <a:pathLst>
                <a:path extrusionOk="0" h="22635" w="27098">
                  <a:moveTo>
                    <a:pt x="7817" y="1"/>
                  </a:moveTo>
                  <a:lnTo>
                    <a:pt x="1" y="4536"/>
                  </a:lnTo>
                  <a:lnTo>
                    <a:pt x="1" y="13549"/>
                  </a:lnTo>
                  <a:cubicBezTo>
                    <a:pt x="2085" y="13549"/>
                    <a:pt x="4115" y="12820"/>
                    <a:pt x="5733" y="11519"/>
                  </a:cubicBezTo>
                  <a:cubicBezTo>
                    <a:pt x="6347" y="10992"/>
                    <a:pt x="7111" y="10728"/>
                    <a:pt x="7875" y="10728"/>
                  </a:cubicBezTo>
                  <a:cubicBezTo>
                    <a:pt x="8469" y="10728"/>
                    <a:pt x="9064" y="10887"/>
                    <a:pt x="9589" y="11207"/>
                  </a:cubicBezTo>
                  <a:lnTo>
                    <a:pt x="9693" y="11257"/>
                  </a:lnTo>
                  <a:cubicBezTo>
                    <a:pt x="10840" y="11936"/>
                    <a:pt x="11515" y="13237"/>
                    <a:pt x="11361" y="14592"/>
                  </a:cubicBezTo>
                  <a:cubicBezTo>
                    <a:pt x="11098" y="17510"/>
                    <a:pt x="12557" y="20482"/>
                    <a:pt x="15425" y="21887"/>
                  </a:cubicBezTo>
                  <a:cubicBezTo>
                    <a:pt x="16453" y="22394"/>
                    <a:pt x="17547" y="22634"/>
                    <a:pt x="18628" y="22634"/>
                  </a:cubicBezTo>
                  <a:cubicBezTo>
                    <a:pt x="20998" y="22634"/>
                    <a:pt x="23304" y="21479"/>
                    <a:pt x="24701" y="19440"/>
                  </a:cubicBezTo>
                  <a:cubicBezTo>
                    <a:pt x="27098" y="15842"/>
                    <a:pt x="25952" y="11048"/>
                    <a:pt x="22304" y="8964"/>
                  </a:cubicBezTo>
                  <a:cubicBezTo>
                    <a:pt x="21145" y="8302"/>
                    <a:pt x="19880" y="7983"/>
                    <a:pt x="18634" y="7983"/>
                  </a:cubicBezTo>
                  <a:cubicBezTo>
                    <a:pt x="17133" y="7983"/>
                    <a:pt x="15659" y="8447"/>
                    <a:pt x="14433" y="9331"/>
                  </a:cubicBezTo>
                  <a:cubicBezTo>
                    <a:pt x="13822" y="9775"/>
                    <a:pt x="13109" y="9996"/>
                    <a:pt x="12394" y="9996"/>
                  </a:cubicBezTo>
                  <a:cubicBezTo>
                    <a:pt x="11766" y="9996"/>
                    <a:pt x="11138" y="9826"/>
                    <a:pt x="10577" y="9485"/>
                  </a:cubicBezTo>
                  <a:cubicBezTo>
                    <a:pt x="9326" y="8810"/>
                    <a:pt x="8651" y="7400"/>
                    <a:pt x="8909" y="5996"/>
                  </a:cubicBezTo>
                  <a:cubicBezTo>
                    <a:pt x="9222" y="3911"/>
                    <a:pt x="8859" y="1827"/>
                    <a:pt x="78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91" name="Google Shape;3991;p493"/>
          <p:cNvSpPr txBox="1"/>
          <p:nvPr/>
        </p:nvSpPr>
        <p:spPr>
          <a:xfrm>
            <a:off x="754775" y="1922425"/>
            <a:ext cx="2233800" cy="9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O momento da jornada em que o cliente está, de acordo com o serviço, é um indicativo de maturidade do uso e de decisão em permanecer ou sair.</a:t>
            </a:r>
            <a:endParaRPr sz="1000"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  <p:grpSp>
        <p:nvGrpSpPr>
          <p:cNvPr id="3992" name="Google Shape;3992;p493"/>
          <p:cNvGrpSpPr/>
          <p:nvPr/>
        </p:nvGrpSpPr>
        <p:grpSpPr>
          <a:xfrm>
            <a:off x="5266115" y="2760479"/>
            <a:ext cx="365018" cy="363051"/>
            <a:chOff x="-2571737" y="2764550"/>
            <a:chExt cx="292225" cy="290650"/>
          </a:xfrm>
        </p:grpSpPr>
        <p:sp>
          <p:nvSpPr>
            <p:cNvPr id="3993" name="Google Shape;3993;p493"/>
            <p:cNvSpPr/>
            <p:nvPr/>
          </p:nvSpPr>
          <p:spPr>
            <a:xfrm>
              <a:off x="-2496085" y="30091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27" y="1"/>
                    <a:pt x="0" y="158"/>
                    <a:pt x="0" y="347"/>
                  </a:cubicBezTo>
                  <a:cubicBezTo>
                    <a:pt x="0" y="536"/>
                    <a:pt x="127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62" y="158"/>
                    <a:pt x="505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4" name="Google Shape;3994;p493"/>
            <p:cNvSpPr/>
            <p:nvPr/>
          </p:nvSpPr>
          <p:spPr>
            <a:xfrm>
              <a:off x="-2398548" y="2800375"/>
              <a:ext cx="52000" cy="120525"/>
            </a:xfrm>
            <a:custGeom>
              <a:rect b="b" l="l" r="r" t="t"/>
              <a:pathLst>
                <a:path extrusionOk="0" h="4821" w="2080">
                  <a:moveTo>
                    <a:pt x="1008" y="0"/>
                  </a:moveTo>
                  <a:cubicBezTo>
                    <a:pt x="819" y="0"/>
                    <a:pt x="662" y="158"/>
                    <a:pt x="662" y="378"/>
                  </a:cubicBezTo>
                  <a:lnTo>
                    <a:pt x="662" y="757"/>
                  </a:lnTo>
                  <a:cubicBezTo>
                    <a:pt x="252" y="914"/>
                    <a:pt x="0" y="1261"/>
                    <a:pt x="0" y="1733"/>
                  </a:cubicBezTo>
                  <a:cubicBezTo>
                    <a:pt x="0" y="2300"/>
                    <a:pt x="473" y="2773"/>
                    <a:pt x="1008" y="2773"/>
                  </a:cubicBezTo>
                  <a:cubicBezTo>
                    <a:pt x="1323" y="2773"/>
                    <a:pt x="1481" y="3119"/>
                    <a:pt x="1260" y="3371"/>
                  </a:cubicBezTo>
                  <a:cubicBezTo>
                    <a:pt x="1197" y="3419"/>
                    <a:pt x="1103" y="3442"/>
                    <a:pt x="1012" y="3442"/>
                  </a:cubicBezTo>
                  <a:cubicBezTo>
                    <a:pt x="922" y="3442"/>
                    <a:pt x="835" y="3419"/>
                    <a:pt x="788" y="3371"/>
                  </a:cubicBezTo>
                  <a:cubicBezTo>
                    <a:pt x="725" y="3308"/>
                    <a:pt x="630" y="3277"/>
                    <a:pt x="540" y="3277"/>
                  </a:cubicBezTo>
                  <a:cubicBezTo>
                    <a:pt x="449" y="3277"/>
                    <a:pt x="362" y="3308"/>
                    <a:pt x="315" y="3371"/>
                  </a:cubicBezTo>
                  <a:cubicBezTo>
                    <a:pt x="189" y="3466"/>
                    <a:pt x="189" y="3718"/>
                    <a:pt x="315" y="3844"/>
                  </a:cubicBezTo>
                  <a:cubicBezTo>
                    <a:pt x="410" y="3939"/>
                    <a:pt x="536" y="4033"/>
                    <a:pt x="693" y="4065"/>
                  </a:cubicBezTo>
                  <a:lnTo>
                    <a:pt x="693" y="4474"/>
                  </a:lnTo>
                  <a:cubicBezTo>
                    <a:pt x="693" y="4663"/>
                    <a:pt x="851" y="4821"/>
                    <a:pt x="1040" y="4821"/>
                  </a:cubicBezTo>
                  <a:cubicBezTo>
                    <a:pt x="1260" y="4821"/>
                    <a:pt x="1418" y="4663"/>
                    <a:pt x="1418" y="4474"/>
                  </a:cubicBezTo>
                  <a:lnTo>
                    <a:pt x="1418" y="4065"/>
                  </a:lnTo>
                  <a:cubicBezTo>
                    <a:pt x="1796" y="3907"/>
                    <a:pt x="2079" y="3560"/>
                    <a:pt x="2079" y="3088"/>
                  </a:cubicBezTo>
                  <a:cubicBezTo>
                    <a:pt x="2079" y="2521"/>
                    <a:pt x="1607" y="2048"/>
                    <a:pt x="1040" y="2048"/>
                  </a:cubicBezTo>
                  <a:cubicBezTo>
                    <a:pt x="851" y="2048"/>
                    <a:pt x="693" y="1891"/>
                    <a:pt x="693" y="1702"/>
                  </a:cubicBezTo>
                  <a:cubicBezTo>
                    <a:pt x="693" y="1495"/>
                    <a:pt x="842" y="1356"/>
                    <a:pt x="1016" y="1356"/>
                  </a:cubicBezTo>
                  <a:cubicBezTo>
                    <a:pt x="1107" y="1356"/>
                    <a:pt x="1205" y="1394"/>
                    <a:pt x="1292" y="1481"/>
                  </a:cubicBezTo>
                  <a:cubicBezTo>
                    <a:pt x="1355" y="1528"/>
                    <a:pt x="1441" y="1552"/>
                    <a:pt x="1528" y="1552"/>
                  </a:cubicBezTo>
                  <a:cubicBezTo>
                    <a:pt x="1615" y="1552"/>
                    <a:pt x="1701" y="1528"/>
                    <a:pt x="1764" y="1481"/>
                  </a:cubicBezTo>
                  <a:cubicBezTo>
                    <a:pt x="1859" y="1355"/>
                    <a:pt x="1859" y="1103"/>
                    <a:pt x="1764" y="1009"/>
                  </a:cubicBezTo>
                  <a:cubicBezTo>
                    <a:pt x="1638" y="883"/>
                    <a:pt x="1512" y="788"/>
                    <a:pt x="1355" y="757"/>
                  </a:cubicBezTo>
                  <a:lnTo>
                    <a:pt x="1355" y="378"/>
                  </a:lnTo>
                  <a:cubicBezTo>
                    <a:pt x="1355" y="158"/>
                    <a:pt x="1197" y="0"/>
                    <a:pt x="10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5" name="Google Shape;3995;p493"/>
            <p:cNvSpPr/>
            <p:nvPr/>
          </p:nvSpPr>
          <p:spPr>
            <a:xfrm>
              <a:off x="-2571737" y="2764550"/>
              <a:ext cx="292225" cy="290650"/>
            </a:xfrm>
            <a:custGeom>
              <a:rect b="b" l="l" r="r" t="t"/>
              <a:pathLst>
                <a:path extrusionOk="0" h="11626" w="11689">
                  <a:moveTo>
                    <a:pt x="5009" y="1355"/>
                  </a:moveTo>
                  <a:cubicBezTo>
                    <a:pt x="4789" y="1576"/>
                    <a:pt x="4694" y="1796"/>
                    <a:pt x="4537" y="2049"/>
                  </a:cubicBezTo>
                  <a:lnTo>
                    <a:pt x="662" y="2049"/>
                  </a:lnTo>
                  <a:lnTo>
                    <a:pt x="662" y="1670"/>
                  </a:lnTo>
                  <a:cubicBezTo>
                    <a:pt x="662" y="1513"/>
                    <a:pt x="819" y="1355"/>
                    <a:pt x="1008" y="1355"/>
                  </a:cubicBezTo>
                  <a:close/>
                  <a:moveTo>
                    <a:pt x="7908" y="694"/>
                  </a:moveTo>
                  <a:cubicBezTo>
                    <a:pt x="9609" y="694"/>
                    <a:pt x="10995" y="2080"/>
                    <a:pt x="10995" y="3781"/>
                  </a:cubicBezTo>
                  <a:cubicBezTo>
                    <a:pt x="10995" y="5451"/>
                    <a:pt x="9609" y="6837"/>
                    <a:pt x="7908" y="6837"/>
                  </a:cubicBezTo>
                  <a:cubicBezTo>
                    <a:pt x="7309" y="6837"/>
                    <a:pt x="6679" y="6680"/>
                    <a:pt x="6206" y="6365"/>
                  </a:cubicBezTo>
                  <a:cubicBezTo>
                    <a:pt x="6162" y="6342"/>
                    <a:pt x="6086" y="6320"/>
                    <a:pt x="6023" y="6320"/>
                  </a:cubicBezTo>
                  <a:cubicBezTo>
                    <a:pt x="5997" y="6320"/>
                    <a:pt x="5973" y="6324"/>
                    <a:pt x="5954" y="6333"/>
                  </a:cubicBezTo>
                  <a:cubicBezTo>
                    <a:pt x="5671" y="6396"/>
                    <a:pt x="5324" y="6522"/>
                    <a:pt x="5009" y="6648"/>
                  </a:cubicBezTo>
                  <a:lnTo>
                    <a:pt x="5324" y="5703"/>
                  </a:lnTo>
                  <a:cubicBezTo>
                    <a:pt x="5356" y="5609"/>
                    <a:pt x="5324" y="5514"/>
                    <a:pt x="5261" y="5420"/>
                  </a:cubicBezTo>
                  <a:cubicBezTo>
                    <a:pt x="4946" y="4947"/>
                    <a:pt x="4789" y="4348"/>
                    <a:pt x="4789" y="3781"/>
                  </a:cubicBezTo>
                  <a:cubicBezTo>
                    <a:pt x="4789" y="2080"/>
                    <a:pt x="6238" y="694"/>
                    <a:pt x="7908" y="694"/>
                  </a:cubicBezTo>
                  <a:close/>
                  <a:moveTo>
                    <a:pt x="4253" y="2710"/>
                  </a:moveTo>
                  <a:cubicBezTo>
                    <a:pt x="4190" y="3025"/>
                    <a:pt x="4096" y="3372"/>
                    <a:pt x="4096" y="3718"/>
                  </a:cubicBezTo>
                  <a:cubicBezTo>
                    <a:pt x="4096" y="4411"/>
                    <a:pt x="4253" y="5041"/>
                    <a:pt x="4600" y="5609"/>
                  </a:cubicBezTo>
                  <a:lnTo>
                    <a:pt x="4127" y="7089"/>
                  </a:lnTo>
                  <a:cubicBezTo>
                    <a:pt x="4096" y="7184"/>
                    <a:pt x="4127" y="7341"/>
                    <a:pt x="4222" y="7436"/>
                  </a:cubicBezTo>
                  <a:cubicBezTo>
                    <a:pt x="4266" y="7480"/>
                    <a:pt x="4358" y="7525"/>
                    <a:pt x="4453" y="7525"/>
                  </a:cubicBezTo>
                  <a:cubicBezTo>
                    <a:pt x="4492" y="7525"/>
                    <a:pt x="4531" y="7517"/>
                    <a:pt x="4568" y="7499"/>
                  </a:cubicBezTo>
                  <a:cubicBezTo>
                    <a:pt x="4568" y="7499"/>
                    <a:pt x="5387" y="7247"/>
                    <a:pt x="6017" y="7026"/>
                  </a:cubicBezTo>
                  <a:cubicBezTo>
                    <a:pt x="6080" y="7089"/>
                    <a:pt x="6143" y="7089"/>
                    <a:pt x="6175" y="7121"/>
                  </a:cubicBezTo>
                  <a:lnTo>
                    <a:pt x="6175" y="8223"/>
                  </a:lnTo>
                  <a:lnTo>
                    <a:pt x="662" y="8223"/>
                  </a:lnTo>
                  <a:lnTo>
                    <a:pt x="662" y="2710"/>
                  </a:lnTo>
                  <a:close/>
                  <a:moveTo>
                    <a:pt x="6112" y="8885"/>
                  </a:moveTo>
                  <a:lnTo>
                    <a:pt x="6112" y="10618"/>
                  </a:lnTo>
                  <a:cubicBezTo>
                    <a:pt x="6143" y="10807"/>
                    <a:pt x="5986" y="10964"/>
                    <a:pt x="5797" y="10964"/>
                  </a:cubicBezTo>
                  <a:lnTo>
                    <a:pt x="977" y="10964"/>
                  </a:lnTo>
                  <a:cubicBezTo>
                    <a:pt x="788" y="10964"/>
                    <a:pt x="630" y="10807"/>
                    <a:pt x="630" y="10618"/>
                  </a:cubicBezTo>
                  <a:lnTo>
                    <a:pt x="630" y="8885"/>
                  </a:lnTo>
                  <a:close/>
                  <a:moveTo>
                    <a:pt x="7908" y="1"/>
                  </a:moveTo>
                  <a:cubicBezTo>
                    <a:pt x="7120" y="1"/>
                    <a:pt x="6364" y="221"/>
                    <a:pt x="5734" y="662"/>
                  </a:cubicBezTo>
                  <a:lnTo>
                    <a:pt x="1008" y="662"/>
                  </a:lnTo>
                  <a:cubicBezTo>
                    <a:pt x="473" y="662"/>
                    <a:pt x="0" y="1135"/>
                    <a:pt x="0" y="1670"/>
                  </a:cubicBezTo>
                  <a:lnTo>
                    <a:pt x="0" y="10618"/>
                  </a:lnTo>
                  <a:cubicBezTo>
                    <a:pt x="0" y="11153"/>
                    <a:pt x="473" y="11626"/>
                    <a:pt x="1008" y="11626"/>
                  </a:cubicBezTo>
                  <a:lnTo>
                    <a:pt x="5828" y="11626"/>
                  </a:lnTo>
                  <a:cubicBezTo>
                    <a:pt x="6364" y="11626"/>
                    <a:pt x="6837" y="11153"/>
                    <a:pt x="6837" y="10618"/>
                  </a:cubicBezTo>
                  <a:lnTo>
                    <a:pt x="6837" y="7341"/>
                  </a:lnTo>
                  <a:cubicBezTo>
                    <a:pt x="7215" y="7436"/>
                    <a:pt x="7561" y="7499"/>
                    <a:pt x="7908" y="7499"/>
                  </a:cubicBezTo>
                  <a:cubicBezTo>
                    <a:pt x="9987" y="7499"/>
                    <a:pt x="11688" y="5798"/>
                    <a:pt x="11688" y="3718"/>
                  </a:cubicBezTo>
                  <a:cubicBezTo>
                    <a:pt x="11657" y="1670"/>
                    <a:pt x="9956" y="1"/>
                    <a:pt x="79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96" name="Google Shape;3996;p493"/>
          <p:cNvSpPr txBox="1"/>
          <p:nvPr/>
        </p:nvSpPr>
        <p:spPr>
          <a:xfrm>
            <a:off x="754775" y="3865525"/>
            <a:ext cx="2233800" cy="9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A Idade, estado civil, localidade podem nos indicar qual a tendência de satisfação do cliente para determinado serviço contratado.</a:t>
            </a:r>
            <a:endParaRPr sz="1000"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3997" name="Google Shape;3997;p493"/>
          <p:cNvSpPr txBox="1"/>
          <p:nvPr/>
        </p:nvSpPr>
        <p:spPr>
          <a:xfrm>
            <a:off x="5984450" y="3041950"/>
            <a:ext cx="2575800" cy="10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Métricas que podem refletir a fidelidade e a intensidade de uso dos serviços, como valor mensal do contrato, número de dependentes, volume de dados, podem direcionar se o cliente está mais ou menos satisfeito.</a:t>
            </a:r>
            <a:endParaRPr sz="1000"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  <p:cxnSp>
        <p:nvCxnSpPr>
          <p:cNvPr id="3998" name="Google Shape;3998;p493"/>
          <p:cNvCxnSpPr>
            <a:stCxn id="3977" idx="3"/>
            <a:endCxn id="3999" idx="2"/>
          </p:cNvCxnSpPr>
          <p:nvPr/>
        </p:nvCxnSpPr>
        <p:spPr>
          <a:xfrm>
            <a:off x="3019463" y="1623600"/>
            <a:ext cx="638100" cy="6033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4000" name="Google Shape;4000;p493"/>
          <p:cNvCxnSpPr>
            <a:stCxn id="3978" idx="3"/>
            <a:endCxn id="4001" idx="2"/>
          </p:cNvCxnSpPr>
          <p:nvPr/>
        </p:nvCxnSpPr>
        <p:spPr>
          <a:xfrm>
            <a:off x="3019463" y="3567700"/>
            <a:ext cx="769500" cy="253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4002" name="Google Shape;4002;p493"/>
          <p:cNvCxnSpPr>
            <a:stCxn id="3979" idx="1"/>
            <a:endCxn id="4003" idx="6"/>
          </p:cNvCxnSpPr>
          <p:nvPr/>
        </p:nvCxnSpPr>
        <p:spPr>
          <a:xfrm flipH="1">
            <a:off x="5716838" y="2595650"/>
            <a:ext cx="407700" cy="332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4004" name="Google Shape;4004;p493"/>
          <p:cNvSpPr/>
          <p:nvPr/>
        </p:nvSpPr>
        <p:spPr>
          <a:xfrm>
            <a:off x="3788975" y="2018700"/>
            <a:ext cx="364997" cy="363057"/>
          </a:xfrm>
          <a:custGeom>
            <a:rect b="b" l="l" r="r" t="t"/>
            <a:pathLst>
              <a:path extrusionOk="0" h="12660" w="12572">
                <a:moveTo>
                  <a:pt x="2773" y="840"/>
                </a:moveTo>
                <a:cubicBezTo>
                  <a:pt x="3025" y="840"/>
                  <a:pt x="3183" y="1061"/>
                  <a:pt x="3183" y="1250"/>
                </a:cubicBezTo>
                <a:lnTo>
                  <a:pt x="3183" y="2888"/>
                </a:lnTo>
                <a:cubicBezTo>
                  <a:pt x="3183" y="3140"/>
                  <a:pt x="2962" y="3298"/>
                  <a:pt x="2773" y="3298"/>
                </a:cubicBezTo>
                <a:cubicBezTo>
                  <a:pt x="2553" y="3298"/>
                  <a:pt x="2395" y="3109"/>
                  <a:pt x="2332" y="2888"/>
                </a:cubicBezTo>
                <a:lnTo>
                  <a:pt x="2332" y="1250"/>
                </a:lnTo>
                <a:cubicBezTo>
                  <a:pt x="2332" y="998"/>
                  <a:pt x="2553" y="840"/>
                  <a:pt x="2773" y="840"/>
                </a:cubicBezTo>
                <a:close/>
                <a:moveTo>
                  <a:pt x="9673" y="840"/>
                </a:moveTo>
                <a:cubicBezTo>
                  <a:pt x="9925" y="840"/>
                  <a:pt x="10082" y="1061"/>
                  <a:pt x="10082" y="1250"/>
                </a:cubicBezTo>
                <a:lnTo>
                  <a:pt x="10082" y="2888"/>
                </a:lnTo>
                <a:cubicBezTo>
                  <a:pt x="10082" y="3140"/>
                  <a:pt x="9862" y="3298"/>
                  <a:pt x="9673" y="3298"/>
                </a:cubicBezTo>
                <a:cubicBezTo>
                  <a:pt x="9452" y="3298"/>
                  <a:pt x="9295" y="3109"/>
                  <a:pt x="9232" y="2888"/>
                </a:cubicBezTo>
                <a:lnTo>
                  <a:pt x="9232" y="1250"/>
                </a:lnTo>
                <a:cubicBezTo>
                  <a:pt x="9232" y="998"/>
                  <a:pt x="9452" y="840"/>
                  <a:pt x="9673" y="840"/>
                </a:cubicBezTo>
                <a:close/>
                <a:moveTo>
                  <a:pt x="11374" y="2479"/>
                </a:moveTo>
                <a:cubicBezTo>
                  <a:pt x="11469" y="2479"/>
                  <a:pt x="11595" y="2542"/>
                  <a:pt x="11689" y="2668"/>
                </a:cubicBezTo>
                <a:cubicBezTo>
                  <a:pt x="11752" y="2794"/>
                  <a:pt x="11721" y="2857"/>
                  <a:pt x="11721" y="2983"/>
                </a:cubicBezTo>
                <a:lnTo>
                  <a:pt x="11721" y="4936"/>
                </a:lnTo>
                <a:lnTo>
                  <a:pt x="694" y="4936"/>
                </a:lnTo>
                <a:lnTo>
                  <a:pt x="694" y="2983"/>
                </a:lnTo>
                <a:cubicBezTo>
                  <a:pt x="694" y="2857"/>
                  <a:pt x="694" y="2794"/>
                  <a:pt x="725" y="2668"/>
                </a:cubicBezTo>
                <a:cubicBezTo>
                  <a:pt x="820" y="2542"/>
                  <a:pt x="946" y="2479"/>
                  <a:pt x="1040" y="2479"/>
                </a:cubicBezTo>
                <a:lnTo>
                  <a:pt x="1513" y="2479"/>
                </a:lnTo>
                <a:lnTo>
                  <a:pt x="1513" y="2888"/>
                </a:lnTo>
                <a:cubicBezTo>
                  <a:pt x="1513" y="3614"/>
                  <a:pt x="2132" y="4133"/>
                  <a:pt x="2803" y="4133"/>
                </a:cubicBezTo>
                <a:cubicBezTo>
                  <a:pt x="2919" y="4133"/>
                  <a:pt x="3036" y="4118"/>
                  <a:pt x="3151" y="4085"/>
                </a:cubicBezTo>
                <a:cubicBezTo>
                  <a:pt x="3655" y="3928"/>
                  <a:pt x="4002" y="3455"/>
                  <a:pt x="4002" y="2888"/>
                </a:cubicBezTo>
                <a:lnTo>
                  <a:pt x="4002" y="2479"/>
                </a:lnTo>
                <a:lnTo>
                  <a:pt x="8413" y="2479"/>
                </a:lnTo>
                <a:lnTo>
                  <a:pt x="8413" y="2888"/>
                </a:lnTo>
                <a:cubicBezTo>
                  <a:pt x="8413" y="3455"/>
                  <a:pt x="8759" y="3928"/>
                  <a:pt x="9263" y="4085"/>
                </a:cubicBezTo>
                <a:cubicBezTo>
                  <a:pt x="9379" y="4118"/>
                  <a:pt x="9496" y="4133"/>
                  <a:pt x="9612" y="4133"/>
                </a:cubicBezTo>
                <a:cubicBezTo>
                  <a:pt x="10282" y="4133"/>
                  <a:pt x="10902" y="3614"/>
                  <a:pt x="10902" y="2888"/>
                </a:cubicBezTo>
                <a:lnTo>
                  <a:pt x="10902" y="2479"/>
                </a:lnTo>
                <a:close/>
                <a:moveTo>
                  <a:pt x="11721" y="5787"/>
                </a:moveTo>
                <a:lnTo>
                  <a:pt x="11721" y="11457"/>
                </a:lnTo>
                <a:cubicBezTo>
                  <a:pt x="11721" y="11678"/>
                  <a:pt x="11532" y="11835"/>
                  <a:pt x="11280" y="11867"/>
                </a:cubicBezTo>
                <a:lnTo>
                  <a:pt x="1072" y="11867"/>
                </a:lnTo>
                <a:cubicBezTo>
                  <a:pt x="851" y="11867"/>
                  <a:pt x="694" y="11678"/>
                  <a:pt x="694" y="11457"/>
                </a:cubicBezTo>
                <a:lnTo>
                  <a:pt x="694" y="5787"/>
                </a:lnTo>
                <a:close/>
                <a:moveTo>
                  <a:pt x="2825" y="1"/>
                </a:moveTo>
                <a:cubicBezTo>
                  <a:pt x="2180" y="1"/>
                  <a:pt x="1608" y="526"/>
                  <a:pt x="1608" y="1250"/>
                </a:cubicBezTo>
                <a:lnTo>
                  <a:pt x="1608" y="1691"/>
                </a:lnTo>
                <a:lnTo>
                  <a:pt x="1135" y="1691"/>
                </a:lnTo>
                <a:cubicBezTo>
                  <a:pt x="851" y="1691"/>
                  <a:pt x="568" y="1785"/>
                  <a:pt x="379" y="2006"/>
                </a:cubicBezTo>
                <a:cubicBezTo>
                  <a:pt x="158" y="2227"/>
                  <a:pt x="1" y="2542"/>
                  <a:pt x="1" y="2888"/>
                </a:cubicBezTo>
                <a:lnTo>
                  <a:pt x="1" y="11457"/>
                </a:lnTo>
                <a:cubicBezTo>
                  <a:pt x="1" y="12087"/>
                  <a:pt x="486" y="12659"/>
                  <a:pt x="1102" y="12659"/>
                </a:cubicBezTo>
                <a:cubicBezTo>
                  <a:pt x="1134" y="12659"/>
                  <a:pt x="1166" y="12658"/>
                  <a:pt x="1198" y="12655"/>
                </a:cubicBezTo>
                <a:lnTo>
                  <a:pt x="11311" y="12655"/>
                </a:lnTo>
                <a:cubicBezTo>
                  <a:pt x="12004" y="12655"/>
                  <a:pt x="12571" y="12119"/>
                  <a:pt x="12571" y="11457"/>
                </a:cubicBezTo>
                <a:lnTo>
                  <a:pt x="12571" y="2888"/>
                </a:lnTo>
                <a:cubicBezTo>
                  <a:pt x="12571" y="2542"/>
                  <a:pt x="12414" y="2227"/>
                  <a:pt x="12193" y="2006"/>
                </a:cubicBezTo>
                <a:cubicBezTo>
                  <a:pt x="12004" y="1785"/>
                  <a:pt x="11721" y="1691"/>
                  <a:pt x="11437" y="1691"/>
                </a:cubicBezTo>
                <a:lnTo>
                  <a:pt x="10965" y="1691"/>
                </a:lnTo>
                <a:lnTo>
                  <a:pt x="10965" y="1250"/>
                </a:lnTo>
                <a:cubicBezTo>
                  <a:pt x="10965" y="526"/>
                  <a:pt x="10392" y="1"/>
                  <a:pt x="9747" y="1"/>
                </a:cubicBezTo>
                <a:cubicBezTo>
                  <a:pt x="9577" y="1"/>
                  <a:pt x="9402" y="37"/>
                  <a:pt x="9232" y="116"/>
                </a:cubicBezTo>
                <a:cubicBezTo>
                  <a:pt x="8759" y="305"/>
                  <a:pt x="8507" y="746"/>
                  <a:pt x="8507" y="1250"/>
                </a:cubicBezTo>
                <a:lnTo>
                  <a:pt x="8507" y="1691"/>
                </a:lnTo>
                <a:lnTo>
                  <a:pt x="4096" y="1691"/>
                </a:lnTo>
                <a:lnTo>
                  <a:pt x="4096" y="1250"/>
                </a:lnTo>
                <a:cubicBezTo>
                  <a:pt x="4096" y="746"/>
                  <a:pt x="3781" y="305"/>
                  <a:pt x="3340" y="116"/>
                </a:cubicBezTo>
                <a:cubicBezTo>
                  <a:pt x="3170" y="37"/>
                  <a:pt x="2995" y="1"/>
                  <a:pt x="282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5" name="Google Shape;4005;p493"/>
          <p:cNvSpPr/>
          <p:nvPr/>
        </p:nvSpPr>
        <p:spPr>
          <a:xfrm>
            <a:off x="3907304" y="3627237"/>
            <a:ext cx="353587" cy="354527"/>
          </a:xfrm>
          <a:custGeom>
            <a:rect b="b" l="l" r="r" t="t"/>
            <a:pathLst>
              <a:path extrusionOk="0" h="11689" w="11658">
                <a:moveTo>
                  <a:pt x="2868" y="8538"/>
                </a:moveTo>
                <a:cubicBezTo>
                  <a:pt x="3025" y="8948"/>
                  <a:pt x="3340" y="9263"/>
                  <a:pt x="3781" y="9452"/>
                </a:cubicBezTo>
                <a:cubicBezTo>
                  <a:pt x="3403" y="9389"/>
                  <a:pt x="2364" y="9231"/>
                  <a:pt x="2080" y="8916"/>
                </a:cubicBezTo>
                <a:cubicBezTo>
                  <a:pt x="2143" y="8885"/>
                  <a:pt x="2332" y="8727"/>
                  <a:pt x="2868" y="8538"/>
                </a:cubicBezTo>
                <a:close/>
                <a:moveTo>
                  <a:pt x="8791" y="8538"/>
                </a:moveTo>
                <a:cubicBezTo>
                  <a:pt x="9326" y="8727"/>
                  <a:pt x="9547" y="8885"/>
                  <a:pt x="9578" y="8916"/>
                </a:cubicBezTo>
                <a:cubicBezTo>
                  <a:pt x="9295" y="9231"/>
                  <a:pt x="8287" y="9389"/>
                  <a:pt x="7877" y="9452"/>
                </a:cubicBezTo>
                <a:cubicBezTo>
                  <a:pt x="8287" y="9294"/>
                  <a:pt x="8602" y="8948"/>
                  <a:pt x="8791" y="8538"/>
                </a:cubicBezTo>
                <a:close/>
                <a:moveTo>
                  <a:pt x="5829" y="725"/>
                </a:moveTo>
                <a:cubicBezTo>
                  <a:pt x="6018" y="725"/>
                  <a:pt x="6176" y="883"/>
                  <a:pt x="6176" y="1072"/>
                </a:cubicBezTo>
                <a:lnTo>
                  <a:pt x="6176" y="4537"/>
                </a:lnTo>
                <a:cubicBezTo>
                  <a:pt x="6176" y="4695"/>
                  <a:pt x="6302" y="4821"/>
                  <a:pt x="6428" y="4852"/>
                </a:cubicBezTo>
                <a:cubicBezTo>
                  <a:pt x="6455" y="4858"/>
                  <a:pt x="6482" y="4860"/>
                  <a:pt x="6508" y="4860"/>
                </a:cubicBezTo>
                <a:cubicBezTo>
                  <a:pt x="6637" y="4860"/>
                  <a:pt x="6754" y="4799"/>
                  <a:pt x="6806" y="4695"/>
                </a:cubicBezTo>
                <a:lnTo>
                  <a:pt x="8287" y="2237"/>
                </a:lnTo>
                <a:cubicBezTo>
                  <a:pt x="8326" y="2139"/>
                  <a:pt x="8415" y="2090"/>
                  <a:pt x="8514" y="2090"/>
                </a:cubicBezTo>
                <a:cubicBezTo>
                  <a:pt x="8574" y="2090"/>
                  <a:pt x="8637" y="2107"/>
                  <a:pt x="8696" y="2143"/>
                </a:cubicBezTo>
                <a:cubicBezTo>
                  <a:pt x="8854" y="2206"/>
                  <a:pt x="8948" y="2426"/>
                  <a:pt x="8854" y="2615"/>
                </a:cubicBezTo>
                <a:lnTo>
                  <a:pt x="7656" y="5041"/>
                </a:lnTo>
                <a:cubicBezTo>
                  <a:pt x="7562" y="5262"/>
                  <a:pt x="7656" y="5451"/>
                  <a:pt x="7814" y="5514"/>
                </a:cubicBezTo>
                <a:cubicBezTo>
                  <a:pt x="7851" y="5551"/>
                  <a:pt x="7898" y="5569"/>
                  <a:pt x="7949" y="5569"/>
                </a:cubicBezTo>
                <a:cubicBezTo>
                  <a:pt x="8028" y="5569"/>
                  <a:pt x="8116" y="5527"/>
                  <a:pt x="8192" y="5451"/>
                </a:cubicBezTo>
                <a:cubicBezTo>
                  <a:pt x="9630" y="4282"/>
                  <a:pt x="9701" y="4254"/>
                  <a:pt x="9704" y="4254"/>
                </a:cubicBezTo>
                <a:cubicBezTo>
                  <a:pt x="9704" y="4254"/>
                  <a:pt x="9704" y="4254"/>
                  <a:pt x="9704" y="4254"/>
                </a:cubicBezTo>
                <a:cubicBezTo>
                  <a:pt x="9752" y="4206"/>
                  <a:pt x="9838" y="4183"/>
                  <a:pt x="9929" y="4183"/>
                </a:cubicBezTo>
                <a:cubicBezTo>
                  <a:pt x="10019" y="4183"/>
                  <a:pt x="10114" y="4206"/>
                  <a:pt x="10177" y="4254"/>
                </a:cubicBezTo>
                <a:cubicBezTo>
                  <a:pt x="10271" y="4380"/>
                  <a:pt x="10271" y="4632"/>
                  <a:pt x="10177" y="4726"/>
                </a:cubicBezTo>
                <a:lnTo>
                  <a:pt x="8318" y="6585"/>
                </a:lnTo>
                <a:cubicBezTo>
                  <a:pt x="8224" y="6680"/>
                  <a:pt x="8192" y="6743"/>
                  <a:pt x="8192" y="6837"/>
                </a:cubicBezTo>
                <a:lnTo>
                  <a:pt x="8192" y="7940"/>
                </a:lnTo>
                <a:cubicBezTo>
                  <a:pt x="8192" y="8349"/>
                  <a:pt x="7908" y="8759"/>
                  <a:pt x="7499" y="8916"/>
                </a:cubicBezTo>
                <a:cubicBezTo>
                  <a:pt x="7184" y="9042"/>
                  <a:pt x="6932" y="9263"/>
                  <a:pt x="6869" y="9609"/>
                </a:cubicBezTo>
                <a:cubicBezTo>
                  <a:pt x="6491" y="9672"/>
                  <a:pt x="6144" y="9672"/>
                  <a:pt x="5798" y="9672"/>
                </a:cubicBezTo>
                <a:cubicBezTo>
                  <a:pt x="5451" y="9672"/>
                  <a:pt x="5073" y="9672"/>
                  <a:pt x="4726" y="9609"/>
                </a:cubicBezTo>
                <a:cubicBezTo>
                  <a:pt x="4663" y="9294"/>
                  <a:pt x="4411" y="9042"/>
                  <a:pt x="4096" y="8916"/>
                </a:cubicBezTo>
                <a:cubicBezTo>
                  <a:pt x="3655" y="8759"/>
                  <a:pt x="3403" y="8381"/>
                  <a:pt x="3403" y="7940"/>
                </a:cubicBezTo>
                <a:cubicBezTo>
                  <a:pt x="3403" y="7562"/>
                  <a:pt x="3277" y="7247"/>
                  <a:pt x="2994" y="6963"/>
                </a:cubicBezTo>
                <a:lnTo>
                  <a:pt x="1418" y="5388"/>
                </a:lnTo>
                <a:cubicBezTo>
                  <a:pt x="1355" y="5293"/>
                  <a:pt x="1355" y="5041"/>
                  <a:pt x="1513" y="4947"/>
                </a:cubicBezTo>
                <a:cubicBezTo>
                  <a:pt x="1568" y="4873"/>
                  <a:pt x="1667" y="4842"/>
                  <a:pt x="1758" y="4842"/>
                </a:cubicBezTo>
                <a:cubicBezTo>
                  <a:pt x="1823" y="4842"/>
                  <a:pt x="1883" y="4858"/>
                  <a:pt x="1923" y="4884"/>
                </a:cubicBezTo>
                <a:cubicBezTo>
                  <a:pt x="3718" y="6238"/>
                  <a:pt x="3592" y="6144"/>
                  <a:pt x="3750" y="6207"/>
                </a:cubicBezTo>
                <a:cubicBezTo>
                  <a:pt x="3834" y="6207"/>
                  <a:pt x="3876" y="6221"/>
                  <a:pt x="3913" y="6221"/>
                </a:cubicBezTo>
                <a:cubicBezTo>
                  <a:pt x="3932" y="6221"/>
                  <a:pt x="3949" y="6217"/>
                  <a:pt x="3970" y="6207"/>
                </a:cubicBezTo>
                <a:cubicBezTo>
                  <a:pt x="5231" y="6238"/>
                  <a:pt x="5483" y="6617"/>
                  <a:pt x="5483" y="7215"/>
                </a:cubicBezTo>
                <a:cubicBezTo>
                  <a:pt x="5483" y="7404"/>
                  <a:pt x="5640" y="7562"/>
                  <a:pt x="5829" y="7562"/>
                </a:cubicBezTo>
                <a:cubicBezTo>
                  <a:pt x="6018" y="7562"/>
                  <a:pt x="6176" y="7404"/>
                  <a:pt x="6176" y="7215"/>
                </a:cubicBezTo>
                <a:cubicBezTo>
                  <a:pt x="6176" y="6554"/>
                  <a:pt x="5924" y="6081"/>
                  <a:pt x="5388" y="5797"/>
                </a:cubicBezTo>
                <a:cubicBezTo>
                  <a:pt x="5073" y="5640"/>
                  <a:pt x="4663" y="5514"/>
                  <a:pt x="4128" y="5514"/>
                </a:cubicBezTo>
                <a:cubicBezTo>
                  <a:pt x="3624" y="4348"/>
                  <a:pt x="2836" y="2647"/>
                  <a:pt x="2805" y="2615"/>
                </a:cubicBezTo>
                <a:cubicBezTo>
                  <a:pt x="2710" y="2458"/>
                  <a:pt x="2805" y="2206"/>
                  <a:pt x="2962" y="2143"/>
                </a:cubicBezTo>
                <a:cubicBezTo>
                  <a:pt x="3015" y="2111"/>
                  <a:pt x="3071" y="2097"/>
                  <a:pt x="3126" y="2097"/>
                </a:cubicBezTo>
                <a:cubicBezTo>
                  <a:pt x="3235" y="2097"/>
                  <a:pt x="3340" y="2153"/>
                  <a:pt x="3403" y="2237"/>
                </a:cubicBezTo>
                <a:lnTo>
                  <a:pt x="4852" y="4695"/>
                </a:lnTo>
                <a:cubicBezTo>
                  <a:pt x="4905" y="4799"/>
                  <a:pt x="5022" y="4860"/>
                  <a:pt x="5150" y="4860"/>
                </a:cubicBezTo>
                <a:cubicBezTo>
                  <a:pt x="5176" y="4860"/>
                  <a:pt x="5204" y="4858"/>
                  <a:pt x="5231" y="4852"/>
                </a:cubicBezTo>
                <a:cubicBezTo>
                  <a:pt x="5388" y="4821"/>
                  <a:pt x="5483" y="4695"/>
                  <a:pt x="5483" y="4537"/>
                </a:cubicBezTo>
                <a:lnTo>
                  <a:pt x="5483" y="1072"/>
                </a:lnTo>
                <a:cubicBezTo>
                  <a:pt x="5483" y="883"/>
                  <a:pt x="5640" y="725"/>
                  <a:pt x="5829" y="725"/>
                </a:cubicBezTo>
                <a:close/>
                <a:moveTo>
                  <a:pt x="8822" y="7310"/>
                </a:moveTo>
                <a:cubicBezTo>
                  <a:pt x="10082" y="7688"/>
                  <a:pt x="10901" y="8318"/>
                  <a:pt x="10901" y="8916"/>
                </a:cubicBezTo>
                <a:cubicBezTo>
                  <a:pt x="10996" y="9925"/>
                  <a:pt x="8791" y="10996"/>
                  <a:pt x="5829" y="10996"/>
                </a:cubicBezTo>
                <a:cubicBezTo>
                  <a:pt x="2868" y="10996"/>
                  <a:pt x="662" y="9988"/>
                  <a:pt x="662" y="8948"/>
                </a:cubicBezTo>
                <a:cubicBezTo>
                  <a:pt x="662" y="8412"/>
                  <a:pt x="1387" y="7814"/>
                  <a:pt x="2490" y="7404"/>
                </a:cubicBezTo>
                <a:lnTo>
                  <a:pt x="2553" y="7499"/>
                </a:lnTo>
                <a:cubicBezTo>
                  <a:pt x="2679" y="7625"/>
                  <a:pt x="2773" y="7782"/>
                  <a:pt x="2773" y="7940"/>
                </a:cubicBezTo>
                <a:cubicBezTo>
                  <a:pt x="2206" y="8097"/>
                  <a:pt x="1387" y="8349"/>
                  <a:pt x="1387" y="8948"/>
                </a:cubicBezTo>
                <a:cubicBezTo>
                  <a:pt x="1387" y="9231"/>
                  <a:pt x="1544" y="9452"/>
                  <a:pt x="1860" y="9672"/>
                </a:cubicBezTo>
                <a:cubicBezTo>
                  <a:pt x="2773" y="10208"/>
                  <a:pt x="4726" y="10334"/>
                  <a:pt x="5798" y="10334"/>
                </a:cubicBezTo>
                <a:cubicBezTo>
                  <a:pt x="6869" y="10334"/>
                  <a:pt x="8822" y="10208"/>
                  <a:pt x="9736" y="9672"/>
                </a:cubicBezTo>
                <a:cubicBezTo>
                  <a:pt x="10051" y="9452"/>
                  <a:pt x="10208" y="9231"/>
                  <a:pt x="10208" y="8948"/>
                </a:cubicBezTo>
                <a:cubicBezTo>
                  <a:pt x="10208" y="8349"/>
                  <a:pt x="9421" y="8097"/>
                  <a:pt x="8822" y="7940"/>
                </a:cubicBezTo>
                <a:lnTo>
                  <a:pt x="8822" y="7310"/>
                </a:lnTo>
                <a:close/>
                <a:moveTo>
                  <a:pt x="5829" y="1"/>
                </a:moveTo>
                <a:cubicBezTo>
                  <a:pt x="5294" y="1"/>
                  <a:pt x="4821" y="473"/>
                  <a:pt x="4821" y="1072"/>
                </a:cubicBezTo>
                <a:lnTo>
                  <a:pt x="4821" y="3309"/>
                </a:lnTo>
                <a:lnTo>
                  <a:pt x="4002" y="1954"/>
                </a:lnTo>
                <a:cubicBezTo>
                  <a:pt x="3807" y="1608"/>
                  <a:pt x="3464" y="1440"/>
                  <a:pt x="3115" y="1440"/>
                </a:cubicBezTo>
                <a:cubicBezTo>
                  <a:pt x="2956" y="1440"/>
                  <a:pt x="2795" y="1475"/>
                  <a:pt x="2647" y="1544"/>
                </a:cubicBezTo>
                <a:cubicBezTo>
                  <a:pt x="2143" y="1765"/>
                  <a:pt x="1923" y="2426"/>
                  <a:pt x="2175" y="2930"/>
                </a:cubicBezTo>
                <a:cubicBezTo>
                  <a:pt x="2206" y="2993"/>
                  <a:pt x="2679" y="4033"/>
                  <a:pt x="3088" y="4915"/>
                </a:cubicBezTo>
                <a:lnTo>
                  <a:pt x="2332" y="4380"/>
                </a:lnTo>
                <a:cubicBezTo>
                  <a:pt x="2157" y="4233"/>
                  <a:pt x="1933" y="4162"/>
                  <a:pt x="1710" y="4162"/>
                </a:cubicBezTo>
                <a:cubicBezTo>
                  <a:pt x="1452" y="4162"/>
                  <a:pt x="1195" y="4257"/>
                  <a:pt x="1009" y="4443"/>
                </a:cubicBezTo>
                <a:cubicBezTo>
                  <a:pt x="599" y="4852"/>
                  <a:pt x="599" y="5514"/>
                  <a:pt x="1009" y="5923"/>
                </a:cubicBezTo>
                <a:lnTo>
                  <a:pt x="1986" y="6900"/>
                </a:lnTo>
                <a:cubicBezTo>
                  <a:pt x="725" y="7404"/>
                  <a:pt x="1" y="8160"/>
                  <a:pt x="1" y="8948"/>
                </a:cubicBezTo>
                <a:cubicBezTo>
                  <a:pt x="1" y="9736"/>
                  <a:pt x="631" y="10460"/>
                  <a:pt x="1828" y="10964"/>
                </a:cubicBezTo>
                <a:cubicBezTo>
                  <a:pt x="2868" y="11437"/>
                  <a:pt x="4348" y="11689"/>
                  <a:pt x="5829" y="11689"/>
                </a:cubicBezTo>
                <a:cubicBezTo>
                  <a:pt x="8948" y="11689"/>
                  <a:pt x="11658" y="10586"/>
                  <a:pt x="11658" y="8979"/>
                </a:cubicBezTo>
                <a:cubicBezTo>
                  <a:pt x="11658" y="8003"/>
                  <a:pt x="10744" y="7184"/>
                  <a:pt x="9169" y="6680"/>
                </a:cubicBezTo>
                <a:lnTo>
                  <a:pt x="10649" y="5199"/>
                </a:lnTo>
                <a:cubicBezTo>
                  <a:pt x="11027" y="4821"/>
                  <a:pt x="11027" y="4159"/>
                  <a:pt x="10649" y="3750"/>
                </a:cubicBezTo>
                <a:cubicBezTo>
                  <a:pt x="10445" y="3561"/>
                  <a:pt x="10185" y="3466"/>
                  <a:pt x="9929" y="3466"/>
                </a:cubicBezTo>
                <a:cubicBezTo>
                  <a:pt x="9673" y="3466"/>
                  <a:pt x="9421" y="3561"/>
                  <a:pt x="9232" y="3750"/>
                </a:cubicBezTo>
                <a:cubicBezTo>
                  <a:pt x="9137" y="3844"/>
                  <a:pt x="9074" y="3876"/>
                  <a:pt x="8948" y="4002"/>
                </a:cubicBezTo>
                <a:cubicBezTo>
                  <a:pt x="8980" y="3876"/>
                  <a:pt x="9421" y="3025"/>
                  <a:pt x="9484" y="2930"/>
                </a:cubicBezTo>
                <a:cubicBezTo>
                  <a:pt x="9736" y="2426"/>
                  <a:pt x="9547" y="1765"/>
                  <a:pt x="9011" y="1544"/>
                </a:cubicBezTo>
                <a:cubicBezTo>
                  <a:pt x="8873" y="1475"/>
                  <a:pt x="8719" y="1440"/>
                  <a:pt x="8564" y="1440"/>
                </a:cubicBezTo>
                <a:cubicBezTo>
                  <a:pt x="8226" y="1440"/>
                  <a:pt x="7883" y="1608"/>
                  <a:pt x="7688" y="1954"/>
                </a:cubicBezTo>
                <a:lnTo>
                  <a:pt x="6869" y="3309"/>
                </a:lnTo>
                <a:lnTo>
                  <a:pt x="6869" y="1072"/>
                </a:lnTo>
                <a:cubicBezTo>
                  <a:pt x="6869" y="505"/>
                  <a:pt x="6396" y="1"/>
                  <a:pt x="582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4" name="Shape 3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" name="Google Shape;3645;p476"/>
          <p:cNvSpPr/>
          <p:nvPr/>
        </p:nvSpPr>
        <p:spPr>
          <a:xfrm>
            <a:off x="722463" y="3417910"/>
            <a:ext cx="7708500" cy="502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6" name="Google Shape;3646;p476"/>
          <p:cNvSpPr/>
          <p:nvPr/>
        </p:nvSpPr>
        <p:spPr>
          <a:xfrm>
            <a:off x="722463" y="2850220"/>
            <a:ext cx="7708500" cy="502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7" name="Google Shape;3647;p476"/>
          <p:cNvSpPr/>
          <p:nvPr/>
        </p:nvSpPr>
        <p:spPr>
          <a:xfrm>
            <a:off x="722463" y="2282530"/>
            <a:ext cx="7708500" cy="502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8" name="Google Shape;3648;p476"/>
          <p:cNvSpPr/>
          <p:nvPr/>
        </p:nvSpPr>
        <p:spPr>
          <a:xfrm>
            <a:off x="722463" y="1714840"/>
            <a:ext cx="7708500" cy="502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9" name="Google Shape;3649;p476"/>
          <p:cNvSpPr/>
          <p:nvPr/>
        </p:nvSpPr>
        <p:spPr>
          <a:xfrm>
            <a:off x="722463" y="3985600"/>
            <a:ext cx="7708500" cy="502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0" name="Google Shape;3650;p476"/>
          <p:cNvSpPr/>
          <p:nvPr/>
        </p:nvSpPr>
        <p:spPr>
          <a:xfrm>
            <a:off x="693431" y="1705533"/>
            <a:ext cx="525000" cy="525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1" name="Google Shape;3651;p476"/>
          <p:cNvSpPr/>
          <p:nvPr/>
        </p:nvSpPr>
        <p:spPr>
          <a:xfrm>
            <a:off x="693431" y="2271829"/>
            <a:ext cx="525000" cy="525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2" name="Google Shape;3652;p476"/>
          <p:cNvSpPr/>
          <p:nvPr/>
        </p:nvSpPr>
        <p:spPr>
          <a:xfrm>
            <a:off x="693431" y="2839120"/>
            <a:ext cx="525000" cy="525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3" name="Google Shape;3653;p476"/>
          <p:cNvSpPr/>
          <p:nvPr/>
        </p:nvSpPr>
        <p:spPr>
          <a:xfrm>
            <a:off x="693431" y="3406810"/>
            <a:ext cx="525000" cy="525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4" name="Google Shape;3654;p476"/>
          <p:cNvSpPr/>
          <p:nvPr/>
        </p:nvSpPr>
        <p:spPr>
          <a:xfrm>
            <a:off x="693431" y="3974500"/>
            <a:ext cx="525000" cy="525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5" name="Google Shape;3655;p476"/>
          <p:cNvSpPr/>
          <p:nvPr/>
        </p:nvSpPr>
        <p:spPr>
          <a:xfrm>
            <a:off x="722463" y="1147150"/>
            <a:ext cx="7708500" cy="502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6" name="Google Shape;3656;p476"/>
          <p:cNvSpPr/>
          <p:nvPr/>
        </p:nvSpPr>
        <p:spPr>
          <a:xfrm>
            <a:off x="693431" y="1136050"/>
            <a:ext cx="525000" cy="525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7" name="Google Shape;3657;p476"/>
          <p:cNvSpPr txBox="1"/>
          <p:nvPr>
            <p:ph idx="4" type="subTitle"/>
          </p:nvPr>
        </p:nvSpPr>
        <p:spPr>
          <a:xfrm>
            <a:off x="4333525" y="1766440"/>
            <a:ext cx="41604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Quais os resultados da análise construída</a:t>
            </a:r>
            <a:endParaRPr/>
          </a:p>
        </p:txBody>
      </p:sp>
      <p:sp>
        <p:nvSpPr>
          <p:cNvPr id="3658" name="Google Shape;3658;p476"/>
          <p:cNvSpPr txBox="1"/>
          <p:nvPr>
            <p:ph idx="1" type="subTitle"/>
          </p:nvPr>
        </p:nvSpPr>
        <p:spPr>
          <a:xfrm>
            <a:off x="1259250" y="1197700"/>
            <a:ext cx="30906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Introdução</a:t>
            </a:r>
            <a:endParaRPr sz="2500"/>
          </a:p>
        </p:txBody>
      </p:sp>
      <p:sp>
        <p:nvSpPr>
          <p:cNvPr id="3659" name="Google Shape;3659;p476"/>
          <p:cNvSpPr txBox="1"/>
          <p:nvPr>
            <p:ph idx="2" type="subTitle"/>
          </p:nvPr>
        </p:nvSpPr>
        <p:spPr>
          <a:xfrm>
            <a:off x="4333525" y="1196650"/>
            <a:ext cx="4160400" cy="4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Discussão</a:t>
            </a:r>
            <a:r>
              <a:rPr lang="pt-BR"/>
              <a:t> sobre o cenário da TL Company</a:t>
            </a:r>
            <a:endParaRPr/>
          </a:p>
        </p:txBody>
      </p:sp>
      <p:sp>
        <p:nvSpPr>
          <p:cNvPr id="3660" name="Google Shape;3660;p476"/>
          <p:cNvSpPr txBox="1"/>
          <p:nvPr>
            <p:ph type="title"/>
          </p:nvPr>
        </p:nvSpPr>
        <p:spPr>
          <a:xfrm>
            <a:off x="657713" y="1197700"/>
            <a:ext cx="6681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01</a:t>
            </a:r>
            <a:endParaRPr/>
          </a:p>
        </p:txBody>
      </p:sp>
      <p:sp>
        <p:nvSpPr>
          <p:cNvPr id="3661" name="Google Shape;3661;p476"/>
          <p:cNvSpPr txBox="1"/>
          <p:nvPr>
            <p:ph idx="3" type="subTitle"/>
          </p:nvPr>
        </p:nvSpPr>
        <p:spPr>
          <a:xfrm>
            <a:off x="1259250" y="1767490"/>
            <a:ext cx="3090600" cy="399600"/>
          </a:xfrm>
          <a:prstGeom prst="rect">
            <a:avLst/>
          </a:prstGeom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Highlights</a:t>
            </a:r>
            <a:endParaRPr sz="2500"/>
          </a:p>
        </p:txBody>
      </p:sp>
      <p:sp>
        <p:nvSpPr>
          <p:cNvPr id="3662" name="Google Shape;3662;p476"/>
          <p:cNvSpPr txBox="1"/>
          <p:nvPr>
            <p:ph idx="5" type="title"/>
          </p:nvPr>
        </p:nvSpPr>
        <p:spPr>
          <a:xfrm>
            <a:off x="667238" y="1767490"/>
            <a:ext cx="668100" cy="399600"/>
          </a:xfrm>
          <a:prstGeom prst="rect">
            <a:avLst/>
          </a:prstGeom>
        </p:spPr>
        <p:txBody>
          <a:bodyPr anchorCtr="0" anchor="ctr" bIns="91425" lIns="91425" spcFirstLastPara="1" rIns="91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02</a:t>
            </a:r>
            <a:endParaRPr/>
          </a:p>
        </p:txBody>
      </p:sp>
      <p:sp>
        <p:nvSpPr>
          <p:cNvPr id="3663" name="Google Shape;3663;p476"/>
          <p:cNvSpPr txBox="1"/>
          <p:nvPr>
            <p:ph idx="6" type="subTitle"/>
          </p:nvPr>
        </p:nvSpPr>
        <p:spPr>
          <a:xfrm>
            <a:off x="1259252" y="2335180"/>
            <a:ext cx="30906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Pipeline de dados</a:t>
            </a:r>
            <a:endParaRPr sz="2500"/>
          </a:p>
        </p:txBody>
      </p:sp>
      <p:sp>
        <p:nvSpPr>
          <p:cNvPr id="3664" name="Google Shape;3664;p476"/>
          <p:cNvSpPr txBox="1"/>
          <p:nvPr>
            <p:ph idx="7" type="subTitle"/>
          </p:nvPr>
        </p:nvSpPr>
        <p:spPr>
          <a:xfrm>
            <a:off x="4333544" y="2334130"/>
            <a:ext cx="4160400" cy="4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Tratamento da base de dados fornecida</a:t>
            </a:r>
            <a:endParaRPr/>
          </a:p>
        </p:txBody>
      </p:sp>
      <p:sp>
        <p:nvSpPr>
          <p:cNvPr id="3665" name="Google Shape;3665;p476"/>
          <p:cNvSpPr txBox="1"/>
          <p:nvPr>
            <p:ph idx="8" type="title"/>
          </p:nvPr>
        </p:nvSpPr>
        <p:spPr>
          <a:xfrm>
            <a:off x="657713" y="2335180"/>
            <a:ext cx="6681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03</a:t>
            </a:r>
            <a:endParaRPr/>
          </a:p>
        </p:txBody>
      </p:sp>
      <p:sp>
        <p:nvSpPr>
          <p:cNvPr id="3666" name="Google Shape;3666;p476"/>
          <p:cNvSpPr txBox="1"/>
          <p:nvPr>
            <p:ph idx="9" type="subTitle"/>
          </p:nvPr>
        </p:nvSpPr>
        <p:spPr>
          <a:xfrm>
            <a:off x="1259250" y="2904975"/>
            <a:ext cx="3350700" cy="397500"/>
          </a:xfrm>
          <a:prstGeom prst="rect">
            <a:avLst/>
          </a:prstGeom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Análise dos serviços</a:t>
            </a:r>
            <a:endParaRPr sz="2500"/>
          </a:p>
        </p:txBody>
      </p:sp>
      <p:sp>
        <p:nvSpPr>
          <p:cNvPr id="3667" name="Google Shape;3667;p476"/>
          <p:cNvSpPr txBox="1"/>
          <p:nvPr>
            <p:ph idx="13" type="subTitle"/>
          </p:nvPr>
        </p:nvSpPr>
        <p:spPr>
          <a:xfrm>
            <a:off x="4333542" y="2903920"/>
            <a:ext cx="4160400" cy="3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Observando o comportamento das variáveis dos serviços prestados</a:t>
            </a:r>
            <a:endParaRPr/>
          </a:p>
        </p:txBody>
      </p:sp>
      <p:sp>
        <p:nvSpPr>
          <p:cNvPr id="3668" name="Google Shape;3668;p476"/>
          <p:cNvSpPr txBox="1"/>
          <p:nvPr>
            <p:ph idx="14" type="title"/>
          </p:nvPr>
        </p:nvSpPr>
        <p:spPr>
          <a:xfrm>
            <a:off x="657713" y="2904970"/>
            <a:ext cx="668100" cy="397500"/>
          </a:xfrm>
          <a:prstGeom prst="rect">
            <a:avLst/>
          </a:prstGeom>
        </p:spPr>
        <p:txBody>
          <a:bodyPr anchorCtr="0" anchor="ctr" bIns="91425" lIns="91425" spcFirstLastPara="1" rIns="91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04</a:t>
            </a:r>
            <a:endParaRPr/>
          </a:p>
        </p:txBody>
      </p:sp>
      <p:sp>
        <p:nvSpPr>
          <p:cNvPr id="3669" name="Google Shape;3669;p476"/>
          <p:cNvSpPr txBox="1"/>
          <p:nvPr>
            <p:ph idx="15" type="subTitle"/>
          </p:nvPr>
        </p:nvSpPr>
        <p:spPr>
          <a:xfrm>
            <a:off x="1259250" y="3470550"/>
            <a:ext cx="3238200" cy="397500"/>
          </a:xfrm>
          <a:prstGeom prst="rect">
            <a:avLst/>
          </a:prstGeom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Construíndo personas</a:t>
            </a:r>
            <a:endParaRPr sz="2500"/>
          </a:p>
        </p:txBody>
      </p:sp>
      <p:sp>
        <p:nvSpPr>
          <p:cNvPr id="3670" name="Google Shape;3670;p476"/>
          <p:cNvSpPr txBox="1"/>
          <p:nvPr>
            <p:ph idx="16" type="subTitle"/>
          </p:nvPr>
        </p:nvSpPr>
        <p:spPr>
          <a:xfrm>
            <a:off x="4333525" y="3469510"/>
            <a:ext cx="4160400" cy="3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Personificando clientes que avaliaram negativamente os diferentes serviços</a:t>
            </a:r>
            <a:endParaRPr/>
          </a:p>
        </p:txBody>
      </p:sp>
      <p:sp>
        <p:nvSpPr>
          <p:cNvPr id="3671" name="Google Shape;3671;p476"/>
          <p:cNvSpPr txBox="1"/>
          <p:nvPr>
            <p:ph idx="17" type="title"/>
          </p:nvPr>
        </p:nvSpPr>
        <p:spPr>
          <a:xfrm>
            <a:off x="657713" y="3470560"/>
            <a:ext cx="668100" cy="397500"/>
          </a:xfrm>
          <a:prstGeom prst="rect">
            <a:avLst/>
          </a:prstGeom>
        </p:spPr>
        <p:txBody>
          <a:bodyPr anchorCtr="0" anchor="ctr" bIns="91425" lIns="91425" spcFirstLastPara="1" rIns="91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05</a:t>
            </a:r>
            <a:endParaRPr/>
          </a:p>
        </p:txBody>
      </p:sp>
      <p:sp>
        <p:nvSpPr>
          <p:cNvPr id="3672" name="Google Shape;3672;p476"/>
          <p:cNvSpPr txBox="1"/>
          <p:nvPr>
            <p:ph idx="18" type="subTitle"/>
          </p:nvPr>
        </p:nvSpPr>
        <p:spPr>
          <a:xfrm>
            <a:off x="1259250" y="4036150"/>
            <a:ext cx="36024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Impactos no Churn</a:t>
            </a:r>
            <a:endParaRPr sz="2500"/>
          </a:p>
        </p:txBody>
      </p:sp>
      <p:sp>
        <p:nvSpPr>
          <p:cNvPr id="3673" name="Google Shape;3673;p476"/>
          <p:cNvSpPr txBox="1"/>
          <p:nvPr>
            <p:ph idx="19" type="subTitle"/>
          </p:nvPr>
        </p:nvSpPr>
        <p:spPr>
          <a:xfrm>
            <a:off x="4333525" y="4035100"/>
            <a:ext cx="4160400" cy="4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Quais variáveis mais impactam nas avaliações negativas</a:t>
            </a:r>
            <a:endParaRPr/>
          </a:p>
        </p:txBody>
      </p:sp>
      <p:sp>
        <p:nvSpPr>
          <p:cNvPr id="3674" name="Google Shape;3674;p476"/>
          <p:cNvSpPr txBox="1"/>
          <p:nvPr>
            <p:ph idx="20" type="title"/>
          </p:nvPr>
        </p:nvSpPr>
        <p:spPr>
          <a:xfrm>
            <a:off x="657713" y="4036150"/>
            <a:ext cx="6681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06</a:t>
            </a:r>
            <a:endParaRPr/>
          </a:p>
        </p:txBody>
      </p:sp>
      <p:sp>
        <p:nvSpPr>
          <p:cNvPr id="3675" name="Google Shape;3675;p476"/>
          <p:cNvSpPr txBox="1"/>
          <p:nvPr>
            <p:ph idx="21"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</a:t>
            </a:r>
            <a:endParaRPr/>
          </a:p>
        </p:txBody>
      </p:sp>
      <p:sp>
        <p:nvSpPr>
          <p:cNvPr id="3676" name="Google Shape;3676;p476"/>
          <p:cNvSpPr/>
          <p:nvPr/>
        </p:nvSpPr>
        <p:spPr>
          <a:xfrm>
            <a:off x="714788" y="4553300"/>
            <a:ext cx="7708500" cy="502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7" name="Google Shape;3677;p476"/>
          <p:cNvSpPr/>
          <p:nvPr/>
        </p:nvSpPr>
        <p:spPr>
          <a:xfrm>
            <a:off x="685756" y="4542200"/>
            <a:ext cx="525000" cy="525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8" name="Google Shape;3678;p476"/>
          <p:cNvSpPr txBox="1"/>
          <p:nvPr>
            <p:ph idx="1" type="subTitle"/>
          </p:nvPr>
        </p:nvSpPr>
        <p:spPr>
          <a:xfrm>
            <a:off x="1251575" y="4603850"/>
            <a:ext cx="30906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Roadmap analítico</a:t>
            </a:r>
            <a:endParaRPr sz="2500"/>
          </a:p>
        </p:txBody>
      </p:sp>
      <p:sp>
        <p:nvSpPr>
          <p:cNvPr id="3679" name="Google Shape;3679;p476"/>
          <p:cNvSpPr txBox="1"/>
          <p:nvPr>
            <p:ph idx="2" type="subTitle"/>
          </p:nvPr>
        </p:nvSpPr>
        <p:spPr>
          <a:xfrm>
            <a:off x="4325850" y="4602800"/>
            <a:ext cx="4160400" cy="4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Próximos passos do projeto</a:t>
            </a:r>
            <a:endParaRPr/>
          </a:p>
        </p:txBody>
      </p:sp>
      <p:sp>
        <p:nvSpPr>
          <p:cNvPr id="3680" name="Google Shape;3680;p476"/>
          <p:cNvSpPr txBox="1"/>
          <p:nvPr>
            <p:ph type="title"/>
          </p:nvPr>
        </p:nvSpPr>
        <p:spPr>
          <a:xfrm>
            <a:off x="650038" y="4603850"/>
            <a:ext cx="6681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07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9" name="Shape 4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0" name="Google Shape;4010;p494"/>
          <p:cNvSpPr/>
          <p:nvPr/>
        </p:nvSpPr>
        <p:spPr>
          <a:xfrm>
            <a:off x="713575" y="3867150"/>
            <a:ext cx="1716000" cy="5259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1" name="Google Shape;4011;p494"/>
          <p:cNvSpPr/>
          <p:nvPr/>
        </p:nvSpPr>
        <p:spPr>
          <a:xfrm>
            <a:off x="713575" y="2105025"/>
            <a:ext cx="1716000" cy="5259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2" name="Google Shape;4012;p494"/>
          <p:cNvSpPr/>
          <p:nvPr/>
        </p:nvSpPr>
        <p:spPr>
          <a:xfrm>
            <a:off x="713575" y="2952750"/>
            <a:ext cx="1716000" cy="5259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3" name="Google Shape;4013;p494"/>
          <p:cNvSpPr/>
          <p:nvPr/>
        </p:nvSpPr>
        <p:spPr>
          <a:xfrm>
            <a:off x="3971825" y="1257300"/>
            <a:ext cx="1426500" cy="3311400"/>
          </a:xfrm>
          <a:prstGeom prst="roundRect">
            <a:avLst>
              <a:gd fmla="val 1176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4" name="Google Shape;4014;p494"/>
          <p:cNvSpPr/>
          <p:nvPr/>
        </p:nvSpPr>
        <p:spPr>
          <a:xfrm>
            <a:off x="5470425" y="1257300"/>
            <a:ext cx="1426500" cy="3311400"/>
          </a:xfrm>
          <a:prstGeom prst="roundRect">
            <a:avLst>
              <a:gd fmla="val 1176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5" name="Google Shape;4015;p494"/>
          <p:cNvSpPr/>
          <p:nvPr/>
        </p:nvSpPr>
        <p:spPr>
          <a:xfrm>
            <a:off x="6969025" y="1257300"/>
            <a:ext cx="1426500" cy="3311400"/>
          </a:xfrm>
          <a:prstGeom prst="roundRect">
            <a:avLst>
              <a:gd fmla="val 11763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6" name="Google Shape;4016;p494"/>
          <p:cNvSpPr/>
          <p:nvPr/>
        </p:nvSpPr>
        <p:spPr>
          <a:xfrm>
            <a:off x="2473225" y="1257300"/>
            <a:ext cx="1426500" cy="3311400"/>
          </a:xfrm>
          <a:prstGeom prst="roundRect">
            <a:avLst>
              <a:gd fmla="val 11763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7" name="Google Shape;4017;p494"/>
          <p:cNvSpPr txBox="1"/>
          <p:nvPr>
            <p:ph type="title"/>
          </p:nvPr>
        </p:nvSpPr>
        <p:spPr>
          <a:xfrm>
            <a:off x="717750" y="105475"/>
            <a:ext cx="7708500" cy="717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Roadmap Analítico</a:t>
            </a:r>
            <a:endParaRPr/>
          </a:p>
        </p:txBody>
      </p:sp>
      <p:sp>
        <p:nvSpPr>
          <p:cNvPr id="4018" name="Google Shape;4018;p494"/>
          <p:cNvSpPr/>
          <p:nvPr/>
        </p:nvSpPr>
        <p:spPr>
          <a:xfrm>
            <a:off x="2680975" y="2089125"/>
            <a:ext cx="3501900" cy="557700"/>
          </a:xfrm>
          <a:prstGeom prst="roundRect">
            <a:avLst>
              <a:gd fmla="val 120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Darker Grotesque"/>
                <a:ea typeface="Darker Grotesque"/>
                <a:cs typeface="Darker Grotesque"/>
                <a:sym typeface="Darker Grotesque"/>
              </a:rPr>
              <a:t>Testes A/B com as personas selecionadas que estão no tempo de inflexão. Testes para realizar a melhor forma de abordagem para abrir o contato e realizar ações de CS.</a:t>
            </a:r>
            <a:endParaRPr b="1" sz="1000"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4019" name="Google Shape;4019;p494"/>
          <p:cNvSpPr/>
          <p:nvPr/>
        </p:nvSpPr>
        <p:spPr>
          <a:xfrm>
            <a:off x="6314975" y="2089125"/>
            <a:ext cx="1992600" cy="557700"/>
          </a:xfrm>
          <a:prstGeom prst="roundRect">
            <a:avLst>
              <a:gd fmla="val 120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Darker Grotesque"/>
                <a:ea typeface="Darker Grotesque"/>
                <a:cs typeface="Darker Grotesque"/>
                <a:sym typeface="Darker Grotesque"/>
              </a:rPr>
              <a:t>Compilar resultados dos testes e provável redução no Churn.</a:t>
            </a:r>
            <a:endParaRPr b="1" sz="1000"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4020" name="Google Shape;4020;p494"/>
          <p:cNvSpPr/>
          <p:nvPr/>
        </p:nvSpPr>
        <p:spPr>
          <a:xfrm>
            <a:off x="2680975" y="3851250"/>
            <a:ext cx="1992600" cy="557700"/>
          </a:xfrm>
          <a:prstGeom prst="roundRect">
            <a:avLst>
              <a:gd fmla="val 1207" name="adj"/>
            </a:avLst>
          </a:prstGeom>
          <a:solidFill>
            <a:srgbClr val="D9D9D9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Darker Grotesque"/>
                <a:ea typeface="Darker Grotesque"/>
                <a:cs typeface="Darker Grotesque"/>
                <a:sym typeface="Darker Grotesque"/>
              </a:rPr>
              <a:t>Estruturação do Pipeline de dados para zerar ingestão incorreta de dados.</a:t>
            </a:r>
            <a:endParaRPr b="1" sz="1000"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4021" name="Google Shape;4021;p494"/>
          <p:cNvSpPr/>
          <p:nvPr/>
        </p:nvSpPr>
        <p:spPr>
          <a:xfrm>
            <a:off x="4837675" y="3851250"/>
            <a:ext cx="1307700" cy="557700"/>
          </a:xfrm>
          <a:prstGeom prst="roundRect">
            <a:avLst>
              <a:gd fmla="val 1207" name="adj"/>
            </a:avLst>
          </a:prstGeom>
          <a:solidFill>
            <a:srgbClr val="D9D9D9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Darker Grotesque"/>
                <a:ea typeface="Darker Grotesque"/>
                <a:cs typeface="Darker Grotesque"/>
                <a:sym typeface="Darker Grotesque"/>
              </a:rPr>
              <a:t>Criação de Feature Store para construção de modelos de ML</a:t>
            </a:r>
            <a:endParaRPr b="1" sz="1000"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graphicFrame>
        <p:nvGraphicFramePr>
          <p:cNvPr id="4022" name="Google Shape;4022;p494"/>
          <p:cNvGraphicFramePr/>
          <p:nvPr/>
        </p:nvGraphicFramePr>
        <p:xfrm>
          <a:off x="721975" y="122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{56CB92BB-5088-447F-9E4C-6F16C403C6BA}</a:tableStyleId>
              </a:tblPr>
              <a:tblGrid>
                <a:gridCol w="1713150"/>
                <a:gridCol w="1498825"/>
                <a:gridCol w="1498825"/>
                <a:gridCol w="1498825"/>
                <a:gridCol w="1498825"/>
              </a:tblGrid>
              <a:tr h="710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0">
                        <a:solidFill>
                          <a:schemeClr val="dk1"/>
                        </a:solidFill>
                        <a:latin typeface="Darker Grotesque"/>
                        <a:ea typeface="Darker Grotesque"/>
                        <a:cs typeface="Darker Grotesque"/>
                        <a:sym typeface="Darker Grotesque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24242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4242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4242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4242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000">
                          <a:solidFill>
                            <a:schemeClr val="dk1"/>
                          </a:solidFill>
                          <a:latin typeface="Darker Grotesque"/>
                          <a:ea typeface="Darker Grotesque"/>
                          <a:cs typeface="Darker Grotesque"/>
                          <a:sym typeface="Darker Grotesque"/>
                        </a:rPr>
                        <a:t>Mês 1</a:t>
                      </a:r>
                      <a:endParaRPr b="1" sz="3000">
                        <a:solidFill>
                          <a:schemeClr val="dk1"/>
                        </a:solidFill>
                        <a:latin typeface="Darker Grotesque"/>
                        <a:ea typeface="Darker Grotesque"/>
                        <a:cs typeface="Darker Grotesque"/>
                        <a:sym typeface="Darker Grotesqu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4242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4242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4242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000">
                          <a:solidFill>
                            <a:schemeClr val="dk1"/>
                          </a:solidFill>
                          <a:latin typeface="Darker Grotesque"/>
                          <a:ea typeface="Darker Grotesque"/>
                          <a:cs typeface="Darker Grotesque"/>
                          <a:sym typeface="Darker Grotesque"/>
                        </a:rPr>
                        <a:t>Mês 2</a:t>
                      </a:r>
                      <a:endParaRPr b="1" sz="3000">
                        <a:solidFill>
                          <a:schemeClr val="dk1"/>
                        </a:solidFill>
                        <a:latin typeface="Darker Grotesque"/>
                        <a:ea typeface="Darker Grotesque"/>
                        <a:cs typeface="Darker Grotesque"/>
                        <a:sym typeface="Darker Grotesqu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4242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4242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4242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000">
                          <a:solidFill>
                            <a:schemeClr val="dk1"/>
                          </a:solidFill>
                          <a:latin typeface="Darker Grotesque"/>
                          <a:ea typeface="Darker Grotesque"/>
                          <a:cs typeface="Darker Grotesque"/>
                          <a:sym typeface="Darker Grotesque"/>
                        </a:rPr>
                        <a:t>Mês 3</a:t>
                      </a:r>
                      <a:endParaRPr b="1" sz="3000">
                        <a:solidFill>
                          <a:schemeClr val="dk1"/>
                        </a:solidFill>
                        <a:latin typeface="Darker Grotesque"/>
                        <a:ea typeface="Darker Grotesque"/>
                        <a:cs typeface="Darker Grotesque"/>
                        <a:sym typeface="Darker Grotesqu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4242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4242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4242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000">
                          <a:solidFill>
                            <a:schemeClr val="dk1"/>
                          </a:solidFill>
                          <a:latin typeface="Darker Grotesque"/>
                          <a:ea typeface="Darker Grotesque"/>
                          <a:cs typeface="Darker Grotesque"/>
                          <a:sym typeface="Darker Grotesque"/>
                        </a:rPr>
                        <a:t>Mês 4</a:t>
                      </a:r>
                      <a:endParaRPr b="1" sz="3000">
                        <a:solidFill>
                          <a:schemeClr val="dk1"/>
                        </a:solidFill>
                        <a:latin typeface="Darker Grotesque"/>
                        <a:ea typeface="Darker Grotesque"/>
                        <a:cs typeface="Darker Grotesque"/>
                        <a:sym typeface="Darker Grotesqu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4242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4242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4242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chemeClr val="dk1"/>
                          </a:solidFill>
                          <a:latin typeface="Darker Grotesque"/>
                          <a:ea typeface="Darker Grotesque"/>
                          <a:cs typeface="Darker Grotesque"/>
                          <a:sym typeface="Darker Grotesque"/>
                        </a:rPr>
                        <a:t>Estratégia a ser executada</a:t>
                      </a:r>
                      <a:endParaRPr b="1" sz="1800">
                        <a:solidFill>
                          <a:schemeClr val="dk1"/>
                        </a:solidFill>
                        <a:latin typeface="Darker Grotesque"/>
                        <a:ea typeface="Darker Grotesque"/>
                        <a:cs typeface="Darker Grotesque"/>
                        <a:sym typeface="Darker Grotesqu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4242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4242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4242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dk1"/>
                        </a:solidFill>
                        <a:latin typeface="Commissioner"/>
                        <a:ea typeface="Commissioner"/>
                        <a:cs typeface="Commissioner"/>
                        <a:sym typeface="Commission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dk1"/>
                        </a:solidFill>
                        <a:latin typeface="Commissioner"/>
                        <a:ea typeface="Commissioner"/>
                        <a:cs typeface="Commissioner"/>
                        <a:sym typeface="Commission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dk1"/>
                        </a:solidFill>
                        <a:latin typeface="Commissioner"/>
                        <a:ea typeface="Commissioner"/>
                        <a:cs typeface="Commissioner"/>
                        <a:sym typeface="Commission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dk1"/>
                        </a:solidFill>
                        <a:latin typeface="Commissioner"/>
                        <a:ea typeface="Commissioner"/>
                        <a:cs typeface="Commissioner"/>
                        <a:sym typeface="Commission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chemeClr val="dk1"/>
                          </a:solidFill>
                          <a:latin typeface="Darker Grotesque"/>
                          <a:ea typeface="Darker Grotesque"/>
                          <a:cs typeface="Darker Grotesque"/>
                          <a:sym typeface="Darker Grotesque"/>
                        </a:rPr>
                        <a:t>Machine Learning</a:t>
                      </a:r>
                      <a:endParaRPr b="1" sz="1800">
                        <a:solidFill>
                          <a:schemeClr val="dk1"/>
                        </a:solidFill>
                        <a:latin typeface="Darker Grotesque"/>
                        <a:ea typeface="Darker Grotesque"/>
                        <a:cs typeface="Darker Grotesque"/>
                        <a:sym typeface="Darker Grotesqu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4242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4242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4242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dk1"/>
                        </a:solidFill>
                        <a:latin typeface="Commissioner"/>
                        <a:ea typeface="Commissioner"/>
                        <a:cs typeface="Commissioner"/>
                        <a:sym typeface="Commission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dk1"/>
                        </a:solidFill>
                        <a:latin typeface="Commissioner"/>
                        <a:ea typeface="Commissioner"/>
                        <a:cs typeface="Commissioner"/>
                        <a:sym typeface="Commission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dk1"/>
                        </a:solidFill>
                        <a:latin typeface="Commissioner"/>
                        <a:ea typeface="Commissioner"/>
                        <a:cs typeface="Commissioner"/>
                        <a:sym typeface="Commission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dk1"/>
                        </a:solidFill>
                        <a:latin typeface="Commissioner"/>
                        <a:ea typeface="Commissioner"/>
                        <a:cs typeface="Commissioner"/>
                        <a:sym typeface="Commission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6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chemeClr val="dk1"/>
                          </a:solidFill>
                          <a:latin typeface="Darker Grotesque"/>
                          <a:ea typeface="Darker Grotesque"/>
                          <a:cs typeface="Darker Grotesque"/>
                          <a:sym typeface="Darker Grotesque"/>
                        </a:rPr>
                        <a:t>Data Engineer</a:t>
                      </a:r>
                      <a:endParaRPr b="1" sz="1800">
                        <a:solidFill>
                          <a:schemeClr val="dk1"/>
                        </a:solidFill>
                        <a:latin typeface="Darker Grotesque"/>
                        <a:ea typeface="Darker Grotesque"/>
                        <a:cs typeface="Darker Grotesque"/>
                        <a:sym typeface="Darker Grotesqu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4242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4242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4242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4242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24242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4242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4242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24242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4242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4242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24242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4242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4242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24242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4242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4242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023" name="Google Shape;4023;p494"/>
          <p:cNvSpPr/>
          <p:nvPr/>
        </p:nvSpPr>
        <p:spPr>
          <a:xfrm>
            <a:off x="6182875" y="2873000"/>
            <a:ext cx="2124900" cy="681600"/>
          </a:xfrm>
          <a:prstGeom prst="roundRect">
            <a:avLst>
              <a:gd fmla="val 1207" name="adj"/>
            </a:avLst>
          </a:prstGeom>
          <a:solidFill>
            <a:srgbClr val="D9D9D9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Darker Grotesque"/>
                <a:ea typeface="Darker Grotesque"/>
                <a:cs typeface="Darker Grotesque"/>
                <a:sym typeface="Darker Grotesque"/>
              </a:rPr>
              <a:t>Treinamento com modelos de ML de decisão para prever qual a probabilidade de um Cliente optar pelo cancelamento de um serviço</a:t>
            </a:r>
            <a:endParaRPr b="1" sz="1000"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grpSp>
        <p:nvGrpSpPr>
          <p:cNvPr id="4024" name="Google Shape;4024;p494"/>
          <p:cNvGrpSpPr/>
          <p:nvPr/>
        </p:nvGrpSpPr>
        <p:grpSpPr>
          <a:xfrm>
            <a:off x="1395929" y="1648309"/>
            <a:ext cx="351286" cy="326390"/>
            <a:chOff x="6524150" y="1938725"/>
            <a:chExt cx="297725" cy="276625"/>
          </a:xfrm>
        </p:grpSpPr>
        <p:sp>
          <p:nvSpPr>
            <p:cNvPr id="4025" name="Google Shape;4025;p494"/>
            <p:cNvSpPr/>
            <p:nvPr/>
          </p:nvSpPr>
          <p:spPr>
            <a:xfrm>
              <a:off x="6524150" y="2025375"/>
              <a:ext cx="297725" cy="189975"/>
            </a:xfrm>
            <a:custGeom>
              <a:rect b="b" l="l" r="r" t="t"/>
              <a:pathLst>
                <a:path extrusionOk="0" h="7599" w="11909">
                  <a:moveTo>
                    <a:pt x="9767" y="2079"/>
                  </a:moveTo>
                  <a:lnTo>
                    <a:pt x="9767" y="5198"/>
                  </a:lnTo>
                  <a:cubicBezTo>
                    <a:pt x="9735" y="5041"/>
                    <a:pt x="9672" y="4915"/>
                    <a:pt x="9546" y="4789"/>
                  </a:cubicBezTo>
                  <a:lnTo>
                    <a:pt x="7813" y="3056"/>
                  </a:lnTo>
                  <a:cubicBezTo>
                    <a:pt x="7624" y="2867"/>
                    <a:pt x="7341" y="2741"/>
                    <a:pt x="7057" y="2741"/>
                  </a:cubicBezTo>
                  <a:lnTo>
                    <a:pt x="6018" y="2741"/>
                  </a:lnTo>
                  <a:cubicBezTo>
                    <a:pt x="5923" y="2741"/>
                    <a:pt x="5797" y="2836"/>
                    <a:pt x="5734" y="2930"/>
                  </a:cubicBezTo>
                  <a:lnTo>
                    <a:pt x="5482" y="3403"/>
                  </a:lnTo>
                  <a:cubicBezTo>
                    <a:pt x="5293" y="3812"/>
                    <a:pt x="4883" y="4001"/>
                    <a:pt x="4505" y="4001"/>
                  </a:cubicBezTo>
                  <a:lnTo>
                    <a:pt x="5356" y="2269"/>
                  </a:lnTo>
                  <a:cubicBezTo>
                    <a:pt x="5419" y="2143"/>
                    <a:pt x="5576" y="2079"/>
                    <a:pt x="5671" y="2079"/>
                  </a:cubicBezTo>
                  <a:close/>
                  <a:moveTo>
                    <a:pt x="1418" y="2079"/>
                  </a:moveTo>
                  <a:lnTo>
                    <a:pt x="1418" y="5545"/>
                  </a:lnTo>
                  <a:lnTo>
                    <a:pt x="725" y="5545"/>
                  </a:lnTo>
                  <a:lnTo>
                    <a:pt x="725" y="2079"/>
                  </a:lnTo>
                  <a:close/>
                  <a:moveTo>
                    <a:pt x="11153" y="2079"/>
                  </a:moveTo>
                  <a:lnTo>
                    <a:pt x="11153" y="5545"/>
                  </a:lnTo>
                  <a:lnTo>
                    <a:pt x="10460" y="5545"/>
                  </a:lnTo>
                  <a:lnTo>
                    <a:pt x="10460" y="2079"/>
                  </a:lnTo>
                  <a:close/>
                  <a:moveTo>
                    <a:pt x="6931" y="630"/>
                  </a:moveTo>
                  <a:cubicBezTo>
                    <a:pt x="6774" y="1008"/>
                    <a:pt x="6427" y="1323"/>
                    <a:pt x="5955" y="1323"/>
                  </a:cubicBezTo>
                  <a:lnTo>
                    <a:pt x="5671" y="1323"/>
                  </a:lnTo>
                  <a:cubicBezTo>
                    <a:pt x="5293" y="1323"/>
                    <a:pt x="4946" y="1575"/>
                    <a:pt x="4726" y="1922"/>
                  </a:cubicBezTo>
                  <a:lnTo>
                    <a:pt x="3655" y="4064"/>
                  </a:lnTo>
                  <a:cubicBezTo>
                    <a:pt x="3623" y="4127"/>
                    <a:pt x="3623" y="4253"/>
                    <a:pt x="3655" y="4316"/>
                  </a:cubicBezTo>
                  <a:cubicBezTo>
                    <a:pt x="3718" y="4411"/>
                    <a:pt x="3781" y="4474"/>
                    <a:pt x="3875" y="4537"/>
                  </a:cubicBezTo>
                  <a:cubicBezTo>
                    <a:pt x="4088" y="4627"/>
                    <a:pt x="4310" y="4670"/>
                    <a:pt x="4532" y="4670"/>
                  </a:cubicBezTo>
                  <a:cubicBezTo>
                    <a:pt x="5165" y="4670"/>
                    <a:pt x="5785" y="4316"/>
                    <a:pt x="6112" y="3686"/>
                  </a:cubicBezTo>
                  <a:lnTo>
                    <a:pt x="6238" y="3434"/>
                  </a:lnTo>
                  <a:lnTo>
                    <a:pt x="7026" y="3434"/>
                  </a:lnTo>
                  <a:cubicBezTo>
                    <a:pt x="7089" y="3434"/>
                    <a:pt x="7215" y="3466"/>
                    <a:pt x="7246" y="3529"/>
                  </a:cubicBezTo>
                  <a:lnTo>
                    <a:pt x="8979" y="5261"/>
                  </a:lnTo>
                  <a:cubicBezTo>
                    <a:pt x="9137" y="5419"/>
                    <a:pt x="9137" y="5545"/>
                    <a:pt x="9105" y="5640"/>
                  </a:cubicBezTo>
                  <a:cubicBezTo>
                    <a:pt x="9105" y="5671"/>
                    <a:pt x="9042" y="5829"/>
                    <a:pt x="8885" y="5860"/>
                  </a:cubicBezTo>
                  <a:lnTo>
                    <a:pt x="5576" y="6805"/>
                  </a:lnTo>
                  <a:cubicBezTo>
                    <a:pt x="5543" y="6814"/>
                    <a:pt x="5507" y="6818"/>
                    <a:pt x="5470" y="6818"/>
                  </a:cubicBezTo>
                  <a:cubicBezTo>
                    <a:pt x="5371" y="6818"/>
                    <a:pt x="5268" y="6788"/>
                    <a:pt x="5198" y="6742"/>
                  </a:cubicBezTo>
                  <a:lnTo>
                    <a:pt x="4096" y="5640"/>
                  </a:lnTo>
                  <a:cubicBezTo>
                    <a:pt x="4033" y="5545"/>
                    <a:pt x="3938" y="5514"/>
                    <a:pt x="3875" y="5514"/>
                  </a:cubicBezTo>
                  <a:lnTo>
                    <a:pt x="2111" y="5514"/>
                  </a:lnTo>
                  <a:lnTo>
                    <a:pt x="2111" y="2048"/>
                  </a:lnTo>
                  <a:lnTo>
                    <a:pt x="2741" y="2048"/>
                  </a:lnTo>
                  <a:cubicBezTo>
                    <a:pt x="3119" y="2048"/>
                    <a:pt x="3466" y="1796"/>
                    <a:pt x="3686" y="1449"/>
                  </a:cubicBezTo>
                  <a:lnTo>
                    <a:pt x="4001" y="819"/>
                  </a:lnTo>
                  <a:cubicBezTo>
                    <a:pt x="4064" y="693"/>
                    <a:pt x="4190" y="630"/>
                    <a:pt x="4316" y="630"/>
                  </a:cubicBezTo>
                  <a:close/>
                  <a:moveTo>
                    <a:pt x="4316" y="0"/>
                  </a:moveTo>
                  <a:cubicBezTo>
                    <a:pt x="3907" y="0"/>
                    <a:pt x="3560" y="221"/>
                    <a:pt x="3371" y="599"/>
                  </a:cubicBezTo>
                  <a:lnTo>
                    <a:pt x="3056" y="1229"/>
                  </a:lnTo>
                  <a:cubicBezTo>
                    <a:pt x="2962" y="1323"/>
                    <a:pt x="2836" y="1418"/>
                    <a:pt x="2741" y="1418"/>
                  </a:cubicBezTo>
                  <a:lnTo>
                    <a:pt x="378" y="1418"/>
                  </a:lnTo>
                  <a:cubicBezTo>
                    <a:pt x="158" y="1418"/>
                    <a:pt x="0" y="1575"/>
                    <a:pt x="0" y="1764"/>
                  </a:cubicBezTo>
                  <a:lnTo>
                    <a:pt x="0" y="5955"/>
                  </a:lnTo>
                  <a:cubicBezTo>
                    <a:pt x="0" y="6144"/>
                    <a:pt x="158" y="6301"/>
                    <a:pt x="378" y="6301"/>
                  </a:cubicBezTo>
                  <a:lnTo>
                    <a:pt x="3718" y="6301"/>
                  </a:lnTo>
                  <a:lnTo>
                    <a:pt x="4694" y="7278"/>
                  </a:lnTo>
                  <a:cubicBezTo>
                    <a:pt x="4894" y="7477"/>
                    <a:pt x="5139" y="7598"/>
                    <a:pt x="5410" y="7598"/>
                  </a:cubicBezTo>
                  <a:cubicBezTo>
                    <a:pt x="5525" y="7598"/>
                    <a:pt x="5644" y="7577"/>
                    <a:pt x="5766" y="7530"/>
                  </a:cubicBezTo>
                  <a:lnTo>
                    <a:pt x="9074" y="6553"/>
                  </a:lnTo>
                  <a:cubicBezTo>
                    <a:pt x="9263" y="6522"/>
                    <a:pt x="9420" y="6396"/>
                    <a:pt x="9578" y="6238"/>
                  </a:cubicBezTo>
                  <a:lnTo>
                    <a:pt x="11562" y="6238"/>
                  </a:lnTo>
                  <a:cubicBezTo>
                    <a:pt x="11751" y="6238"/>
                    <a:pt x="11909" y="6081"/>
                    <a:pt x="11909" y="5892"/>
                  </a:cubicBezTo>
                  <a:lnTo>
                    <a:pt x="11909" y="1733"/>
                  </a:lnTo>
                  <a:cubicBezTo>
                    <a:pt x="11877" y="1544"/>
                    <a:pt x="11720" y="1386"/>
                    <a:pt x="11499" y="1386"/>
                  </a:cubicBezTo>
                  <a:lnTo>
                    <a:pt x="7341" y="1386"/>
                  </a:lnTo>
                  <a:cubicBezTo>
                    <a:pt x="7561" y="1103"/>
                    <a:pt x="7687" y="693"/>
                    <a:pt x="7687" y="347"/>
                  </a:cubicBezTo>
                  <a:cubicBezTo>
                    <a:pt x="7687" y="158"/>
                    <a:pt x="7530" y="0"/>
                    <a:pt x="73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6" name="Google Shape;4026;p494"/>
            <p:cNvSpPr/>
            <p:nvPr/>
          </p:nvSpPr>
          <p:spPr>
            <a:xfrm>
              <a:off x="6664325" y="1938725"/>
              <a:ext cx="17375" cy="43350"/>
            </a:xfrm>
            <a:custGeom>
              <a:rect b="b" l="l" r="r" t="t"/>
              <a:pathLst>
                <a:path extrusionOk="0" h="1734" w="695">
                  <a:moveTo>
                    <a:pt x="348" y="1"/>
                  </a:moveTo>
                  <a:cubicBezTo>
                    <a:pt x="159" y="1"/>
                    <a:pt x="1" y="158"/>
                    <a:pt x="1" y="347"/>
                  </a:cubicBezTo>
                  <a:lnTo>
                    <a:pt x="1" y="1355"/>
                  </a:lnTo>
                  <a:cubicBezTo>
                    <a:pt x="1" y="1576"/>
                    <a:pt x="159" y="1733"/>
                    <a:pt x="348" y="1733"/>
                  </a:cubicBezTo>
                  <a:cubicBezTo>
                    <a:pt x="537" y="1733"/>
                    <a:pt x="694" y="1576"/>
                    <a:pt x="694" y="1355"/>
                  </a:cubicBezTo>
                  <a:lnTo>
                    <a:pt x="694" y="347"/>
                  </a:lnTo>
                  <a:cubicBezTo>
                    <a:pt x="694" y="158"/>
                    <a:pt x="537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7" name="Google Shape;4027;p494"/>
            <p:cNvSpPr/>
            <p:nvPr/>
          </p:nvSpPr>
          <p:spPr>
            <a:xfrm>
              <a:off x="6594250" y="1972800"/>
              <a:ext cx="35450" cy="35275"/>
            </a:xfrm>
            <a:custGeom>
              <a:rect b="b" l="l" r="r" t="t"/>
              <a:pathLst>
                <a:path extrusionOk="0" h="1411" w="1418">
                  <a:moveTo>
                    <a:pt x="374" y="0"/>
                  </a:moveTo>
                  <a:cubicBezTo>
                    <a:pt x="291" y="0"/>
                    <a:pt x="205" y="40"/>
                    <a:pt x="126" y="118"/>
                  </a:cubicBezTo>
                  <a:cubicBezTo>
                    <a:pt x="0" y="244"/>
                    <a:pt x="0" y="496"/>
                    <a:pt x="126" y="591"/>
                  </a:cubicBezTo>
                  <a:lnTo>
                    <a:pt x="819" y="1316"/>
                  </a:lnTo>
                  <a:cubicBezTo>
                    <a:pt x="882" y="1379"/>
                    <a:pt x="969" y="1410"/>
                    <a:pt x="1055" y="1410"/>
                  </a:cubicBezTo>
                  <a:cubicBezTo>
                    <a:pt x="1142" y="1410"/>
                    <a:pt x="1229" y="1379"/>
                    <a:pt x="1292" y="1316"/>
                  </a:cubicBezTo>
                  <a:cubicBezTo>
                    <a:pt x="1418" y="1190"/>
                    <a:pt x="1418" y="969"/>
                    <a:pt x="1292" y="843"/>
                  </a:cubicBezTo>
                  <a:lnTo>
                    <a:pt x="599" y="118"/>
                  </a:lnTo>
                  <a:cubicBezTo>
                    <a:pt x="536" y="40"/>
                    <a:pt x="457" y="0"/>
                    <a:pt x="3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8" name="Google Shape;4028;p494"/>
            <p:cNvSpPr/>
            <p:nvPr/>
          </p:nvSpPr>
          <p:spPr>
            <a:xfrm>
              <a:off x="6715525" y="1972800"/>
              <a:ext cx="35475" cy="35275"/>
            </a:xfrm>
            <a:custGeom>
              <a:rect b="b" l="l" r="r" t="t"/>
              <a:pathLst>
                <a:path extrusionOk="0" h="1411" w="1419">
                  <a:moveTo>
                    <a:pt x="1056" y="0"/>
                  </a:moveTo>
                  <a:cubicBezTo>
                    <a:pt x="970" y="0"/>
                    <a:pt x="883" y="40"/>
                    <a:pt x="820" y="118"/>
                  </a:cubicBezTo>
                  <a:lnTo>
                    <a:pt x="127" y="843"/>
                  </a:lnTo>
                  <a:cubicBezTo>
                    <a:pt x="1" y="969"/>
                    <a:pt x="1" y="1190"/>
                    <a:pt x="127" y="1316"/>
                  </a:cubicBezTo>
                  <a:cubicBezTo>
                    <a:pt x="174" y="1379"/>
                    <a:pt x="261" y="1410"/>
                    <a:pt x="351" y="1410"/>
                  </a:cubicBezTo>
                  <a:cubicBezTo>
                    <a:pt x="442" y="1410"/>
                    <a:pt x="536" y="1379"/>
                    <a:pt x="599" y="1316"/>
                  </a:cubicBezTo>
                  <a:lnTo>
                    <a:pt x="1293" y="591"/>
                  </a:lnTo>
                  <a:cubicBezTo>
                    <a:pt x="1419" y="496"/>
                    <a:pt x="1419" y="244"/>
                    <a:pt x="1293" y="118"/>
                  </a:cubicBezTo>
                  <a:cubicBezTo>
                    <a:pt x="1230" y="40"/>
                    <a:pt x="1143" y="0"/>
                    <a:pt x="10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9" name="Google Shape;4029;p494"/>
          <p:cNvGrpSpPr/>
          <p:nvPr/>
        </p:nvGrpSpPr>
        <p:grpSpPr>
          <a:xfrm>
            <a:off x="284205" y="3953502"/>
            <a:ext cx="352617" cy="353193"/>
            <a:chOff x="-30805300" y="2298675"/>
            <a:chExt cx="290650" cy="291125"/>
          </a:xfrm>
        </p:grpSpPr>
        <p:sp>
          <p:nvSpPr>
            <p:cNvPr id="4030" name="Google Shape;4030;p494"/>
            <p:cNvSpPr/>
            <p:nvPr/>
          </p:nvSpPr>
          <p:spPr>
            <a:xfrm>
              <a:off x="-30720225" y="241917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1" name="Google Shape;4031;p494"/>
            <p:cNvSpPr/>
            <p:nvPr/>
          </p:nvSpPr>
          <p:spPr>
            <a:xfrm>
              <a:off x="-30635175" y="2453250"/>
              <a:ext cx="87450" cy="69125"/>
            </a:xfrm>
            <a:custGeom>
              <a:rect b="b" l="l" r="r" t="t"/>
              <a:pathLst>
                <a:path extrusionOk="0" h="2765" w="3498">
                  <a:moveTo>
                    <a:pt x="3124" y="0"/>
                  </a:moveTo>
                  <a:cubicBezTo>
                    <a:pt x="3033" y="0"/>
                    <a:pt x="2946" y="40"/>
                    <a:pt x="2899" y="118"/>
                  </a:cubicBezTo>
                  <a:lnTo>
                    <a:pt x="1040" y="1946"/>
                  </a:lnTo>
                  <a:lnTo>
                    <a:pt x="599" y="1505"/>
                  </a:lnTo>
                  <a:cubicBezTo>
                    <a:pt x="536" y="1442"/>
                    <a:pt x="450" y="1410"/>
                    <a:pt x="363" y="1410"/>
                  </a:cubicBezTo>
                  <a:cubicBezTo>
                    <a:pt x="276" y="1410"/>
                    <a:pt x="190" y="1442"/>
                    <a:pt x="127" y="1505"/>
                  </a:cubicBezTo>
                  <a:cubicBezTo>
                    <a:pt x="1" y="1631"/>
                    <a:pt x="1" y="1851"/>
                    <a:pt x="127" y="1977"/>
                  </a:cubicBezTo>
                  <a:lnTo>
                    <a:pt x="788" y="2639"/>
                  </a:lnTo>
                  <a:cubicBezTo>
                    <a:pt x="883" y="2733"/>
                    <a:pt x="977" y="2765"/>
                    <a:pt x="1040" y="2765"/>
                  </a:cubicBezTo>
                  <a:cubicBezTo>
                    <a:pt x="1103" y="2765"/>
                    <a:pt x="1198" y="2733"/>
                    <a:pt x="1261" y="2639"/>
                  </a:cubicBezTo>
                  <a:lnTo>
                    <a:pt x="3372" y="591"/>
                  </a:lnTo>
                  <a:cubicBezTo>
                    <a:pt x="3498" y="496"/>
                    <a:pt x="3498" y="244"/>
                    <a:pt x="3372" y="118"/>
                  </a:cubicBezTo>
                  <a:cubicBezTo>
                    <a:pt x="3309" y="40"/>
                    <a:pt x="3214" y="0"/>
                    <a:pt x="312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2" name="Google Shape;4032;p494"/>
            <p:cNvSpPr/>
            <p:nvPr/>
          </p:nvSpPr>
          <p:spPr>
            <a:xfrm>
              <a:off x="-30805300" y="2298675"/>
              <a:ext cx="290650" cy="291125"/>
            </a:xfrm>
            <a:custGeom>
              <a:rect b="b" l="l" r="r" t="t"/>
              <a:pathLst>
                <a:path extrusionOk="0" h="11645" w="11626">
                  <a:moveTo>
                    <a:pt x="5797" y="630"/>
                  </a:moveTo>
                  <a:cubicBezTo>
                    <a:pt x="6333" y="630"/>
                    <a:pt x="6806" y="1103"/>
                    <a:pt x="6806" y="1670"/>
                  </a:cubicBezTo>
                  <a:lnTo>
                    <a:pt x="6806" y="4096"/>
                  </a:lnTo>
                  <a:lnTo>
                    <a:pt x="6459" y="4096"/>
                  </a:lnTo>
                  <a:cubicBezTo>
                    <a:pt x="5514" y="4096"/>
                    <a:pt x="4758" y="4852"/>
                    <a:pt x="4758" y="5797"/>
                  </a:cubicBezTo>
                  <a:lnTo>
                    <a:pt x="4758" y="6144"/>
                  </a:lnTo>
                  <a:lnTo>
                    <a:pt x="3088" y="6144"/>
                  </a:lnTo>
                  <a:lnTo>
                    <a:pt x="3088" y="6207"/>
                  </a:lnTo>
                  <a:cubicBezTo>
                    <a:pt x="2993" y="6207"/>
                    <a:pt x="2930" y="6238"/>
                    <a:pt x="2836" y="6270"/>
                  </a:cubicBezTo>
                  <a:lnTo>
                    <a:pt x="2017" y="7057"/>
                  </a:lnTo>
                  <a:lnTo>
                    <a:pt x="2017" y="6490"/>
                  </a:lnTo>
                  <a:cubicBezTo>
                    <a:pt x="2017" y="6301"/>
                    <a:pt x="1859" y="6144"/>
                    <a:pt x="1670" y="6144"/>
                  </a:cubicBezTo>
                  <a:cubicBezTo>
                    <a:pt x="1103" y="6144"/>
                    <a:pt x="631" y="5671"/>
                    <a:pt x="631" y="5136"/>
                  </a:cubicBezTo>
                  <a:lnTo>
                    <a:pt x="631" y="1670"/>
                  </a:lnTo>
                  <a:cubicBezTo>
                    <a:pt x="631" y="1103"/>
                    <a:pt x="1103" y="630"/>
                    <a:pt x="1670" y="630"/>
                  </a:cubicBezTo>
                  <a:close/>
                  <a:moveTo>
                    <a:pt x="9925" y="4852"/>
                  </a:moveTo>
                  <a:cubicBezTo>
                    <a:pt x="10492" y="4852"/>
                    <a:pt x="10964" y="5325"/>
                    <a:pt x="10964" y="5860"/>
                  </a:cubicBezTo>
                  <a:lnTo>
                    <a:pt x="10964" y="8601"/>
                  </a:lnTo>
                  <a:cubicBezTo>
                    <a:pt x="10964" y="9137"/>
                    <a:pt x="10492" y="9609"/>
                    <a:pt x="9925" y="9609"/>
                  </a:cubicBezTo>
                  <a:lnTo>
                    <a:pt x="8538" y="9609"/>
                  </a:lnTo>
                  <a:cubicBezTo>
                    <a:pt x="8475" y="9609"/>
                    <a:pt x="8349" y="9672"/>
                    <a:pt x="8318" y="9735"/>
                  </a:cubicBezTo>
                  <a:lnTo>
                    <a:pt x="7530" y="10523"/>
                  </a:lnTo>
                  <a:lnTo>
                    <a:pt x="7530" y="9987"/>
                  </a:lnTo>
                  <a:cubicBezTo>
                    <a:pt x="7530" y="9767"/>
                    <a:pt x="7373" y="9609"/>
                    <a:pt x="7184" y="9609"/>
                  </a:cubicBezTo>
                  <a:lnTo>
                    <a:pt x="6491" y="9609"/>
                  </a:lnTo>
                  <a:cubicBezTo>
                    <a:pt x="5955" y="9609"/>
                    <a:pt x="5482" y="9137"/>
                    <a:pt x="5482" y="8601"/>
                  </a:cubicBezTo>
                  <a:lnTo>
                    <a:pt x="5482" y="5860"/>
                  </a:lnTo>
                  <a:cubicBezTo>
                    <a:pt x="5482" y="5325"/>
                    <a:pt x="5955" y="4852"/>
                    <a:pt x="6491" y="4852"/>
                  </a:cubicBezTo>
                  <a:close/>
                  <a:moveTo>
                    <a:pt x="1702" y="0"/>
                  </a:moveTo>
                  <a:cubicBezTo>
                    <a:pt x="757" y="0"/>
                    <a:pt x="1" y="756"/>
                    <a:pt x="1" y="1702"/>
                  </a:cubicBezTo>
                  <a:lnTo>
                    <a:pt x="1" y="5167"/>
                  </a:lnTo>
                  <a:cubicBezTo>
                    <a:pt x="1" y="5986"/>
                    <a:pt x="599" y="6711"/>
                    <a:pt x="1387" y="6868"/>
                  </a:cubicBezTo>
                  <a:lnTo>
                    <a:pt x="1387" y="7940"/>
                  </a:lnTo>
                  <a:cubicBezTo>
                    <a:pt x="1387" y="8034"/>
                    <a:pt x="1450" y="8192"/>
                    <a:pt x="1576" y="8255"/>
                  </a:cubicBezTo>
                  <a:cubicBezTo>
                    <a:pt x="1618" y="8265"/>
                    <a:pt x="1663" y="8272"/>
                    <a:pt x="1708" y="8272"/>
                  </a:cubicBezTo>
                  <a:cubicBezTo>
                    <a:pt x="1796" y="8272"/>
                    <a:pt x="1880" y="8244"/>
                    <a:pt x="1922" y="8160"/>
                  </a:cubicBezTo>
                  <a:lnTo>
                    <a:pt x="3246" y="6900"/>
                  </a:lnTo>
                  <a:lnTo>
                    <a:pt x="4821" y="6900"/>
                  </a:lnTo>
                  <a:lnTo>
                    <a:pt x="4821" y="8601"/>
                  </a:lnTo>
                  <a:cubicBezTo>
                    <a:pt x="4821" y="9546"/>
                    <a:pt x="5545" y="10302"/>
                    <a:pt x="6491" y="10302"/>
                  </a:cubicBezTo>
                  <a:lnTo>
                    <a:pt x="6869" y="10302"/>
                  </a:lnTo>
                  <a:lnTo>
                    <a:pt x="6869" y="11311"/>
                  </a:lnTo>
                  <a:cubicBezTo>
                    <a:pt x="6869" y="11468"/>
                    <a:pt x="6932" y="11594"/>
                    <a:pt x="7058" y="11626"/>
                  </a:cubicBezTo>
                  <a:cubicBezTo>
                    <a:pt x="7104" y="11637"/>
                    <a:pt x="7154" y="11644"/>
                    <a:pt x="7202" y="11644"/>
                  </a:cubicBezTo>
                  <a:cubicBezTo>
                    <a:pt x="7286" y="11644"/>
                    <a:pt x="7364" y="11623"/>
                    <a:pt x="7404" y="11563"/>
                  </a:cubicBezTo>
                  <a:lnTo>
                    <a:pt x="8664" y="10302"/>
                  </a:lnTo>
                  <a:lnTo>
                    <a:pt x="9925" y="10302"/>
                  </a:lnTo>
                  <a:cubicBezTo>
                    <a:pt x="10870" y="10302"/>
                    <a:pt x="11626" y="9546"/>
                    <a:pt x="11626" y="8601"/>
                  </a:cubicBezTo>
                  <a:lnTo>
                    <a:pt x="11626" y="5892"/>
                  </a:lnTo>
                  <a:cubicBezTo>
                    <a:pt x="11626" y="4884"/>
                    <a:pt x="10870" y="4159"/>
                    <a:pt x="9925" y="4159"/>
                  </a:cubicBezTo>
                  <a:lnTo>
                    <a:pt x="7530" y="4159"/>
                  </a:lnTo>
                  <a:lnTo>
                    <a:pt x="7530" y="1702"/>
                  </a:lnTo>
                  <a:cubicBezTo>
                    <a:pt x="7530" y="756"/>
                    <a:pt x="6774" y="0"/>
                    <a:pt x="58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3" name="Google Shape;4033;p494"/>
            <p:cNvSpPr/>
            <p:nvPr/>
          </p:nvSpPr>
          <p:spPr>
            <a:xfrm>
              <a:off x="-30737575" y="2332550"/>
              <a:ext cx="53600" cy="69325"/>
            </a:xfrm>
            <a:custGeom>
              <a:rect b="b" l="l" r="r" t="t"/>
              <a:pathLst>
                <a:path extrusionOk="0" h="2773" w="2144">
                  <a:moveTo>
                    <a:pt x="1041" y="0"/>
                  </a:moveTo>
                  <a:cubicBezTo>
                    <a:pt x="474" y="0"/>
                    <a:pt x="1" y="473"/>
                    <a:pt x="1" y="1008"/>
                  </a:cubicBezTo>
                  <a:cubicBezTo>
                    <a:pt x="1" y="1197"/>
                    <a:pt x="158" y="1355"/>
                    <a:pt x="379" y="1355"/>
                  </a:cubicBezTo>
                  <a:cubicBezTo>
                    <a:pt x="568" y="1355"/>
                    <a:pt x="726" y="1197"/>
                    <a:pt x="726" y="1008"/>
                  </a:cubicBezTo>
                  <a:cubicBezTo>
                    <a:pt x="726" y="819"/>
                    <a:pt x="883" y="662"/>
                    <a:pt x="1072" y="662"/>
                  </a:cubicBezTo>
                  <a:cubicBezTo>
                    <a:pt x="1293" y="662"/>
                    <a:pt x="1450" y="819"/>
                    <a:pt x="1450" y="1008"/>
                  </a:cubicBezTo>
                  <a:cubicBezTo>
                    <a:pt x="1450" y="1103"/>
                    <a:pt x="1324" y="1292"/>
                    <a:pt x="1198" y="1323"/>
                  </a:cubicBezTo>
                  <a:cubicBezTo>
                    <a:pt x="915" y="1449"/>
                    <a:pt x="757" y="1701"/>
                    <a:pt x="757" y="1953"/>
                  </a:cubicBezTo>
                  <a:lnTo>
                    <a:pt x="757" y="2426"/>
                  </a:lnTo>
                  <a:cubicBezTo>
                    <a:pt x="757" y="2615"/>
                    <a:pt x="915" y="2772"/>
                    <a:pt x="1135" y="2772"/>
                  </a:cubicBezTo>
                  <a:cubicBezTo>
                    <a:pt x="1324" y="2772"/>
                    <a:pt x="1482" y="2615"/>
                    <a:pt x="1482" y="2426"/>
                  </a:cubicBezTo>
                  <a:lnTo>
                    <a:pt x="1482" y="1953"/>
                  </a:lnTo>
                  <a:cubicBezTo>
                    <a:pt x="1860" y="1796"/>
                    <a:pt x="2143" y="1418"/>
                    <a:pt x="2143" y="1008"/>
                  </a:cubicBezTo>
                  <a:cubicBezTo>
                    <a:pt x="2049" y="473"/>
                    <a:pt x="1576" y="0"/>
                    <a:pt x="1041" y="0"/>
                  </a:cubicBez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34" name="Google Shape;4034;p494"/>
          <p:cNvGrpSpPr/>
          <p:nvPr/>
        </p:nvGrpSpPr>
        <p:grpSpPr>
          <a:xfrm>
            <a:off x="284205" y="3037202"/>
            <a:ext cx="352617" cy="353193"/>
            <a:chOff x="-30805300" y="2298675"/>
            <a:chExt cx="290650" cy="291125"/>
          </a:xfrm>
        </p:grpSpPr>
        <p:sp>
          <p:nvSpPr>
            <p:cNvPr id="4035" name="Google Shape;4035;p494"/>
            <p:cNvSpPr/>
            <p:nvPr/>
          </p:nvSpPr>
          <p:spPr>
            <a:xfrm>
              <a:off x="-30720225" y="241917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6" name="Google Shape;4036;p494"/>
            <p:cNvSpPr/>
            <p:nvPr/>
          </p:nvSpPr>
          <p:spPr>
            <a:xfrm>
              <a:off x="-30635175" y="2453250"/>
              <a:ext cx="87450" cy="69125"/>
            </a:xfrm>
            <a:custGeom>
              <a:rect b="b" l="l" r="r" t="t"/>
              <a:pathLst>
                <a:path extrusionOk="0" h="2765" w="3498">
                  <a:moveTo>
                    <a:pt x="3124" y="0"/>
                  </a:moveTo>
                  <a:cubicBezTo>
                    <a:pt x="3033" y="0"/>
                    <a:pt x="2946" y="40"/>
                    <a:pt x="2899" y="118"/>
                  </a:cubicBezTo>
                  <a:lnTo>
                    <a:pt x="1040" y="1946"/>
                  </a:lnTo>
                  <a:lnTo>
                    <a:pt x="599" y="1505"/>
                  </a:lnTo>
                  <a:cubicBezTo>
                    <a:pt x="536" y="1442"/>
                    <a:pt x="450" y="1410"/>
                    <a:pt x="363" y="1410"/>
                  </a:cubicBezTo>
                  <a:cubicBezTo>
                    <a:pt x="276" y="1410"/>
                    <a:pt x="190" y="1442"/>
                    <a:pt x="127" y="1505"/>
                  </a:cubicBezTo>
                  <a:cubicBezTo>
                    <a:pt x="1" y="1631"/>
                    <a:pt x="1" y="1851"/>
                    <a:pt x="127" y="1977"/>
                  </a:cubicBezTo>
                  <a:lnTo>
                    <a:pt x="788" y="2639"/>
                  </a:lnTo>
                  <a:cubicBezTo>
                    <a:pt x="883" y="2733"/>
                    <a:pt x="977" y="2765"/>
                    <a:pt x="1040" y="2765"/>
                  </a:cubicBezTo>
                  <a:cubicBezTo>
                    <a:pt x="1103" y="2765"/>
                    <a:pt x="1198" y="2733"/>
                    <a:pt x="1261" y="2639"/>
                  </a:cubicBezTo>
                  <a:lnTo>
                    <a:pt x="3372" y="591"/>
                  </a:lnTo>
                  <a:cubicBezTo>
                    <a:pt x="3498" y="496"/>
                    <a:pt x="3498" y="244"/>
                    <a:pt x="3372" y="118"/>
                  </a:cubicBezTo>
                  <a:cubicBezTo>
                    <a:pt x="3309" y="40"/>
                    <a:pt x="3214" y="0"/>
                    <a:pt x="312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7" name="Google Shape;4037;p494"/>
            <p:cNvSpPr/>
            <p:nvPr/>
          </p:nvSpPr>
          <p:spPr>
            <a:xfrm>
              <a:off x="-30805300" y="2298675"/>
              <a:ext cx="290650" cy="291125"/>
            </a:xfrm>
            <a:custGeom>
              <a:rect b="b" l="l" r="r" t="t"/>
              <a:pathLst>
                <a:path extrusionOk="0" h="11645" w="11626">
                  <a:moveTo>
                    <a:pt x="5797" y="630"/>
                  </a:moveTo>
                  <a:cubicBezTo>
                    <a:pt x="6333" y="630"/>
                    <a:pt x="6806" y="1103"/>
                    <a:pt x="6806" y="1670"/>
                  </a:cubicBezTo>
                  <a:lnTo>
                    <a:pt x="6806" y="4096"/>
                  </a:lnTo>
                  <a:lnTo>
                    <a:pt x="6459" y="4096"/>
                  </a:lnTo>
                  <a:cubicBezTo>
                    <a:pt x="5514" y="4096"/>
                    <a:pt x="4758" y="4852"/>
                    <a:pt x="4758" y="5797"/>
                  </a:cubicBezTo>
                  <a:lnTo>
                    <a:pt x="4758" y="6144"/>
                  </a:lnTo>
                  <a:lnTo>
                    <a:pt x="3088" y="6144"/>
                  </a:lnTo>
                  <a:lnTo>
                    <a:pt x="3088" y="6207"/>
                  </a:lnTo>
                  <a:cubicBezTo>
                    <a:pt x="2993" y="6207"/>
                    <a:pt x="2930" y="6238"/>
                    <a:pt x="2836" y="6270"/>
                  </a:cubicBezTo>
                  <a:lnTo>
                    <a:pt x="2017" y="7057"/>
                  </a:lnTo>
                  <a:lnTo>
                    <a:pt x="2017" y="6490"/>
                  </a:lnTo>
                  <a:cubicBezTo>
                    <a:pt x="2017" y="6301"/>
                    <a:pt x="1859" y="6144"/>
                    <a:pt x="1670" y="6144"/>
                  </a:cubicBezTo>
                  <a:cubicBezTo>
                    <a:pt x="1103" y="6144"/>
                    <a:pt x="631" y="5671"/>
                    <a:pt x="631" y="5136"/>
                  </a:cubicBezTo>
                  <a:lnTo>
                    <a:pt x="631" y="1670"/>
                  </a:lnTo>
                  <a:cubicBezTo>
                    <a:pt x="631" y="1103"/>
                    <a:pt x="1103" y="630"/>
                    <a:pt x="1670" y="630"/>
                  </a:cubicBezTo>
                  <a:close/>
                  <a:moveTo>
                    <a:pt x="9925" y="4852"/>
                  </a:moveTo>
                  <a:cubicBezTo>
                    <a:pt x="10492" y="4852"/>
                    <a:pt x="10964" y="5325"/>
                    <a:pt x="10964" y="5860"/>
                  </a:cubicBezTo>
                  <a:lnTo>
                    <a:pt x="10964" y="8601"/>
                  </a:lnTo>
                  <a:cubicBezTo>
                    <a:pt x="10964" y="9137"/>
                    <a:pt x="10492" y="9609"/>
                    <a:pt x="9925" y="9609"/>
                  </a:cubicBezTo>
                  <a:lnTo>
                    <a:pt x="8538" y="9609"/>
                  </a:lnTo>
                  <a:cubicBezTo>
                    <a:pt x="8475" y="9609"/>
                    <a:pt x="8349" y="9672"/>
                    <a:pt x="8318" y="9735"/>
                  </a:cubicBezTo>
                  <a:lnTo>
                    <a:pt x="7530" y="10523"/>
                  </a:lnTo>
                  <a:lnTo>
                    <a:pt x="7530" y="9987"/>
                  </a:lnTo>
                  <a:cubicBezTo>
                    <a:pt x="7530" y="9767"/>
                    <a:pt x="7373" y="9609"/>
                    <a:pt x="7184" y="9609"/>
                  </a:cubicBezTo>
                  <a:lnTo>
                    <a:pt x="6491" y="9609"/>
                  </a:lnTo>
                  <a:cubicBezTo>
                    <a:pt x="5955" y="9609"/>
                    <a:pt x="5482" y="9137"/>
                    <a:pt x="5482" y="8601"/>
                  </a:cubicBezTo>
                  <a:lnTo>
                    <a:pt x="5482" y="5860"/>
                  </a:lnTo>
                  <a:cubicBezTo>
                    <a:pt x="5482" y="5325"/>
                    <a:pt x="5955" y="4852"/>
                    <a:pt x="6491" y="4852"/>
                  </a:cubicBezTo>
                  <a:close/>
                  <a:moveTo>
                    <a:pt x="1702" y="0"/>
                  </a:moveTo>
                  <a:cubicBezTo>
                    <a:pt x="757" y="0"/>
                    <a:pt x="1" y="756"/>
                    <a:pt x="1" y="1702"/>
                  </a:cubicBezTo>
                  <a:lnTo>
                    <a:pt x="1" y="5167"/>
                  </a:lnTo>
                  <a:cubicBezTo>
                    <a:pt x="1" y="5986"/>
                    <a:pt x="599" y="6711"/>
                    <a:pt x="1387" y="6868"/>
                  </a:cubicBezTo>
                  <a:lnTo>
                    <a:pt x="1387" y="7940"/>
                  </a:lnTo>
                  <a:cubicBezTo>
                    <a:pt x="1387" y="8034"/>
                    <a:pt x="1450" y="8192"/>
                    <a:pt x="1576" y="8255"/>
                  </a:cubicBezTo>
                  <a:cubicBezTo>
                    <a:pt x="1618" y="8265"/>
                    <a:pt x="1663" y="8272"/>
                    <a:pt x="1708" y="8272"/>
                  </a:cubicBezTo>
                  <a:cubicBezTo>
                    <a:pt x="1796" y="8272"/>
                    <a:pt x="1880" y="8244"/>
                    <a:pt x="1922" y="8160"/>
                  </a:cubicBezTo>
                  <a:lnTo>
                    <a:pt x="3246" y="6900"/>
                  </a:lnTo>
                  <a:lnTo>
                    <a:pt x="4821" y="6900"/>
                  </a:lnTo>
                  <a:lnTo>
                    <a:pt x="4821" y="8601"/>
                  </a:lnTo>
                  <a:cubicBezTo>
                    <a:pt x="4821" y="9546"/>
                    <a:pt x="5545" y="10302"/>
                    <a:pt x="6491" y="10302"/>
                  </a:cubicBezTo>
                  <a:lnTo>
                    <a:pt x="6869" y="10302"/>
                  </a:lnTo>
                  <a:lnTo>
                    <a:pt x="6869" y="11311"/>
                  </a:lnTo>
                  <a:cubicBezTo>
                    <a:pt x="6869" y="11468"/>
                    <a:pt x="6932" y="11594"/>
                    <a:pt x="7058" y="11626"/>
                  </a:cubicBezTo>
                  <a:cubicBezTo>
                    <a:pt x="7104" y="11637"/>
                    <a:pt x="7154" y="11644"/>
                    <a:pt x="7202" y="11644"/>
                  </a:cubicBezTo>
                  <a:cubicBezTo>
                    <a:pt x="7286" y="11644"/>
                    <a:pt x="7364" y="11623"/>
                    <a:pt x="7404" y="11563"/>
                  </a:cubicBezTo>
                  <a:lnTo>
                    <a:pt x="8664" y="10302"/>
                  </a:lnTo>
                  <a:lnTo>
                    <a:pt x="9925" y="10302"/>
                  </a:lnTo>
                  <a:cubicBezTo>
                    <a:pt x="10870" y="10302"/>
                    <a:pt x="11626" y="9546"/>
                    <a:pt x="11626" y="8601"/>
                  </a:cubicBezTo>
                  <a:lnTo>
                    <a:pt x="11626" y="5892"/>
                  </a:lnTo>
                  <a:cubicBezTo>
                    <a:pt x="11626" y="4884"/>
                    <a:pt x="10870" y="4159"/>
                    <a:pt x="9925" y="4159"/>
                  </a:cubicBezTo>
                  <a:lnTo>
                    <a:pt x="7530" y="4159"/>
                  </a:lnTo>
                  <a:lnTo>
                    <a:pt x="7530" y="1702"/>
                  </a:lnTo>
                  <a:cubicBezTo>
                    <a:pt x="7530" y="756"/>
                    <a:pt x="6774" y="0"/>
                    <a:pt x="58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8" name="Google Shape;4038;p494"/>
            <p:cNvSpPr/>
            <p:nvPr/>
          </p:nvSpPr>
          <p:spPr>
            <a:xfrm>
              <a:off x="-30737575" y="2332550"/>
              <a:ext cx="53600" cy="69325"/>
            </a:xfrm>
            <a:custGeom>
              <a:rect b="b" l="l" r="r" t="t"/>
              <a:pathLst>
                <a:path extrusionOk="0" h="2773" w="2144">
                  <a:moveTo>
                    <a:pt x="1041" y="0"/>
                  </a:moveTo>
                  <a:cubicBezTo>
                    <a:pt x="474" y="0"/>
                    <a:pt x="1" y="473"/>
                    <a:pt x="1" y="1008"/>
                  </a:cubicBezTo>
                  <a:cubicBezTo>
                    <a:pt x="1" y="1197"/>
                    <a:pt x="158" y="1355"/>
                    <a:pt x="379" y="1355"/>
                  </a:cubicBezTo>
                  <a:cubicBezTo>
                    <a:pt x="568" y="1355"/>
                    <a:pt x="726" y="1197"/>
                    <a:pt x="726" y="1008"/>
                  </a:cubicBezTo>
                  <a:cubicBezTo>
                    <a:pt x="726" y="819"/>
                    <a:pt x="883" y="662"/>
                    <a:pt x="1072" y="662"/>
                  </a:cubicBezTo>
                  <a:cubicBezTo>
                    <a:pt x="1293" y="662"/>
                    <a:pt x="1450" y="819"/>
                    <a:pt x="1450" y="1008"/>
                  </a:cubicBezTo>
                  <a:cubicBezTo>
                    <a:pt x="1450" y="1103"/>
                    <a:pt x="1324" y="1292"/>
                    <a:pt x="1198" y="1323"/>
                  </a:cubicBezTo>
                  <a:cubicBezTo>
                    <a:pt x="915" y="1449"/>
                    <a:pt x="757" y="1701"/>
                    <a:pt x="757" y="1953"/>
                  </a:cubicBezTo>
                  <a:lnTo>
                    <a:pt x="757" y="2426"/>
                  </a:lnTo>
                  <a:cubicBezTo>
                    <a:pt x="757" y="2615"/>
                    <a:pt x="915" y="2772"/>
                    <a:pt x="1135" y="2772"/>
                  </a:cubicBezTo>
                  <a:cubicBezTo>
                    <a:pt x="1324" y="2772"/>
                    <a:pt x="1482" y="2615"/>
                    <a:pt x="1482" y="2426"/>
                  </a:cubicBezTo>
                  <a:lnTo>
                    <a:pt x="1482" y="1953"/>
                  </a:lnTo>
                  <a:cubicBezTo>
                    <a:pt x="1860" y="1796"/>
                    <a:pt x="2143" y="1418"/>
                    <a:pt x="2143" y="1008"/>
                  </a:cubicBezTo>
                  <a:cubicBezTo>
                    <a:pt x="2049" y="473"/>
                    <a:pt x="1576" y="0"/>
                    <a:pt x="1041" y="0"/>
                  </a:cubicBez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2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p495"/>
          <p:cNvSpPr txBox="1"/>
          <p:nvPr>
            <p:ph type="title"/>
          </p:nvPr>
        </p:nvSpPr>
        <p:spPr>
          <a:xfrm>
            <a:off x="1638975" y="821550"/>
            <a:ext cx="2688300" cy="11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Muito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Obrigado!</a:t>
            </a:r>
            <a:endParaRPr/>
          </a:p>
        </p:txBody>
      </p:sp>
      <p:sp>
        <p:nvSpPr>
          <p:cNvPr id="4044" name="Google Shape;4044;p495"/>
          <p:cNvSpPr txBox="1"/>
          <p:nvPr>
            <p:ph idx="1" type="subTitle"/>
          </p:nvPr>
        </p:nvSpPr>
        <p:spPr>
          <a:xfrm>
            <a:off x="1145175" y="2144344"/>
            <a:ext cx="3182100" cy="10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Perguntas?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gustavopcunhaa@gmail.com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+55 (31) 99713 8581</a:t>
            </a:r>
            <a:endParaRPr/>
          </a:p>
        </p:txBody>
      </p:sp>
      <p:grpSp>
        <p:nvGrpSpPr>
          <p:cNvPr id="4045" name="Google Shape;4045;p495"/>
          <p:cNvGrpSpPr/>
          <p:nvPr/>
        </p:nvGrpSpPr>
        <p:grpSpPr>
          <a:xfrm>
            <a:off x="-833586" y="3557999"/>
            <a:ext cx="3785325" cy="841028"/>
            <a:chOff x="-833586" y="3557999"/>
            <a:chExt cx="3785325" cy="841028"/>
          </a:xfrm>
        </p:grpSpPr>
        <p:sp>
          <p:nvSpPr>
            <p:cNvPr id="4046" name="Google Shape;4046;p495"/>
            <p:cNvSpPr/>
            <p:nvPr/>
          </p:nvSpPr>
          <p:spPr>
            <a:xfrm>
              <a:off x="-833586" y="3557999"/>
              <a:ext cx="2101785" cy="841028"/>
            </a:xfrm>
            <a:custGeom>
              <a:rect b="b" l="l" r="r" t="t"/>
              <a:pathLst>
                <a:path extrusionOk="0" h="20864" w="52147">
                  <a:moveTo>
                    <a:pt x="20852" y="0"/>
                  </a:moveTo>
                  <a:cubicBezTo>
                    <a:pt x="15101" y="0"/>
                    <a:pt x="10420" y="4669"/>
                    <a:pt x="10420" y="10432"/>
                  </a:cubicBezTo>
                  <a:lnTo>
                    <a:pt x="1" y="10432"/>
                  </a:lnTo>
                  <a:cubicBezTo>
                    <a:pt x="1" y="16195"/>
                    <a:pt x="4669" y="20863"/>
                    <a:pt x="10420" y="20863"/>
                  </a:cubicBezTo>
                  <a:cubicBezTo>
                    <a:pt x="16183" y="20863"/>
                    <a:pt x="20852" y="16195"/>
                    <a:pt x="20852" y="10432"/>
                  </a:cubicBezTo>
                  <a:cubicBezTo>
                    <a:pt x="20852" y="16195"/>
                    <a:pt x="25520" y="20863"/>
                    <a:pt x="31283" y="20863"/>
                  </a:cubicBezTo>
                  <a:cubicBezTo>
                    <a:pt x="37046" y="20863"/>
                    <a:pt x="41715" y="16195"/>
                    <a:pt x="41715" y="10432"/>
                  </a:cubicBezTo>
                  <a:lnTo>
                    <a:pt x="52146" y="10432"/>
                  </a:lnTo>
                  <a:cubicBezTo>
                    <a:pt x="52146" y="4669"/>
                    <a:pt x="47478" y="0"/>
                    <a:pt x="41715" y="0"/>
                  </a:cubicBezTo>
                  <a:cubicBezTo>
                    <a:pt x="35952" y="0"/>
                    <a:pt x="31283" y="4669"/>
                    <a:pt x="31283" y="10432"/>
                  </a:cubicBezTo>
                  <a:cubicBezTo>
                    <a:pt x="31283" y="4669"/>
                    <a:pt x="26615" y="0"/>
                    <a:pt x="208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7" name="Google Shape;4047;p495"/>
            <p:cNvSpPr/>
            <p:nvPr/>
          </p:nvSpPr>
          <p:spPr>
            <a:xfrm>
              <a:off x="849954" y="3557999"/>
              <a:ext cx="2101785" cy="841028"/>
            </a:xfrm>
            <a:custGeom>
              <a:rect b="b" l="l" r="r" t="t"/>
              <a:pathLst>
                <a:path extrusionOk="0" h="20864" w="52147">
                  <a:moveTo>
                    <a:pt x="20852" y="0"/>
                  </a:moveTo>
                  <a:cubicBezTo>
                    <a:pt x="15101" y="0"/>
                    <a:pt x="10420" y="4669"/>
                    <a:pt x="10420" y="10432"/>
                  </a:cubicBezTo>
                  <a:lnTo>
                    <a:pt x="1" y="10432"/>
                  </a:lnTo>
                  <a:cubicBezTo>
                    <a:pt x="1" y="16195"/>
                    <a:pt x="4669" y="20863"/>
                    <a:pt x="10420" y="20863"/>
                  </a:cubicBezTo>
                  <a:cubicBezTo>
                    <a:pt x="16183" y="20863"/>
                    <a:pt x="20852" y="16195"/>
                    <a:pt x="20852" y="10432"/>
                  </a:cubicBezTo>
                  <a:cubicBezTo>
                    <a:pt x="20852" y="16195"/>
                    <a:pt x="25520" y="20863"/>
                    <a:pt x="31283" y="20863"/>
                  </a:cubicBezTo>
                  <a:cubicBezTo>
                    <a:pt x="37046" y="20863"/>
                    <a:pt x="41715" y="16195"/>
                    <a:pt x="41715" y="10432"/>
                  </a:cubicBezTo>
                  <a:lnTo>
                    <a:pt x="52146" y="10432"/>
                  </a:lnTo>
                  <a:cubicBezTo>
                    <a:pt x="52146" y="4669"/>
                    <a:pt x="47478" y="0"/>
                    <a:pt x="41715" y="0"/>
                  </a:cubicBezTo>
                  <a:cubicBezTo>
                    <a:pt x="35952" y="0"/>
                    <a:pt x="31283" y="4669"/>
                    <a:pt x="31283" y="10432"/>
                  </a:cubicBezTo>
                  <a:cubicBezTo>
                    <a:pt x="31283" y="4669"/>
                    <a:pt x="26615" y="0"/>
                    <a:pt x="208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048" name="Google Shape;4048;p49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74625" y="4701913"/>
            <a:ext cx="380426" cy="380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9" name="Google Shape;4049;p495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20400" y="4762125"/>
            <a:ext cx="260000" cy="2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4" name="Shape 3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5" name="Google Shape;3685;p477"/>
          <p:cNvSpPr txBox="1"/>
          <p:nvPr>
            <p:ph idx="1" type="body"/>
          </p:nvPr>
        </p:nvSpPr>
        <p:spPr>
          <a:xfrm>
            <a:off x="713225" y="1585450"/>
            <a:ext cx="6634500" cy="29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pt-BR"/>
              <a:t>Tendência de elevar o Churn</a:t>
            </a:r>
            <a:r>
              <a:rPr lang="pt-BR"/>
              <a:t>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pt-BR"/>
              <a:t>Custo elevado de setup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</a:pPr>
            <a:r>
              <a:rPr lang="pt-BR"/>
              <a:t>Serviço de reocorrência mensal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</a:pPr>
            <a:r>
              <a:rPr lang="pt-BR"/>
              <a:t>Foco na retenção de clientes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pt-BR"/>
              <a:t>Operação em diferentes regiões do país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Tendo em vista o cenário de atuação, a análise foi realizada com o objetivo: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pt-BR"/>
              <a:t>Encontrar variáveis </a:t>
            </a:r>
            <a:r>
              <a:rPr lang="pt-BR"/>
              <a:t>caracterizam</a:t>
            </a:r>
            <a:r>
              <a:rPr lang="pt-BR"/>
              <a:t> a insatisfação com o produto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pt-BR"/>
              <a:t>Descobrir cenários que possibilitem identificar </a:t>
            </a:r>
            <a:r>
              <a:rPr lang="pt-BR"/>
              <a:t>oportunidades</a:t>
            </a:r>
            <a:r>
              <a:rPr lang="pt-BR"/>
              <a:t> de melhoria dos serviços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pt-BR"/>
              <a:t>Mapear e personificar os clientes</a:t>
            </a:r>
            <a:endParaRPr/>
          </a:p>
        </p:txBody>
      </p:sp>
      <p:sp>
        <p:nvSpPr>
          <p:cNvPr id="3686" name="Google Shape;3686;p477"/>
          <p:cNvSpPr txBox="1"/>
          <p:nvPr>
            <p:ph type="title"/>
          </p:nvPr>
        </p:nvSpPr>
        <p:spPr>
          <a:xfrm>
            <a:off x="713225" y="401650"/>
            <a:ext cx="7574700" cy="10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Telecom Company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Cenário atual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0" name="Shape 3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1" name="Google Shape;3691;p478"/>
          <p:cNvSpPr/>
          <p:nvPr/>
        </p:nvSpPr>
        <p:spPr>
          <a:xfrm>
            <a:off x="1471869" y="2329250"/>
            <a:ext cx="2645400" cy="5139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2" name="Google Shape;3692;p478"/>
          <p:cNvSpPr/>
          <p:nvPr/>
        </p:nvSpPr>
        <p:spPr>
          <a:xfrm>
            <a:off x="5000231" y="2329250"/>
            <a:ext cx="2645400" cy="5139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3" name="Google Shape;3693;p478"/>
          <p:cNvSpPr txBox="1"/>
          <p:nvPr>
            <p:ph idx="4" type="title"/>
          </p:nvPr>
        </p:nvSpPr>
        <p:spPr>
          <a:xfrm>
            <a:off x="713225" y="292625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Highlights </a:t>
            </a:r>
            <a:endParaRPr/>
          </a:p>
        </p:txBody>
      </p:sp>
      <p:sp>
        <p:nvSpPr>
          <p:cNvPr id="3694" name="Google Shape;3694;p478"/>
          <p:cNvSpPr txBox="1"/>
          <p:nvPr>
            <p:ph type="title"/>
          </p:nvPr>
        </p:nvSpPr>
        <p:spPr>
          <a:xfrm>
            <a:off x="1471869" y="2414975"/>
            <a:ext cx="2645400" cy="31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Personas</a:t>
            </a:r>
            <a:endParaRPr/>
          </a:p>
        </p:txBody>
      </p:sp>
      <p:sp>
        <p:nvSpPr>
          <p:cNvPr id="3695" name="Google Shape;3695;p478"/>
          <p:cNvSpPr txBox="1"/>
          <p:nvPr>
            <p:ph idx="2" type="title"/>
          </p:nvPr>
        </p:nvSpPr>
        <p:spPr>
          <a:xfrm>
            <a:off x="5000231" y="2414975"/>
            <a:ext cx="2645400" cy="31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Jornada</a:t>
            </a:r>
            <a:endParaRPr/>
          </a:p>
        </p:txBody>
      </p:sp>
      <p:sp>
        <p:nvSpPr>
          <p:cNvPr id="3696" name="Google Shape;3696;p478"/>
          <p:cNvSpPr txBox="1"/>
          <p:nvPr>
            <p:ph idx="1" type="subTitle"/>
          </p:nvPr>
        </p:nvSpPr>
        <p:spPr>
          <a:xfrm>
            <a:off x="4375475" y="2995500"/>
            <a:ext cx="38949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Foi proposta uma </a:t>
            </a:r>
            <a:r>
              <a:rPr b="1" lang="pt-BR"/>
              <a:t>jornada de tempo do cliente</a:t>
            </a:r>
            <a:r>
              <a:rPr lang="pt-BR"/>
              <a:t> onde é possível ver os prováveis </a:t>
            </a:r>
            <a:r>
              <a:rPr b="1" lang="pt-BR"/>
              <a:t>tempos de inflexão</a:t>
            </a:r>
            <a:r>
              <a:rPr lang="pt-BR"/>
              <a:t> para cada serviço</a:t>
            </a:r>
            <a:endParaRPr/>
          </a:p>
        </p:txBody>
      </p:sp>
      <p:sp>
        <p:nvSpPr>
          <p:cNvPr id="3697" name="Google Shape;3697;p478"/>
          <p:cNvSpPr txBox="1"/>
          <p:nvPr>
            <p:ph idx="3" type="subTitle"/>
          </p:nvPr>
        </p:nvSpPr>
        <p:spPr>
          <a:xfrm>
            <a:off x="1412175" y="2995500"/>
            <a:ext cx="27648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Foram traçadas </a:t>
            </a:r>
            <a:r>
              <a:rPr b="1" lang="pt-BR"/>
              <a:t>7 diferentes personas</a:t>
            </a:r>
            <a:r>
              <a:rPr lang="pt-BR"/>
              <a:t> para os </a:t>
            </a:r>
            <a:r>
              <a:rPr b="1" lang="pt-BR"/>
              <a:t>4 diferentes serviços</a:t>
            </a:r>
            <a:r>
              <a:rPr lang="pt-BR"/>
              <a:t> serviços prestados</a:t>
            </a:r>
            <a:endParaRPr/>
          </a:p>
        </p:txBody>
      </p:sp>
      <p:sp>
        <p:nvSpPr>
          <p:cNvPr id="3698" name="Google Shape;3698;p478"/>
          <p:cNvSpPr/>
          <p:nvPr/>
        </p:nvSpPr>
        <p:spPr>
          <a:xfrm>
            <a:off x="2402769" y="1271975"/>
            <a:ext cx="783600" cy="783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9" name="Google Shape;3699;p478"/>
          <p:cNvSpPr/>
          <p:nvPr/>
        </p:nvSpPr>
        <p:spPr>
          <a:xfrm>
            <a:off x="5931131" y="1271975"/>
            <a:ext cx="783600" cy="783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00" name="Google Shape;3700;p478"/>
          <p:cNvGrpSpPr/>
          <p:nvPr/>
        </p:nvGrpSpPr>
        <p:grpSpPr>
          <a:xfrm>
            <a:off x="2537534" y="1406964"/>
            <a:ext cx="514089" cy="513914"/>
            <a:chOff x="-33673825" y="1916675"/>
            <a:chExt cx="291450" cy="291450"/>
          </a:xfrm>
        </p:grpSpPr>
        <p:sp>
          <p:nvSpPr>
            <p:cNvPr id="3701" name="Google Shape;3701;p478"/>
            <p:cNvSpPr/>
            <p:nvPr/>
          </p:nvSpPr>
          <p:spPr>
            <a:xfrm>
              <a:off x="-33486375" y="1950550"/>
              <a:ext cx="85875" cy="85075"/>
            </a:xfrm>
            <a:custGeom>
              <a:rect b="b" l="l" r="r" t="t"/>
              <a:pathLst>
                <a:path extrusionOk="0" h="3403" w="3435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79" y="693"/>
                  </a:cubicBezTo>
                  <a:lnTo>
                    <a:pt x="1072" y="693"/>
                  </a:lnTo>
                  <a:cubicBezTo>
                    <a:pt x="1639" y="693"/>
                    <a:pt x="2111" y="1166"/>
                    <a:pt x="2111" y="1733"/>
                  </a:cubicBezTo>
                  <a:lnTo>
                    <a:pt x="2111" y="2269"/>
                  </a:lnTo>
                  <a:lnTo>
                    <a:pt x="1985" y="2174"/>
                  </a:lnTo>
                  <a:cubicBezTo>
                    <a:pt x="1922" y="2111"/>
                    <a:pt x="1836" y="2080"/>
                    <a:pt x="1749" y="2080"/>
                  </a:cubicBezTo>
                  <a:cubicBezTo>
                    <a:pt x="1663" y="2080"/>
                    <a:pt x="1576" y="2111"/>
                    <a:pt x="1513" y="2174"/>
                  </a:cubicBezTo>
                  <a:cubicBezTo>
                    <a:pt x="1387" y="2269"/>
                    <a:pt x="1387" y="2521"/>
                    <a:pt x="1513" y="2647"/>
                  </a:cubicBezTo>
                  <a:lnTo>
                    <a:pt x="2174" y="3308"/>
                  </a:lnTo>
                  <a:cubicBezTo>
                    <a:pt x="2237" y="3371"/>
                    <a:pt x="2324" y="3403"/>
                    <a:pt x="2411" y="3403"/>
                  </a:cubicBezTo>
                  <a:cubicBezTo>
                    <a:pt x="2497" y="3403"/>
                    <a:pt x="2584" y="3371"/>
                    <a:pt x="2647" y="3308"/>
                  </a:cubicBezTo>
                  <a:lnTo>
                    <a:pt x="3309" y="2647"/>
                  </a:lnTo>
                  <a:cubicBezTo>
                    <a:pt x="3435" y="2521"/>
                    <a:pt x="3435" y="2269"/>
                    <a:pt x="3309" y="2174"/>
                  </a:cubicBezTo>
                  <a:cubicBezTo>
                    <a:pt x="3261" y="2111"/>
                    <a:pt x="3175" y="2080"/>
                    <a:pt x="3084" y="2080"/>
                  </a:cubicBezTo>
                  <a:cubicBezTo>
                    <a:pt x="2994" y="2080"/>
                    <a:pt x="2899" y="2111"/>
                    <a:pt x="2836" y="2174"/>
                  </a:cubicBezTo>
                  <a:lnTo>
                    <a:pt x="2742" y="2269"/>
                  </a:lnTo>
                  <a:lnTo>
                    <a:pt x="2742" y="1733"/>
                  </a:lnTo>
                  <a:cubicBezTo>
                    <a:pt x="2773" y="788"/>
                    <a:pt x="1985" y="0"/>
                    <a:pt x="107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CE5C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2" name="Google Shape;3702;p478"/>
            <p:cNvSpPr/>
            <p:nvPr/>
          </p:nvSpPr>
          <p:spPr>
            <a:xfrm>
              <a:off x="-33605300" y="2122250"/>
              <a:ext cx="85075" cy="85875"/>
            </a:xfrm>
            <a:custGeom>
              <a:rect b="b" l="l" r="r" t="t"/>
              <a:pathLst>
                <a:path extrusionOk="0" h="3435" w="3403">
                  <a:moveTo>
                    <a:pt x="1024" y="0"/>
                  </a:moveTo>
                  <a:cubicBezTo>
                    <a:pt x="938" y="0"/>
                    <a:pt x="851" y="32"/>
                    <a:pt x="788" y="95"/>
                  </a:cubicBezTo>
                  <a:lnTo>
                    <a:pt x="126" y="756"/>
                  </a:lnTo>
                  <a:cubicBezTo>
                    <a:pt x="0" y="882"/>
                    <a:pt x="0" y="1134"/>
                    <a:pt x="126" y="1229"/>
                  </a:cubicBezTo>
                  <a:cubicBezTo>
                    <a:pt x="189" y="1292"/>
                    <a:pt x="276" y="1323"/>
                    <a:pt x="363" y="1323"/>
                  </a:cubicBezTo>
                  <a:cubicBezTo>
                    <a:pt x="449" y="1323"/>
                    <a:pt x="536" y="1292"/>
                    <a:pt x="599" y="1229"/>
                  </a:cubicBezTo>
                  <a:lnTo>
                    <a:pt x="725" y="1134"/>
                  </a:lnTo>
                  <a:lnTo>
                    <a:pt x="725" y="1670"/>
                  </a:lnTo>
                  <a:cubicBezTo>
                    <a:pt x="662" y="2174"/>
                    <a:pt x="820" y="2615"/>
                    <a:pt x="1135" y="2930"/>
                  </a:cubicBezTo>
                  <a:cubicBezTo>
                    <a:pt x="1450" y="3245"/>
                    <a:pt x="1891" y="3434"/>
                    <a:pt x="2363" y="3434"/>
                  </a:cubicBezTo>
                  <a:lnTo>
                    <a:pt x="3025" y="3434"/>
                  </a:lnTo>
                  <a:cubicBezTo>
                    <a:pt x="3245" y="3434"/>
                    <a:pt x="3403" y="3277"/>
                    <a:pt x="3403" y="3088"/>
                  </a:cubicBezTo>
                  <a:cubicBezTo>
                    <a:pt x="3403" y="2899"/>
                    <a:pt x="3245" y="2741"/>
                    <a:pt x="3025" y="2741"/>
                  </a:cubicBezTo>
                  <a:lnTo>
                    <a:pt x="2363" y="2741"/>
                  </a:lnTo>
                  <a:cubicBezTo>
                    <a:pt x="1828" y="2741"/>
                    <a:pt x="1355" y="2269"/>
                    <a:pt x="1355" y="1670"/>
                  </a:cubicBezTo>
                  <a:lnTo>
                    <a:pt x="1355" y="1134"/>
                  </a:lnTo>
                  <a:lnTo>
                    <a:pt x="1450" y="1229"/>
                  </a:lnTo>
                  <a:cubicBezTo>
                    <a:pt x="1513" y="1292"/>
                    <a:pt x="1607" y="1323"/>
                    <a:pt x="1698" y="1323"/>
                  </a:cubicBezTo>
                  <a:cubicBezTo>
                    <a:pt x="1788" y="1323"/>
                    <a:pt x="1875" y="1292"/>
                    <a:pt x="1922" y="1229"/>
                  </a:cubicBezTo>
                  <a:cubicBezTo>
                    <a:pt x="2048" y="1134"/>
                    <a:pt x="2048" y="882"/>
                    <a:pt x="1922" y="756"/>
                  </a:cubicBezTo>
                  <a:lnTo>
                    <a:pt x="1261" y="95"/>
                  </a:lnTo>
                  <a:cubicBezTo>
                    <a:pt x="1198" y="32"/>
                    <a:pt x="1111" y="0"/>
                    <a:pt x="102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CE5C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3" name="Google Shape;3703;p478"/>
            <p:cNvSpPr/>
            <p:nvPr/>
          </p:nvSpPr>
          <p:spPr>
            <a:xfrm>
              <a:off x="-33673825" y="1916675"/>
              <a:ext cx="189050" cy="189050"/>
            </a:xfrm>
            <a:custGeom>
              <a:rect b="b" l="l" r="r" t="t"/>
              <a:pathLst>
                <a:path extrusionOk="0" h="7562" w="7562">
                  <a:moveTo>
                    <a:pt x="3718" y="694"/>
                  </a:moveTo>
                  <a:cubicBezTo>
                    <a:pt x="5073" y="694"/>
                    <a:pt x="6144" y="1733"/>
                    <a:pt x="6144" y="3088"/>
                  </a:cubicBezTo>
                  <a:lnTo>
                    <a:pt x="6144" y="3466"/>
                  </a:lnTo>
                  <a:lnTo>
                    <a:pt x="6081" y="3466"/>
                  </a:lnTo>
                  <a:cubicBezTo>
                    <a:pt x="5986" y="2647"/>
                    <a:pt x="5262" y="2048"/>
                    <a:pt x="4411" y="2048"/>
                  </a:cubicBezTo>
                  <a:lnTo>
                    <a:pt x="3025" y="2048"/>
                  </a:lnTo>
                  <a:cubicBezTo>
                    <a:pt x="2143" y="2048"/>
                    <a:pt x="1481" y="2678"/>
                    <a:pt x="1324" y="3466"/>
                  </a:cubicBezTo>
                  <a:lnTo>
                    <a:pt x="1292" y="3466"/>
                  </a:lnTo>
                  <a:lnTo>
                    <a:pt x="1292" y="3088"/>
                  </a:lnTo>
                  <a:cubicBezTo>
                    <a:pt x="1355" y="1733"/>
                    <a:pt x="2426" y="694"/>
                    <a:pt x="3718" y="694"/>
                  </a:cubicBezTo>
                  <a:close/>
                  <a:moveTo>
                    <a:pt x="4380" y="2741"/>
                  </a:moveTo>
                  <a:cubicBezTo>
                    <a:pt x="4915" y="2741"/>
                    <a:pt x="5388" y="3214"/>
                    <a:pt x="5388" y="3750"/>
                  </a:cubicBezTo>
                  <a:lnTo>
                    <a:pt x="5388" y="4096"/>
                  </a:lnTo>
                  <a:lnTo>
                    <a:pt x="5388" y="4096"/>
                  </a:lnTo>
                  <a:cubicBezTo>
                    <a:pt x="5153" y="4096"/>
                    <a:pt x="4907" y="4091"/>
                    <a:pt x="4821" y="4033"/>
                  </a:cubicBezTo>
                  <a:cubicBezTo>
                    <a:pt x="4789" y="4002"/>
                    <a:pt x="4758" y="3876"/>
                    <a:pt x="4758" y="3781"/>
                  </a:cubicBezTo>
                  <a:cubicBezTo>
                    <a:pt x="4758" y="3592"/>
                    <a:pt x="4600" y="3435"/>
                    <a:pt x="4411" y="3435"/>
                  </a:cubicBezTo>
                  <a:cubicBezTo>
                    <a:pt x="4191" y="3435"/>
                    <a:pt x="4033" y="3592"/>
                    <a:pt x="4033" y="3781"/>
                  </a:cubicBezTo>
                  <a:cubicBezTo>
                    <a:pt x="4033" y="3876"/>
                    <a:pt x="4033" y="4002"/>
                    <a:pt x="3970" y="4033"/>
                  </a:cubicBezTo>
                  <a:cubicBezTo>
                    <a:pt x="3907" y="4096"/>
                    <a:pt x="3757" y="4112"/>
                    <a:pt x="3576" y="4112"/>
                  </a:cubicBezTo>
                  <a:cubicBezTo>
                    <a:pt x="3395" y="4112"/>
                    <a:pt x="3182" y="4096"/>
                    <a:pt x="2993" y="4096"/>
                  </a:cubicBezTo>
                  <a:lnTo>
                    <a:pt x="1954" y="4096"/>
                  </a:lnTo>
                  <a:lnTo>
                    <a:pt x="1954" y="3750"/>
                  </a:lnTo>
                  <a:cubicBezTo>
                    <a:pt x="1954" y="3214"/>
                    <a:pt x="2426" y="2741"/>
                    <a:pt x="2993" y="2741"/>
                  </a:cubicBezTo>
                  <a:close/>
                  <a:moveTo>
                    <a:pt x="1009" y="4065"/>
                  </a:moveTo>
                  <a:cubicBezTo>
                    <a:pt x="1198" y="4065"/>
                    <a:pt x="1355" y="4222"/>
                    <a:pt x="1355" y="4411"/>
                  </a:cubicBezTo>
                  <a:lnTo>
                    <a:pt x="1355" y="5104"/>
                  </a:lnTo>
                  <a:cubicBezTo>
                    <a:pt x="1355" y="5293"/>
                    <a:pt x="1198" y="5451"/>
                    <a:pt x="1009" y="5451"/>
                  </a:cubicBezTo>
                  <a:cubicBezTo>
                    <a:pt x="820" y="5451"/>
                    <a:pt x="662" y="5293"/>
                    <a:pt x="662" y="5104"/>
                  </a:cubicBezTo>
                  <a:lnTo>
                    <a:pt x="662" y="4411"/>
                  </a:lnTo>
                  <a:cubicBezTo>
                    <a:pt x="662" y="4222"/>
                    <a:pt x="820" y="4065"/>
                    <a:pt x="1009" y="4065"/>
                  </a:cubicBezTo>
                  <a:close/>
                  <a:moveTo>
                    <a:pt x="6490" y="4096"/>
                  </a:moveTo>
                  <a:cubicBezTo>
                    <a:pt x="6679" y="4096"/>
                    <a:pt x="6837" y="4254"/>
                    <a:pt x="6837" y="4474"/>
                  </a:cubicBezTo>
                  <a:lnTo>
                    <a:pt x="6837" y="5136"/>
                  </a:lnTo>
                  <a:cubicBezTo>
                    <a:pt x="6837" y="5325"/>
                    <a:pt x="6679" y="5482"/>
                    <a:pt x="6490" y="5482"/>
                  </a:cubicBezTo>
                  <a:cubicBezTo>
                    <a:pt x="6301" y="5482"/>
                    <a:pt x="6144" y="5325"/>
                    <a:pt x="6144" y="5136"/>
                  </a:cubicBezTo>
                  <a:lnTo>
                    <a:pt x="6144" y="4474"/>
                  </a:lnTo>
                  <a:cubicBezTo>
                    <a:pt x="6144" y="4254"/>
                    <a:pt x="6301" y="4096"/>
                    <a:pt x="6490" y="4096"/>
                  </a:cubicBezTo>
                  <a:close/>
                  <a:moveTo>
                    <a:pt x="4443" y="4537"/>
                  </a:moveTo>
                  <a:cubicBezTo>
                    <a:pt x="4726" y="4726"/>
                    <a:pt x="5073" y="4789"/>
                    <a:pt x="5451" y="4789"/>
                  </a:cubicBezTo>
                  <a:lnTo>
                    <a:pt x="5451" y="5136"/>
                  </a:lnTo>
                  <a:cubicBezTo>
                    <a:pt x="5451" y="6081"/>
                    <a:pt x="4663" y="6869"/>
                    <a:pt x="3718" y="6869"/>
                  </a:cubicBezTo>
                  <a:cubicBezTo>
                    <a:pt x="2773" y="6869"/>
                    <a:pt x="2048" y="6081"/>
                    <a:pt x="2048" y="5136"/>
                  </a:cubicBezTo>
                  <a:lnTo>
                    <a:pt x="2048" y="4789"/>
                  </a:lnTo>
                  <a:lnTo>
                    <a:pt x="3056" y="4789"/>
                  </a:lnTo>
                  <a:cubicBezTo>
                    <a:pt x="3148" y="4789"/>
                    <a:pt x="3241" y="4790"/>
                    <a:pt x="3333" y="4790"/>
                  </a:cubicBezTo>
                  <a:cubicBezTo>
                    <a:pt x="3749" y="4790"/>
                    <a:pt x="4159" y="4769"/>
                    <a:pt x="4443" y="4537"/>
                  </a:cubicBezTo>
                  <a:close/>
                  <a:moveTo>
                    <a:pt x="3813" y="1"/>
                  </a:moveTo>
                  <a:cubicBezTo>
                    <a:pt x="2111" y="1"/>
                    <a:pt x="725" y="1387"/>
                    <a:pt x="725" y="3088"/>
                  </a:cubicBezTo>
                  <a:lnTo>
                    <a:pt x="725" y="3466"/>
                  </a:lnTo>
                  <a:cubicBezTo>
                    <a:pt x="347" y="3624"/>
                    <a:pt x="63" y="4002"/>
                    <a:pt x="63" y="4474"/>
                  </a:cubicBezTo>
                  <a:lnTo>
                    <a:pt x="63" y="5136"/>
                  </a:lnTo>
                  <a:cubicBezTo>
                    <a:pt x="0" y="5671"/>
                    <a:pt x="473" y="6144"/>
                    <a:pt x="1009" y="6144"/>
                  </a:cubicBezTo>
                  <a:cubicBezTo>
                    <a:pt x="1198" y="6144"/>
                    <a:pt x="1355" y="6112"/>
                    <a:pt x="1513" y="6049"/>
                  </a:cubicBezTo>
                  <a:cubicBezTo>
                    <a:pt x="1891" y="6932"/>
                    <a:pt x="2741" y="7562"/>
                    <a:pt x="3781" y="7562"/>
                  </a:cubicBezTo>
                  <a:cubicBezTo>
                    <a:pt x="4789" y="7562"/>
                    <a:pt x="5671" y="6932"/>
                    <a:pt x="6018" y="6049"/>
                  </a:cubicBezTo>
                  <a:cubicBezTo>
                    <a:pt x="6175" y="6112"/>
                    <a:pt x="6333" y="6144"/>
                    <a:pt x="6522" y="6144"/>
                  </a:cubicBezTo>
                  <a:cubicBezTo>
                    <a:pt x="7089" y="6144"/>
                    <a:pt x="7562" y="5671"/>
                    <a:pt x="7562" y="5136"/>
                  </a:cubicBezTo>
                  <a:lnTo>
                    <a:pt x="7562" y="4474"/>
                  </a:lnTo>
                  <a:cubicBezTo>
                    <a:pt x="7562" y="4033"/>
                    <a:pt x="7278" y="3624"/>
                    <a:pt x="6869" y="3466"/>
                  </a:cubicBezTo>
                  <a:lnTo>
                    <a:pt x="6869" y="3088"/>
                  </a:lnTo>
                  <a:cubicBezTo>
                    <a:pt x="6869" y="1387"/>
                    <a:pt x="5514" y="1"/>
                    <a:pt x="3813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CE5C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4" name="Google Shape;3704;p478"/>
            <p:cNvSpPr/>
            <p:nvPr/>
          </p:nvSpPr>
          <p:spPr>
            <a:xfrm>
              <a:off x="-33503700" y="2070250"/>
              <a:ext cx="121325" cy="137075"/>
            </a:xfrm>
            <a:custGeom>
              <a:rect b="b" l="l" r="r" t="t"/>
              <a:pathLst>
                <a:path extrusionOk="0" h="5483" w="4853">
                  <a:moveTo>
                    <a:pt x="3151" y="726"/>
                  </a:moveTo>
                  <a:cubicBezTo>
                    <a:pt x="3687" y="726"/>
                    <a:pt x="4222" y="1198"/>
                    <a:pt x="4222" y="1734"/>
                  </a:cubicBezTo>
                  <a:lnTo>
                    <a:pt x="4222" y="2112"/>
                  </a:lnTo>
                  <a:cubicBezTo>
                    <a:pt x="3939" y="2112"/>
                    <a:pt x="3655" y="2112"/>
                    <a:pt x="3592" y="1986"/>
                  </a:cubicBezTo>
                  <a:cubicBezTo>
                    <a:pt x="3529" y="1954"/>
                    <a:pt x="3498" y="1828"/>
                    <a:pt x="3498" y="1734"/>
                  </a:cubicBezTo>
                  <a:cubicBezTo>
                    <a:pt x="3498" y="1545"/>
                    <a:pt x="3340" y="1387"/>
                    <a:pt x="3151" y="1387"/>
                  </a:cubicBezTo>
                  <a:cubicBezTo>
                    <a:pt x="2962" y="1387"/>
                    <a:pt x="2804" y="1545"/>
                    <a:pt x="2804" y="1734"/>
                  </a:cubicBezTo>
                  <a:cubicBezTo>
                    <a:pt x="2804" y="1828"/>
                    <a:pt x="2804" y="1954"/>
                    <a:pt x="2710" y="1986"/>
                  </a:cubicBezTo>
                  <a:cubicBezTo>
                    <a:pt x="2636" y="2060"/>
                    <a:pt x="2487" y="2090"/>
                    <a:pt x="2312" y="2090"/>
                  </a:cubicBezTo>
                  <a:cubicBezTo>
                    <a:pt x="2189" y="2090"/>
                    <a:pt x="2053" y="2075"/>
                    <a:pt x="1922" y="2049"/>
                  </a:cubicBezTo>
                  <a:lnTo>
                    <a:pt x="694" y="2049"/>
                  </a:lnTo>
                  <a:lnTo>
                    <a:pt x="694" y="1734"/>
                  </a:lnTo>
                  <a:cubicBezTo>
                    <a:pt x="694" y="1198"/>
                    <a:pt x="1166" y="726"/>
                    <a:pt x="1765" y="726"/>
                  </a:cubicBezTo>
                  <a:close/>
                  <a:moveTo>
                    <a:pt x="3151" y="2521"/>
                  </a:moveTo>
                  <a:cubicBezTo>
                    <a:pt x="3435" y="2742"/>
                    <a:pt x="3813" y="2773"/>
                    <a:pt x="4222" y="2773"/>
                  </a:cubicBezTo>
                  <a:lnTo>
                    <a:pt x="4222" y="3120"/>
                  </a:lnTo>
                  <a:cubicBezTo>
                    <a:pt x="4159" y="4034"/>
                    <a:pt x="3372" y="4853"/>
                    <a:pt x="2426" y="4853"/>
                  </a:cubicBezTo>
                  <a:cubicBezTo>
                    <a:pt x="1481" y="4853"/>
                    <a:pt x="694" y="4065"/>
                    <a:pt x="694" y="3120"/>
                  </a:cubicBezTo>
                  <a:lnTo>
                    <a:pt x="694" y="2773"/>
                  </a:lnTo>
                  <a:lnTo>
                    <a:pt x="1765" y="2773"/>
                  </a:lnTo>
                  <a:cubicBezTo>
                    <a:pt x="1859" y="2773"/>
                    <a:pt x="2836" y="2773"/>
                    <a:pt x="3151" y="2521"/>
                  </a:cubicBezTo>
                  <a:close/>
                  <a:moveTo>
                    <a:pt x="1733" y="1"/>
                  </a:moveTo>
                  <a:cubicBezTo>
                    <a:pt x="788" y="1"/>
                    <a:pt x="1" y="757"/>
                    <a:pt x="1" y="1702"/>
                  </a:cubicBezTo>
                  <a:lnTo>
                    <a:pt x="1" y="3088"/>
                  </a:lnTo>
                  <a:cubicBezTo>
                    <a:pt x="1" y="4412"/>
                    <a:pt x="1103" y="5483"/>
                    <a:pt x="2395" y="5483"/>
                  </a:cubicBezTo>
                  <a:cubicBezTo>
                    <a:pt x="3750" y="5483"/>
                    <a:pt x="4789" y="4380"/>
                    <a:pt x="4789" y="3088"/>
                  </a:cubicBezTo>
                  <a:lnTo>
                    <a:pt x="4789" y="1702"/>
                  </a:lnTo>
                  <a:cubicBezTo>
                    <a:pt x="4852" y="789"/>
                    <a:pt x="4065" y="1"/>
                    <a:pt x="312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CE5C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5" name="Google Shape;3705;p478"/>
          <p:cNvSpPr/>
          <p:nvPr/>
        </p:nvSpPr>
        <p:spPr>
          <a:xfrm>
            <a:off x="6139800" y="1449224"/>
            <a:ext cx="366246" cy="429409"/>
          </a:xfrm>
          <a:custGeom>
            <a:rect b="b" l="l" r="r" t="t"/>
            <a:pathLst>
              <a:path extrusionOk="0" h="12666" w="11059">
                <a:moveTo>
                  <a:pt x="4285" y="789"/>
                </a:moveTo>
                <a:cubicBezTo>
                  <a:pt x="4758" y="789"/>
                  <a:pt x="5136" y="1135"/>
                  <a:pt x="5136" y="1608"/>
                </a:cubicBezTo>
                <a:lnTo>
                  <a:pt x="5136" y="4128"/>
                </a:lnTo>
                <a:cubicBezTo>
                  <a:pt x="4190" y="4317"/>
                  <a:pt x="3466" y="5168"/>
                  <a:pt x="3466" y="6144"/>
                </a:cubicBezTo>
                <a:cubicBezTo>
                  <a:pt x="3466" y="6365"/>
                  <a:pt x="3655" y="6585"/>
                  <a:pt x="3907" y="6585"/>
                </a:cubicBezTo>
                <a:cubicBezTo>
                  <a:pt x="4127" y="6585"/>
                  <a:pt x="4285" y="6365"/>
                  <a:pt x="4285" y="6144"/>
                </a:cubicBezTo>
                <a:cubicBezTo>
                  <a:pt x="4285" y="5577"/>
                  <a:pt x="4663" y="5168"/>
                  <a:pt x="5136" y="4947"/>
                </a:cubicBezTo>
                <a:lnTo>
                  <a:pt x="5136" y="8192"/>
                </a:lnTo>
                <a:cubicBezTo>
                  <a:pt x="5136" y="8665"/>
                  <a:pt x="4758" y="9011"/>
                  <a:pt x="4285" y="9011"/>
                </a:cubicBezTo>
                <a:cubicBezTo>
                  <a:pt x="3938" y="9011"/>
                  <a:pt x="3592" y="8791"/>
                  <a:pt x="3497" y="8381"/>
                </a:cubicBezTo>
                <a:cubicBezTo>
                  <a:pt x="3434" y="8318"/>
                  <a:pt x="3277" y="8192"/>
                  <a:pt x="3119" y="8192"/>
                </a:cubicBezTo>
                <a:cubicBezTo>
                  <a:pt x="2962" y="8192"/>
                  <a:pt x="2899" y="8255"/>
                  <a:pt x="2647" y="8255"/>
                </a:cubicBezTo>
                <a:cubicBezTo>
                  <a:pt x="1544" y="8255"/>
                  <a:pt x="1544" y="6617"/>
                  <a:pt x="2647" y="6617"/>
                </a:cubicBezTo>
                <a:cubicBezTo>
                  <a:pt x="2867" y="6617"/>
                  <a:pt x="3025" y="6428"/>
                  <a:pt x="3025" y="6176"/>
                </a:cubicBezTo>
                <a:cubicBezTo>
                  <a:pt x="3025" y="5955"/>
                  <a:pt x="2836" y="5735"/>
                  <a:pt x="2647" y="5735"/>
                </a:cubicBezTo>
                <a:cubicBezTo>
                  <a:pt x="2080" y="5735"/>
                  <a:pt x="1607" y="6018"/>
                  <a:pt x="1292" y="6428"/>
                </a:cubicBezTo>
                <a:cubicBezTo>
                  <a:pt x="1103" y="6270"/>
                  <a:pt x="977" y="6018"/>
                  <a:pt x="977" y="5735"/>
                </a:cubicBezTo>
                <a:cubicBezTo>
                  <a:pt x="977" y="5483"/>
                  <a:pt x="1103" y="5325"/>
                  <a:pt x="1166" y="5199"/>
                </a:cubicBezTo>
                <a:cubicBezTo>
                  <a:pt x="1323" y="5042"/>
                  <a:pt x="1323" y="4790"/>
                  <a:pt x="1166" y="4632"/>
                </a:cubicBezTo>
                <a:cubicBezTo>
                  <a:pt x="662" y="4097"/>
                  <a:pt x="1103" y="3277"/>
                  <a:pt x="1828" y="3277"/>
                </a:cubicBezTo>
                <a:cubicBezTo>
                  <a:pt x="2048" y="3277"/>
                  <a:pt x="2237" y="3340"/>
                  <a:pt x="2395" y="3498"/>
                </a:cubicBezTo>
                <a:cubicBezTo>
                  <a:pt x="2473" y="3577"/>
                  <a:pt x="2584" y="3616"/>
                  <a:pt x="2694" y="3616"/>
                </a:cubicBezTo>
                <a:cubicBezTo>
                  <a:pt x="2804" y="3616"/>
                  <a:pt x="2914" y="3577"/>
                  <a:pt x="2993" y="3498"/>
                </a:cubicBezTo>
                <a:cubicBezTo>
                  <a:pt x="3151" y="3340"/>
                  <a:pt x="3151" y="3057"/>
                  <a:pt x="2993" y="2899"/>
                </a:cubicBezTo>
                <a:cubicBezTo>
                  <a:pt x="2678" y="2584"/>
                  <a:pt x="2269" y="2427"/>
                  <a:pt x="1828" y="2427"/>
                </a:cubicBezTo>
                <a:cubicBezTo>
                  <a:pt x="1828" y="1954"/>
                  <a:pt x="2174" y="1608"/>
                  <a:pt x="2647" y="1608"/>
                </a:cubicBezTo>
                <a:cubicBezTo>
                  <a:pt x="2773" y="1608"/>
                  <a:pt x="2836" y="1639"/>
                  <a:pt x="2962" y="1702"/>
                </a:cubicBezTo>
                <a:cubicBezTo>
                  <a:pt x="3000" y="1713"/>
                  <a:pt x="3040" y="1718"/>
                  <a:pt x="3079" y="1718"/>
                </a:cubicBezTo>
                <a:cubicBezTo>
                  <a:pt x="3264" y="1718"/>
                  <a:pt x="3445" y="1601"/>
                  <a:pt x="3497" y="1419"/>
                </a:cubicBezTo>
                <a:cubicBezTo>
                  <a:pt x="3592" y="1072"/>
                  <a:pt x="3938" y="789"/>
                  <a:pt x="4285" y="789"/>
                </a:cubicBezTo>
                <a:close/>
                <a:moveTo>
                  <a:pt x="6711" y="915"/>
                </a:moveTo>
                <a:cubicBezTo>
                  <a:pt x="7057" y="915"/>
                  <a:pt x="7404" y="1135"/>
                  <a:pt x="7498" y="1545"/>
                </a:cubicBezTo>
                <a:cubicBezTo>
                  <a:pt x="7547" y="1715"/>
                  <a:pt x="7708" y="1828"/>
                  <a:pt x="7880" y="1828"/>
                </a:cubicBezTo>
                <a:cubicBezTo>
                  <a:pt x="7931" y="1828"/>
                  <a:pt x="7983" y="1818"/>
                  <a:pt x="8034" y="1797"/>
                </a:cubicBezTo>
                <a:cubicBezTo>
                  <a:pt x="8160" y="1765"/>
                  <a:pt x="8223" y="1734"/>
                  <a:pt x="8349" y="1734"/>
                </a:cubicBezTo>
                <a:cubicBezTo>
                  <a:pt x="8822" y="1734"/>
                  <a:pt x="9168" y="2080"/>
                  <a:pt x="9168" y="2553"/>
                </a:cubicBezTo>
                <a:cubicBezTo>
                  <a:pt x="8759" y="2553"/>
                  <a:pt x="8318" y="2710"/>
                  <a:pt x="8003" y="3025"/>
                </a:cubicBezTo>
                <a:cubicBezTo>
                  <a:pt x="7845" y="3183"/>
                  <a:pt x="7845" y="3467"/>
                  <a:pt x="8003" y="3624"/>
                </a:cubicBezTo>
                <a:cubicBezTo>
                  <a:pt x="8081" y="3703"/>
                  <a:pt x="8192" y="3742"/>
                  <a:pt x="8302" y="3742"/>
                </a:cubicBezTo>
                <a:cubicBezTo>
                  <a:pt x="8412" y="3742"/>
                  <a:pt x="8522" y="3703"/>
                  <a:pt x="8601" y="3624"/>
                </a:cubicBezTo>
                <a:cubicBezTo>
                  <a:pt x="8759" y="3467"/>
                  <a:pt x="8948" y="3372"/>
                  <a:pt x="9168" y="3372"/>
                </a:cubicBezTo>
                <a:cubicBezTo>
                  <a:pt x="9893" y="3372"/>
                  <a:pt x="10271" y="4191"/>
                  <a:pt x="9798" y="4758"/>
                </a:cubicBezTo>
                <a:cubicBezTo>
                  <a:pt x="9735" y="4853"/>
                  <a:pt x="9735" y="5073"/>
                  <a:pt x="9830" y="5231"/>
                </a:cubicBezTo>
                <a:cubicBezTo>
                  <a:pt x="9956" y="5357"/>
                  <a:pt x="10050" y="5514"/>
                  <a:pt x="10050" y="5798"/>
                </a:cubicBezTo>
                <a:cubicBezTo>
                  <a:pt x="10050" y="6050"/>
                  <a:pt x="9924" y="6302"/>
                  <a:pt x="9735" y="6459"/>
                </a:cubicBezTo>
                <a:cubicBezTo>
                  <a:pt x="9420" y="6050"/>
                  <a:pt x="8948" y="5798"/>
                  <a:pt x="8381" y="5798"/>
                </a:cubicBezTo>
                <a:cubicBezTo>
                  <a:pt x="8160" y="5798"/>
                  <a:pt x="8003" y="5987"/>
                  <a:pt x="8003" y="6207"/>
                </a:cubicBezTo>
                <a:cubicBezTo>
                  <a:pt x="8003" y="6459"/>
                  <a:pt x="8192" y="6648"/>
                  <a:pt x="8381" y="6648"/>
                </a:cubicBezTo>
                <a:cubicBezTo>
                  <a:pt x="9483" y="6648"/>
                  <a:pt x="9483" y="8318"/>
                  <a:pt x="8381" y="8318"/>
                </a:cubicBezTo>
                <a:cubicBezTo>
                  <a:pt x="8255" y="8318"/>
                  <a:pt x="8192" y="8255"/>
                  <a:pt x="8066" y="8224"/>
                </a:cubicBezTo>
                <a:cubicBezTo>
                  <a:pt x="8021" y="8211"/>
                  <a:pt x="7976" y="8205"/>
                  <a:pt x="7931" y="8205"/>
                </a:cubicBezTo>
                <a:cubicBezTo>
                  <a:pt x="7752" y="8205"/>
                  <a:pt x="7580" y="8306"/>
                  <a:pt x="7530" y="8507"/>
                </a:cubicBezTo>
                <a:cubicBezTo>
                  <a:pt x="7435" y="8854"/>
                  <a:pt x="7089" y="9137"/>
                  <a:pt x="6742" y="9137"/>
                </a:cubicBezTo>
                <a:cubicBezTo>
                  <a:pt x="6270" y="9137"/>
                  <a:pt x="5892" y="8759"/>
                  <a:pt x="5892" y="8318"/>
                </a:cubicBezTo>
                <a:lnTo>
                  <a:pt x="5892" y="5073"/>
                </a:lnTo>
                <a:cubicBezTo>
                  <a:pt x="6364" y="5231"/>
                  <a:pt x="6742" y="5703"/>
                  <a:pt x="6742" y="6270"/>
                </a:cubicBezTo>
                <a:cubicBezTo>
                  <a:pt x="6742" y="6491"/>
                  <a:pt x="6931" y="6680"/>
                  <a:pt x="7120" y="6680"/>
                </a:cubicBezTo>
                <a:cubicBezTo>
                  <a:pt x="7341" y="6680"/>
                  <a:pt x="7530" y="6491"/>
                  <a:pt x="7530" y="6270"/>
                </a:cubicBezTo>
                <a:cubicBezTo>
                  <a:pt x="7530" y="5262"/>
                  <a:pt x="6805" y="4412"/>
                  <a:pt x="5860" y="4254"/>
                </a:cubicBezTo>
                <a:lnTo>
                  <a:pt x="5860" y="1734"/>
                </a:lnTo>
                <a:cubicBezTo>
                  <a:pt x="5860" y="1261"/>
                  <a:pt x="6207" y="915"/>
                  <a:pt x="6711" y="915"/>
                </a:cubicBezTo>
                <a:close/>
                <a:moveTo>
                  <a:pt x="5514" y="9358"/>
                </a:moveTo>
                <a:cubicBezTo>
                  <a:pt x="5829" y="9736"/>
                  <a:pt x="6270" y="9925"/>
                  <a:pt x="6774" y="9925"/>
                </a:cubicBezTo>
                <a:lnTo>
                  <a:pt x="6774" y="10209"/>
                </a:lnTo>
                <a:lnTo>
                  <a:pt x="4285" y="10209"/>
                </a:lnTo>
                <a:lnTo>
                  <a:pt x="4285" y="9925"/>
                </a:lnTo>
                <a:cubicBezTo>
                  <a:pt x="4789" y="9925"/>
                  <a:pt x="5230" y="9673"/>
                  <a:pt x="5514" y="9358"/>
                </a:cubicBezTo>
                <a:close/>
                <a:moveTo>
                  <a:pt x="6648" y="11028"/>
                </a:moveTo>
                <a:cubicBezTo>
                  <a:pt x="6522" y="11500"/>
                  <a:pt x="6049" y="11847"/>
                  <a:pt x="5514" y="11847"/>
                </a:cubicBezTo>
                <a:cubicBezTo>
                  <a:pt x="4978" y="11847"/>
                  <a:pt x="4537" y="11500"/>
                  <a:pt x="4316" y="11028"/>
                </a:cubicBezTo>
                <a:close/>
                <a:moveTo>
                  <a:pt x="4285" y="1"/>
                </a:moveTo>
                <a:cubicBezTo>
                  <a:pt x="3686" y="1"/>
                  <a:pt x="3151" y="316"/>
                  <a:pt x="2867" y="820"/>
                </a:cubicBezTo>
                <a:cubicBezTo>
                  <a:pt x="2796" y="811"/>
                  <a:pt x="2724" y="806"/>
                  <a:pt x="2654" y="806"/>
                </a:cubicBezTo>
                <a:cubicBezTo>
                  <a:pt x="1762" y="806"/>
                  <a:pt x="977" y="1526"/>
                  <a:pt x="977" y="2490"/>
                </a:cubicBezTo>
                <a:lnTo>
                  <a:pt x="977" y="2679"/>
                </a:lnTo>
                <a:cubicBezTo>
                  <a:pt x="851" y="2742"/>
                  <a:pt x="756" y="2836"/>
                  <a:pt x="630" y="2962"/>
                </a:cubicBezTo>
                <a:cubicBezTo>
                  <a:pt x="63" y="3498"/>
                  <a:pt x="0" y="4286"/>
                  <a:pt x="347" y="4947"/>
                </a:cubicBezTo>
                <a:cubicBezTo>
                  <a:pt x="189" y="5199"/>
                  <a:pt x="126" y="5514"/>
                  <a:pt x="126" y="5766"/>
                </a:cubicBezTo>
                <a:cubicBezTo>
                  <a:pt x="126" y="6365"/>
                  <a:pt x="441" y="6932"/>
                  <a:pt x="945" y="7184"/>
                </a:cubicBezTo>
                <a:cubicBezTo>
                  <a:pt x="819" y="8192"/>
                  <a:pt x="1576" y="9043"/>
                  <a:pt x="2584" y="9043"/>
                </a:cubicBezTo>
                <a:lnTo>
                  <a:pt x="2836" y="9043"/>
                </a:lnTo>
                <a:cubicBezTo>
                  <a:pt x="2993" y="9326"/>
                  <a:pt x="3182" y="9515"/>
                  <a:pt x="3434" y="9673"/>
                </a:cubicBezTo>
                <a:lnTo>
                  <a:pt x="3434" y="10587"/>
                </a:lnTo>
                <a:cubicBezTo>
                  <a:pt x="3434" y="11721"/>
                  <a:pt x="4379" y="12666"/>
                  <a:pt x="5514" y="12666"/>
                </a:cubicBezTo>
                <a:cubicBezTo>
                  <a:pt x="6648" y="12666"/>
                  <a:pt x="7593" y="11721"/>
                  <a:pt x="7593" y="10587"/>
                </a:cubicBezTo>
                <a:lnTo>
                  <a:pt x="7593" y="9673"/>
                </a:lnTo>
                <a:cubicBezTo>
                  <a:pt x="7845" y="9515"/>
                  <a:pt x="8066" y="9326"/>
                  <a:pt x="8192" y="9043"/>
                </a:cubicBezTo>
                <a:lnTo>
                  <a:pt x="8444" y="9043"/>
                </a:lnTo>
                <a:cubicBezTo>
                  <a:pt x="9420" y="9043"/>
                  <a:pt x="10208" y="8129"/>
                  <a:pt x="10082" y="7153"/>
                </a:cubicBezTo>
                <a:cubicBezTo>
                  <a:pt x="10586" y="6869"/>
                  <a:pt x="10901" y="6333"/>
                  <a:pt x="10901" y="5735"/>
                </a:cubicBezTo>
                <a:cubicBezTo>
                  <a:pt x="10901" y="5451"/>
                  <a:pt x="10838" y="5136"/>
                  <a:pt x="10680" y="4916"/>
                </a:cubicBezTo>
                <a:cubicBezTo>
                  <a:pt x="11059" y="4317"/>
                  <a:pt x="10933" y="3498"/>
                  <a:pt x="10428" y="2962"/>
                </a:cubicBezTo>
                <a:cubicBezTo>
                  <a:pt x="10302" y="2836"/>
                  <a:pt x="10208" y="2742"/>
                  <a:pt x="10082" y="2679"/>
                </a:cubicBezTo>
                <a:lnTo>
                  <a:pt x="10082" y="2490"/>
                </a:lnTo>
                <a:cubicBezTo>
                  <a:pt x="10082" y="1576"/>
                  <a:pt x="9326" y="820"/>
                  <a:pt x="8444" y="820"/>
                </a:cubicBezTo>
                <a:lnTo>
                  <a:pt x="8192" y="820"/>
                </a:lnTo>
                <a:cubicBezTo>
                  <a:pt x="7908" y="316"/>
                  <a:pt x="7372" y="1"/>
                  <a:pt x="6774" y="1"/>
                </a:cubicBezTo>
                <a:cubicBezTo>
                  <a:pt x="6270" y="1"/>
                  <a:pt x="5829" y="222"/>
                  <a:pt x="5514" y="537"/>
                </a:cubicBezTo>
                <a:cubicBezTo>
                  <a:pt x="5199" y="190"/>
                  <a:pt x="4758" y="1"/>
                  <a:pt x="4285" y="1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9" name="Shape 3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0" name="Google Shape;3710;p479"/>
          <p:cNvSpPr/>
          <p:nvPr/>
        </p:nvSpPr>
        <p:spPr>
          <a:xfrm>
            <a:off x="1157478" y="1321883"/>
            <a:ext cx="2871300" cy="4389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Correção de colunas de datas</a:t>
            </a:r>
            <a:endParaRPr b="1" sz="1500">
              <a:solidFill>
                <a:schemeClr val="dk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3711" name="Google Shape;3711;p479"/>
          <p:cNvSpPr txBox="1"/>
          <p:nvPr>
            <p:ph type="title"/>
          </p:nvPr>
        </p:nvSpPr>
        <p:spPr>
          <a:xfrm>
            <a:off x="616650" y="146225"/>
            <a:ext cx="42237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Pipeline de dados</a:t>
            </a:r>
            <a:endParaRPr/>
          </a:p>
        </p:txBody>
      </p:sp>
      <p:sp>
        <p:nvSpPr>
          <p:cNvPr id="3712" name="Google Shape;3712;p479"/>
          <p:cNvSpPr txBox="1"/>
          <p:nvPr/>
        </p:nvSpPr>
        <p:spPr>
          <a:xfrm flipH="1">
            <a:off x="1230988" y="1897600"/>
            <a:ext cx="2797800" cy="6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mmissioner"/>
              <a:buAutoNum type="arabicPeriod"/>
            </a:pPr>
            <a:r>
              <a:rPr lang="pt-BR" sz="10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Persistência do tipo de dado</a:t>
            </a:r>
            <a:endParaRPr sz="1000"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mmissioner"/>
              <a:buAutoNum type="arabicPeriod"/>
            </a:pPr>
            <a:r>
              <a:rPr lang="pt-BR" sz="10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Operação com as colunas de datas para calcular o tempo de contrato</a:t>
            </a:r>
            <a:endParaRPr sz="1000"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3713" name="Google Shape;3713;p479"/>
          <p:cNvSpPr/>
          <p:nvPr/>
        </p:nvSpPr>
        <p:spPr>
          <a:xfrm>
            <a:off x="1230850" y="1408733"/>
            <a:ext cx="265200" cy="265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45700" spcFirstLastPara="1" rIns="91425" wrap="square" tIns="73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3714" name="Google Shape;3714;p479"/>
          <p:cNvSpPr txBox="1"/>
          <p:nvPr>
            <p:ph idx="4294967295" type="body"/>
          </p:nvPr>
        </p:nvSpPr>
        <p:spPr>
          <a:xfrm>
            <a:off x="4925025" y="146225"/>
            <a:ext cx="4008900" cy="873900"/>
          </a:xfrm>
          <a:prstGeom prst="rect">
            <a:avLst/>
          </a:prstGeom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000"/>
              <a:t>        A base de dados fornecida apresentam algumas desconexões que foram tratadas utilizando Python.  Após o tratamento, scripts Py foram criados para que a tarefa de tratamento seja automatizada em caso de novos dados futuros.</a:t>
            </a:r>
            <a:endParaRPr sz="1000"/>
          </a:p>
        </p:txBody>
      </p:sp>
      <p:sp>
        <p:nvSpPr>
          <p:cNvPr id="3715" name="Google Shape;3715;p479"/>
          <p:cNvSpPr/>
          <p:nvPr/>
        </p:nvSpPr>
        <p:spPr>
          <a:xfrm>
            <a:off x="1120728" y="3145008"/>
            <a:ext cx="2871300" cy="4389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Padronização da Localização</a:t>
            </a:r>
            <a:endParaRPr b="1" sz="1500">
              <a:solidFill>
                <a:schemeClr val="dk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3716" name="Google Shape;3716;p479"/>
          <p:cNvSpPr txBox="1"/>
          <p:nvPr/>
        </p:nvSpPr>
        <p:spPr>
          <a:xfrm flipH="1">
            <a:off x="1194238" y="3616100"/>
            <a:ext cx="2797800" cy="122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mmissioner"/>
              <a:buAutoNum type="arabicPeriod"/>
            </a:pPr>
            <a:r>
              <a:rPr lang="pt-BR" sz="10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Ajuste de dados incorretos (Rio de Janeiro/RJ/Rio Grande do Sul)</a:t>
            </a:r>
            <a:endParaRPr sz="1000"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mmissioner"/>
              <a:buAutoNum type="arabicPeriod"/>
            </a:pPr>
            <a:r>
              <a:rPr lang="pt-BR" sz="10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Separação em 3 colunas diferentes para criar os campos Cidade, UF e Estado</a:t>
            </a:r>
            <a:endParaRPr sz="1000"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mmissioner"/>
              <a:buAutoNum type="arabicPeriod"/>
            </a:pPr>
            <a:r>
              <a:rPr lang="pt-BR" sz="10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Preenchimento de dados faltantes (Brasília/DF)</a:t>
            </a:r>
            <a:endParaRPr sz="1000"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3717" name="Google Shape;3717;p479"/>
          <p:cNvSpPr/>
          <p:nvPr/>
        </p:nvSpPr>
        <p:spPr>
          <a:xfrm>
            <a:off x="1194100" y="3231858"/>
            <a:ext cx="265200" cy="265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45700" spcFirstLastPara="1" rIns="91425" wrap="square" tIns="73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3718" name="Google Shape;3718;p479"/>
          <p:cNvSpPr/>
          <p:nvPr/>
        </p:nvSpPr>
        <p:spPr>
          <a:xfrm>
            <a:off x="5151953" y="1321883"/>
            <a:ext cx="2871300" cy="4389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Dados em colunas incorretas</a:t>
            </a:r>
            <a:endParaRPr b="1" sz="1500">
              <a:solidFill>
                <a:schemeClr val="dk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3719" name="Google Shape;3719;p479"/>
          <p:cNvSpPr txBox="1"/>
          <p:nvPr/>
        </p:nvSpPr>
        <p:spPr>
          <a:xfrm flipH="1">
            <a:off x="5085963" y="1893100"/>
            <a:ext cx="2937300" cy="10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mmissioner"/>
              <a:buAutoNum type="arabicPeriod"/>
            </a:pPr>
            <a:r>
              <a:rPr lang="pt-BR" sz="10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Algumas colunas tinham dados inseridos que não faziam sentido, sendo elas: Volume de Dados, </a:t>
            </a:r>
            <a:r>
              <a:rPr lang="pt-BR" sz="10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Número</a:t>
            </a:r>
            <a:r>
              <a:rPr lang="pt-BR" sz="10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 de Reclamações e Comentários</a:t>
            </a:r>
            <a:endParaRPr sz="1000"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mmissioner"/>
              <a:buAutoNum type="arabicPeriod"/>
            </a:pPr>
            <a:r>
              <a:rPr lang="pt-BR" sz="10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Criação da coluna “Avaliação do comentário” que não estava nos dados originais</a:t>
            </a:r>
            <a:endParaRPr sz="1000"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3720" name="Google Shape;3720;p479"/>
          <p:cNvSpPr/>
          <p:nvPr/>
        </p:nvSpPr>
        <p:spPr>
          <a:xfrm>
            <a:off x="5225325" y="1408733"/>
            <a:ext cx="265200" cy="26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45700" spcFirstLastPara="1" rIns="91425" wrap="square" tIns="73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3721" name="Google Shape;3721;p479"/>
          <p:cNvSpPr/>
          <p:nvPr/>
        </p:nvSpPr>
        <p:spPr>
          <a:xfrm>
            <a:off x="5151953" y="3145008"/>
            <a:ext cx="2871300" cy="4389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Lidando com valores vazios</a:t>
            </a:r>
            <a:endParaRPr b="1" sz="1500">
              <a:solidFill>
                <a:schemeClr val="dk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3722" name="Google Shape;3722;p479"/>
          <p:cNvSpPr txBox="1"/>
          <p:nvPr/>
        </p:nvSpPr>
        <p:spPr>
          <a:xfrm flipH="1">
            <a:off x="5170263" y="3616100"/>
            <a:ext cx="2834700" cy="122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mmissioner"/>
              <a:buAutoNum type="arabicPeriod"/>
            </a:pPr>
            <a:r>
              <a:rPr lang="pt-BR" sz="10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Corrigindo os valores vazios de acordo com o que fizesse match para a coluna</a:t>
            </a:r>
            <a:endParaRPr sz="1000"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mmissioner"/>
              <a:buAutoNum type="arabicPeriod"/>
            </a:pPr>
            <a:r>
              <a:rPr lang="pt-BR" sz="10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Integração com o GPT-3.5 para realizar as Avaliações dos comentários que não existiam</a:t>
            </a:r>
            <a:endParaRPr sz="1000"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3723" name="Google Shape;3723;p479"/>
          <p:cNvSpPr/>
          <p:nvPr/>
        </p:nvSpPr>
        <p:spPr>
          <a:xfrm>
            <a:off x="5225325" y="3231858"/>
            <a:ext cx="265200" cy="265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45700" spcFirstLastPara="1" rIns="91425" wrap="square" tIns="73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3724" name="Google Shape;3724;p479"/>
          <p:cNvSpPr/>
          <p:nvPr/>
        </p:nvSpPr>
        <p:spPr>
          <a:xfrm>
            <a:off x="5039325" y="188725"/>
            <a:ext cx="221415" cy="215091"/>
          </a:xfrm>
          <a:custGeom>
            <a:rect b="b" l="l" r="r" t="t"/>
            <a:pathLst>
              <a:path extrusionOk="0" h="11720" w="11658">
                <a:moveTo>
                  <a:pt x="4380" y="693"/>
                </a:moveTo>
                <a:cubicBezTo>
                  <a:pt x="6774" y="693"/>
                  <a:pt x="8161" y="1355"/>
                  <a:pt x="8161" y="1733"/>
                </a:cubicBezTo>
                <a:cubicBezTo>
                  <a:pt x="8161" y="2080"/>
                  <a:pt x="6774" y="2741"/>
                  <a:pt x="4380" y="2741"/>
                </a:cubicBezTo>
                <a:cubicBezTo>
                  <a:pt x="1986" y="2741"/>
                  <a:pt x="599" y="2080"/>
                  <a:pt x="599" y="1733"/>
                </a:cubicBezTo>
                <a:cubicBezTo>
                  <a:pt x="631" y="1355"/>
                  <a:pt x="2017" y="693"/>
                  <a:pt x="4380" y="693"/>
                </a:cubicBezTo>
                <a:close/>
                <a:moveTo>
                  <a:pt x="8224" y="2710"/>
                </a:moveTo>
                <a:lnTo>
                  <a:pt x="8224" y="4190"/>
                </a:lnTo>
                <a:lnTo>
                  <a:pt x="7845" y="4190"/>
                </a:lnTo>
                <a:cubicBezTo>
                  <a:pt x="7815" y="4189"/>
                  <a:pt x="7784" y="4189"/>
                  <a:pt x="7753" y="4189"/>
                </a:cubicBezTo>
                <a:cubicBezTo>
                  <a:pt x="6625" y="4189"/>
                  <a:pt x="5622" y="4748"/>
                  <a:pt x="4947" y="5545"/>
                </a:cubicBezTo>
                <a:cubicBezTo>
                  <a:pt x="4743" y="5555"/>
                  <a:pt x="4544" y="5560"/>
                  <a:pt x="4352" y="5560"/>
                </a:cubicBezTo>
                <a:cubicBezTo>
                  <a:pt x="2081" y="5560"/>
                  <a:pt x="662" y="4912"/>
                  <a:pt x="662" y="4505"/>
                </a:cubicBezTo>
                <a:lnTo>
                  <a:pt x="662" y="2710"/>
                </a:lnTo>
                <a:cubicBezTo>
                  <a:pt x="1639" y="3308"/>
                  <a:pt x="3246" y="3466"/>
                  <a:pt x="4443" y="3466"/>
                </a:cubicBezTo>
                <a:cubicBezTo>
                  <a:pt x="5577" y="3466"/>
                  <a:pt x="7215" y="3308"/>
                  <a:pt x="8224" y="2710"/>
                </a:cubicBezTo>
                <a:close/>
                <a:moveTo>
                  <a:pt x="631" y="5514"/>
                </a:moveTo>
                <a:cubicBezTo>
                  <a:pt x="1639" y="6081"/>
                  <a:pt x="3309" y="6238"/>
                  <a:pt x="4474" y="6238"/>
                </a:cubicBezTo>
                <a:cubicBezTo>
                  <a:pt x="4222" y="6711"/>
                  <a:pt x="4065" y="7309"/>
                  <a:pt x="4065" y="7939"/>
                </a:cubicBezTo>
                <a:lnTo>
                  <a:pt x="4065" y="8286"/>
                </a:lnTo>
                <a:cubicBezTo>
                  <a:pt x="1860" y="8223"/>
                  <a:pt x="631" y="7624"/>
                  <a:pt x="631" y="7278"/>
                </a:cubicBezTo>
                <a:lnTo>
                  <a:pt x="631" y="5514"/>
                </a:lnTo>
                <a:close/>
                <a:moveTo>
                  <a:pt x="631" y="8223"/>
                </a:moveTo>
                <a:cubicBezTo>
                  <a:pt x="1576" y="8759"/>
                  <a:pt x="3120" y="8979"/>
                  <a:pt x="4222" y="8979"/>
                </a:cubicBezTo>
                <a:cubicBezTo>
                  <a:pt x="4474" y="9798"/>
                  <a:pt x="4947" y="10460"/>
                  <a:pt x="5609" y="10964"/>
                </a:cubicBezTo>
                <a:cubicBezTo>
                  <a:pt x="5199" y="11005"/>
                  <a:pt x="4802" y="11024"/>
                  <a:pt x="4424" y="11024"/>
                </a:cubicBezTo>
                <a:cubicBezTo>
                  <a:pt x="2216" y="11024"/>
                  <a:pt x="631" y="10391"/>
                  <a:pt x="631" y="9987"/>
                </a:cubicBezTo>
                <a:lnTo>
                  <a:pt x="631" y="8223"/>
                </a:lnTo>
                <a:close/>
                <a:moveTo>
                  <a:pt x="7814" y="4852"/>
                </a:moveTo>
                <a:cubicBezTo>
                  <a:pt x="9515" y="4852"/>
                  <a:pt x="10933" y="6238"/>
                  <a:pt x="10933" y="7939"/>
                </a:cubicBezTo>
                <a:cubicBezTo>
                  <a:pt x="10964" y="9641"/>
                  <a:pt x="9547" y="11027"/>
                  <a:pt x="7814" y="11027"/>
                </a:cubicBezTo>
                <a:cubicBezTo>
                  <a:pt x="6113" y="11027"/>
                  <a:pt x="4726" y="9641"/>
                  <a:pt x="4726" y="7939"/>
                </a:cubicBezTo>
                <a:cubicBezTo>
                  <a:pt x="4726" y="6238"/>
                  <a:pt x="6113" y="4852"/>
                  <a:pt x="7814" y="4852"/>
                </a:cubicBezTo>
                <a:close/>
                <a:moveTo>
                  <a:pt x="4411" y="0"/>
                </a:moveTo>
                <a:cubicBezTo>
                  <a:pt x="3277" y="0"/>
                  <a:pt x="2206" y="158"/>
                  <a:pt x="1418" y="410"/>
                </a:cubicBezTo>
                <a:cubicBezTo>
                  <a:pt x="253" y="819"/>
                  <a:pt x="1" y="1323"/>
                  <a:pt x="1" y="1733"/>
                </a:cubicBezTo>
                <a:lnTo>
                  <a:pt x="1" y="9987"/>
                </a:lnTo>
                <a:cubicBezTo>
                  <a:pt x="1" y="10334"/>
                  <a:pt x="253" y="10901"/>
                  <a:pt x="1418" y="11279"/>
                </a:cubicBezTo>
                <a:cubicBezTo>
                  <a:pt x="2269" y="11562"/>
                  <a:pt x="3309" y="11720"/>
                  <a:pt x="4411" y="11720"/>
                </a:cubicBezTo>
                <a:cubicBezTo>
                  <a:pt x="5199" y="11720"/>
                  <a:pt x="5955" y="11657"/>
                  <a:pt x="6617" y="11531"/>
                </a:cubicBezTo>
                <a:cubicBezTo>
                  <a:pt x="7026" y="11657"/>
                  <a:pt x="7404" y="11720"/>
                  <a:pt x="7845" y="11720"/>
                </a:cubicBezTo>
                <a:cubicBezTo>
                  <a:pt x="9925" y="11720"/>
                  <a:pt x="11658" y="10019"/>
                  <a:pt x="11658" y="7939"/>
                </a:cubicBezTo>
                <a:cubicBezTo>
                  <a:pt x="11626" y="6175"/>
                  <a:pt x="10397" y="4757"/>
                  <a:pt x="8822" y="4316"/>
                </a:cubicBezTo>
                <a:lnTo>
                  <a:pt x="8822" y="1733"/>
                </a:lnTo>
                <a:cubicBezTo>
                  <a:pt x="8822" y="1355"/>
                  <a:pt x="8602" y="819"/>
                  <a:pt x="7404" y="410"/>
                </a:cubicBezTo>
                <a:cubicBezTo>
                  <a:pt x="6585" y="158"/>
                  <a:pt x="5514" y="0"/>
                  <a:pt x="4411" y="0"/>
                </a:cubicBezTo>
                <a:close/>
              </a:path>
            </a:pathLst>
          </a:custGeom>
          <a:solidFill>
            <a:srgbClr val="999999"/>
          </a:solidFill>
          <a:ln cap="flat" cmpd="sng" w="9525">
            <a:solidFill>
              <a:srgbClr val="42FF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5" name="Google Shape;3725;p479"/>
          <p:cNvSpPr/>
          <p:nvPr/>
        </p:nvSpPr>
        <p:spPr>
          <a:xfrm>
            <a:off x="5149434" y="315347"/>
            <a:ext cx="78401" cy="49754"/>
          </a:xfrm>
          <a:custGeom>
            <a:rect b="b" l="l" r="r" t="t"/>
            <a:pathLst>
              <a:path extrusionOk="0" h="2711" w="4128">
                <a:moveTo>
                  <a:pt x="3785" y="1"/>
                </a:moveTo>
                <a:cubicBezTo>
                  <a:pt x="3695" y="1"/>
                  <a:pt x="3608" y="32"/>
                  <a:pt x="3561" y="95"/>
                </a:cubicBezTo>
                <a:lnTo>
                  <a:pt x="1733" y="1923"/>
                </a:lnTo>
                <a:lnTo>
                  <a:pt x="599" y="757"/>
                </a:lnTo>
                <a:cubicBezTo>
                  <a:pt x="536" y="710"/>
                  <a:pt x="450" y="686"/>
                  <a:pt x="363" y="686"/>
                </a:cubicBezTo>
                <a:cubicBezTo>
                  <a:pt x="276" y="686"/>
                  <a:pt x="190" y="710"/>
                  <a:pt x="127" y="757"/>
                </a:cubicBezTo>
                <a:cubicBezTo>
                  <a:pt x="1" y="883"/>
                  <a:pt x="1" y="1135"/>
                  <a:pt x="127" y="1229"/>
                </a:cubicBezTo>
                <a:lnTo>
                  <a:pt x="1513" y="2616"/>
                </a:lnTo>
                <a:cubicBezTo>
                  <a:pt x="1560" y="2679"/>
                  <a:pt x="1647" y="2710"/>
                  <a:pt x="1737" y="2710"/>
                </a:cubicBezTo>
                <a:cubicBezTo>
                  <a:pt x="1828" y="2710"/>
                  <a:pt x="1922" y="2679"/>
                  <a:pt x="1985" y="2616"/>
                </a:cubicBezTo>
                <a:lnTo>
                  <a:pt x="4033" y="568"/>
                </a:lnTo>
                <a:cubicBezTo>
                  <a:pt x="4128" y="442"/>
                  <a:pt x="4128" y="221"/>
                  <a:pt x="4033" y="95"/>
                </a:cubicBezTo>
                <a:cubicBezTo>
                  <a:pt x="3970" y="32"/>
                  <a:pt x="3876" y="1"/>
                  <a:pt x="3785" y="1"/>
                </a:cubicBezTo>
                <a:close/>
              </a:path>
            </a:pathLst>
          </a:custGeom>
          <a:solidFill>
            <a:srgbClr val="999999"/>
          </a:solidFill>
          <a:ln cap="flat" cmpd="sng" w="9525">
            <a:solidFill>
              <a:srgbClr val="42FF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9" name="Shape 3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0" name="Google Shape;3730;p480"/>
          <p:cNvSpPr txBox="1"/>
          <p:nvPr>
            <p:ph type="title"/>
          </p:nvPr>
        </p:nvSpPr>
        <p:spPr>
          <a:xfrm>
            <a:off x="4876725" y="1153425"/>
            <a:ext cx="3232500" cy="15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Uso do GPT 3.5 de forma integrada</a:t>
            </a:r>
            <a:endParaRPr/>
          </a:p>
        </p:txBody>
      </p:sp>
      <p:sp>
        <p:nvSpPr>
          <p:cNvPr id="3731" name="Google Shape;3731;p480"/>
          <p:cNvSpPr txBox="1"/>
          <p:nvPr>
            <p:ph idx="1" type="subTitle"/>
          </p:nvPr>
        </p:nvSpPr>
        <p:spPr>
          <a:xfrm>
            <a:off x="4876725" y="3042675"/>
            <a:ext cx="3649500" cy="147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nos </a:t>
            </a:r>
            <a:r>
              <a:rPr lang="pt-BR"/>
              <a:t>beneficiarmos</a:t>
            </a:r>
            <a:r>
              <a:rPr lang="pt-BR"/>
              <a:t> dos comentários qualitativos dos clientes, foi utilizado o motor do GPT-3.5 para que ele, como modelo de IA, pudesse avaliar os comentários entre Positivos, Neutros e Negativos.</a:t>
            </a:r>
            <a:endParaRPr/>
          </a:p>
        </p:txBody>
      </p:sp>
      <p:pic>
        <p:nvPicPr>
          <p:cNvPr id="3732" name="Google Shape;3732;p4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800" y="997775"/>
            <a:ext cx="3022200" cy="3022500"/>
          </a:xfrm>
          <a:prstGeom prst="ellipse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6" name="Shape 3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" name="Google Shape;3737;p481"/>
          <p:cNvSpPr txBox="1"/>
          <p:nvPr>
            <p:ph type="title"/>
          </p:nvPr>
        </p:nvSpPr>
        <p:spPr>
          <a:xfrm>
            <a:off x="553050" y="286000"/>
            <a:ext cx="80379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Serviços prestados pela TL Company</a:t>
            </a:r>
            <a:endParaRPr/>
          </a:p>
        </p:txBody>
      </p:sp>
      <p:grpSp>
        <p:nvGrpSpPr>
          <p:cNvPr id="3738" name="Google Shape;3738;p481"/>
          <p:cNvGrpSpPr/>
          <p:nvPr/>
        </p:nvGrpSpPr>
        <p:grpSpPr>
          <a:xfrm>
            <a:off x="3626637" y="2072951"/>
            <a:ext cx="1890726" cy="1887877"/>
            <a:chOff x="1187048" y="238125"/>
            <a:chExt cx="5256397" cy="5248476"/>
          </a:xfrm>
        </p:grpSpPr>
        <p:sp>
          <p:nvSpPr>
            <p:cNvPr id="3739" name="Google Shape;3739;p481"/>
            <p:cNvSpPr/>
            <p:nvPr/>
          </p:nvSpPr>
          <p:spPr>
            <a:xfrm>
              <a:off x="1188450" y="238125"/>
              <a:ext cx="3198750" cy="2628625"/>
            </a:xfrm>
            <a:custGeom>
              <a:rect b="b" l="l" r="r" t="t"/>
              <a:pathLst>
                <a:path extrusionOk="0" h="105145" w="127950">
                  <a:moveTo>
                    <a:pt x="18697" y="0"/>
                  </a:moveTo>
                  <a:cubicBezTo>
                    <a:pt x="8371" y="0"/>
                    <a:pt x="1" y="8371"/>
                    <a:pt x="1" y="18697"/>
                  </a:cubicBezTo>
                  <a:lnTo>
                    <a:pt x="1" y="105145"/>
                  </a:lnTo>
                  <a:lnTo>
                    <a:pt x="36857" y="105145"/>
                  </a:lnTo>
                  <a:cubicBezTo>
                    <a:pt x="35719" y="102283"/>
                    <a:pt x="35385" y="99165"/>
                    <a:pt x="35897" y="96130"/>
                  </a:cubicBezTo>
                  <a:cubicBezTo>
                    <a:pt x="37137" y="88648"/>
                    <a:pt x="43398" y="82793"/>
                    <a:pt x="50957" y="82096"/>
                  </a:cubicBezTo>
                  <a:cubicBezTo>
                    <a:pt x="51501" y="82045"/>
                    <a:pt x="52041" y="82020"/>
                    <a:pt x="52575" y="82020"/>
                  </a:cubicBezTo>
                  <a:cubicBezTo>
                    <a:pt x="61906" y="82020"/>
                    <a:pt x="69475" y="89593"/>
                    <a:pt x="69475" y="98926"/>
                  </a:cubicBezTo>
                  <a:cubicBezTo>
                    <a:pt x="69475" y="101055"/>
                    <a:pt x="69070" y="103165"/>
                    <a:pt x="68283" y="105145"/>
                  </a:cubicBezTo>
                  <a:lnTo>
                    <a:pt x="105145" y="105145"/>
                  </a:lnTo>
                  <a:lnTo>
                    <a:pt x="105145" y="68419"/>
                  </a:lnTo>
                  <a:cubicBezTo>
                    <a:pt x="106958" y="69088"/>
                    <a:pt x="108908" y="69476"/>
                    <a:pt x="110955" y="69476"/>
                  </a:cubicBezTo>
                  <a:cubicBezTo>
                    <a:pt x="111990" y="69476"/>
                    <a:pt x="113050" y="69377"/>
                    <a:pt x="114130" y="69164"/>
                  </a:cubicBezTo>
                  <a:cubicBezTo>
                    <a:pt x="121952" y="67632"/>
                    <a:pt x="127801" y="60687"/>
                    <a:pt x="127866" y="52715"/>
                  </a:cubicBezTo>
                  <a:cubicBezTo>
                    <a:pt x="127950" y="43313"/>
                    <a:pt x="120348" y="35664"/>
                    <a:pt x="110964" y="35664"/>
                  </a:cubicBezTo>
                  <a:cubicBezTo>
                    <a:pt x="108979" y="35670"/>
                    <a:pt x="107005" y="36028"/>
                    <a:pt x="105145" y="36720"/>
                  </a:cubicBezTo>
                  <a:lnTo>
                    <a:pt x="105145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0" name="Google Shape;3740;p481"/>
            <p:cNvSpPr/>
            <p:nvPr/>
          </p:nvSpPr>
          <p:spPr>
            <a:xfrm>
              <a:off x="1187048" y="2289901"/>
              <a:ext cx="2628362" cy="3196700"/>
            </a:xfrm>
            <a:custGeom>
              <a:rect b="b" l="l" r="r" t="t"/>
              <a:pathLst>
                <a:path extrusionOk="0" h="127868" w="105145">
                  <a:moveTo>
                    <a:pt x="52573" y="1"/>
                  </a:moveTo>
                  <a:cubicBezTo>
                    <a:pt x="43236" y="1"/>
                    <a:pt x="35664" y="7567"/>
                    <a:pt x="35664" y="16910"/>
                  </a:cubicBezTo>
                  <a:cubicBezTo>
                    <a:pt x="35670" y="18895"/>
                    <a:pt x="36028" y="20862"/>
                    <a:pt x="36720" y="22722"/>
                  </a:cubicBezTo>
                  <a:lnTo>
                    <a:pt x="0" y="22722"/>
                  </a:lnTo>
                  <a:lnTo>
                    <a:pt x="0" y="110011"/>
                  </a:lnTo>
                  <a:cubicBezTo>
                    <a:pt x="0" y="119872"/>
                    <a:pt x="7995" y="127867"/>
                    <a:pt x="17862" y="127867"/>
                  </a:cubicBezTo>
                  <a:lnTo>
                    <a:pt x="105145" y="127867"/>
                  </a:lnTo>
                  <a:lnTo>
                    <a:pt x="105145" y="91010"/>
                  </a:lnTo>
                  <a:cubicBezTo>
                    <a:pt x="103158" y="91801"/>
                    <a:pt x="101044" y="92206"/>
                    <a:pt x="98916" y="92206"/>
                  </a:cubicBezTo>
                  <a:cubicBezTo>
                    <a:pt x="98350" y="92206"/>
                    <a:pt x="97782" y="92177"/>
                    <a:pt x="97215" y="92119"/>
                  </a:cubicBezTo>
                  <a:cubicBezTo>
                    <a:pt x="88869" y="91267"/>
                    <a:pt x="82269" y="84184"/>
                    <a:pt x="82024" y="75802"/>
                  </a:cubicBezTo>
                  <a:cubicBezTo>
                    <a:pt x="81744" y="66233"/>
                    <a:pt x="89417" y="58393"/>
                    <a:pt x="98920" y="58393"/>
                  </a:cubicBezTo>
                  <a:cubicBezTo>
                    <a:pt x="101055" y="58393"/>
                    <a:pt x="103159" y="58792"/>
                    <a:pt x="105139" y="59585"/>
                  </a:cubicBezTo>
                  <a:lnTo>
                    <a:pt x="105139" y="22728"/>
                  </a:lnTo>
                  <a:lnTo>
                    <a:pt x="68419" y="22728"/>
                  </a:lnTo>
                  <a:cubicBezTo>
                    <a:pt x="69427" y="19992"/>
                    <a:pt x="69796" y="16951"/>
                    <a:pt x="69164" y="13738"/>
                  </a:cubicBezTo>
                  <a:cubicBezTo>
                    <a:pt x="67632" y="5922"/>
                    <a:pt x="60686" y="73"/>
                    <a:pt x="52715" y="2"/>
                  </a:cubicBezTo>
                  <a:cubicBezTo>
                    <a:pt x="52668" y="1"/>
                    <a:pt x="52620" y="1"/>
                    <a:pt x="52573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1" name="Google Shape;3741;p481"/>
            <p:cNvSpPr/>
            <p:nvPr/>
          </p:nvSpPr>
          <p:spPr>
            <a:xfrm>
              <a:off x="3812708" y="244502"/>
              <a:ext cx="2628650" cy="3170611"/>
            </a:xfrm>
            <a:custGeom>
              <a:rect b="b" l="l" r="r" t="t"/>
              <a:pathLst>
                <a:path extrusionOk="0" h="127873" w="105146">
                  <a:moveTo>
                    <a:pt x="1" y="1"/>
                  </a:moveTo>
                  <a:lnTo>
                    <a:pt x="1" y="36857"/>
                  </a:lnTo>
                  <a:cubicBezTo>
                    <a:pt x="1988" y="36066"/>
                    <a:pt x="4101" y="35662"/>
                    <a:pt x="6229" y="35662"/>
                  </a:cubicBezTo>
                  <a:cubicBezTo>
                    <a:pt x="6796" y="35662"/>
                    <a:pt x="7364" y="35691"/>
                    <a:pt x="7930" y="35748"/>
                  </a:cubicBezTo>
                  <a:cubicBezTo>
                    <a:pt x="16277" y="36595"/>
                    <a:pt x="22877" y="43684"/>
                    <a:pt x="23121" y="52066"/>
                  </a:cubicBezTo>
                  <a:cubicBezTo>
                    <a:pt x="23396" y="61635"/>
                    <a:pt x="15722" y="69481"/>
                    <a:pt x="6219" y="69481"/>
                  </a:cubicBezTo>
                  <a:cubicBezTo>
                    <a:pt x="4091" y="69475"/>
                    <a:pt x="1980" y="69076"/>
                    <a:pt x="1" y="68289"/>
                  </a:cubicBezTo>
                  <a:lnTo>
                    <a:pt x="1" y="105145"/>
                  </a:lnTo>
                  <a:lnTo>
                    <a:pt x="36720" y="105145"/>
                  </a:lnTo>
                  <a:cubicBezTo>
                    <a:pt x="35719" y="107882"/>
                    <a:pt x="35343" y="110916"/>
                    <a:pt x="35975" y="114130"/>
                  </a:cubicBezTo>
                  <a:cubicBezTo>
                    <a:pt x="37513" y="121952"/>
                    <a:pt x="44459" y="127801"/>
                    <a:pt x="52424" y="127872"/>
                  </a:cubicBezTo>
                  <a:cubicBezTo>
                    <a:pt x="52472" y="127873"/>
                    <a:pt x="52519" y="127873"/>
                    <a:pt x="52567" y="127873"/>
                  </a:cubicBezTo>
                  <a:cubicBezTo>
                    <a:pt x="61909" y="127873"/>
                    <a:pt x="69481" y="120301"/>
                    <a:pt x="69481" y="110964"/>
                  </a:cubicBezTo>
                  <a:cubicBezTo>
                    <a:pt x="69475" y="108979"/>
                    <a:pt x="69118" y="107005"/>
                    <a:pt x="68426" y="105145"/>
                  </a:cubicBezTo>
                  <a:lnTo>
                    <a:pt x="105145" y="105145"/>
                  </a:lnTo>
                  <a:lnTo>
                    <a:pt x="105145" y="16354"/>
                  </a:lnTo>
                  <a:cubicBezTo>
                    <a:pt x="105140" y="7328"/>
                    <a:pt x="97818" y="1"/>
                    <a:pt x="88786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2" name="Google Shape;3742;p481"/>
            <p:cNvSpPr/>
            <p:nvPr/>
          </p:nvSpPr>
          <p:spPr>
            <a:xfrm>
              <a:off x="3244845" y="2847950"/>
              <a:ext cx="3198600" cy="2628500"/>
            </a:xfrm>
            <a:custGeom>
              <a:rect b="b" l="l" r="r" t="t"/>
              <a:pathLst>
                <a:path extrusionOk="0" h="105140" w="127944">
                  <a:moveTo>
                    <a:pt x="22805" y="0"/>
                  </a:moveTo>
                  <a:lnTo>
                    <a:pt x="22805" y="36720"/>
                  </a:lnTo>
                  <a:cubicBezTo>
                    <a:pt x="20992" y="36051"/>
                    <a:pt x="19042" y="35663"/>
                    <a:pt x="16995" y="35663"/>
                  </a:cubicBezTo>
                  <a:cubicBezTo>
                    <a:pt x="15960" y="35663"/>
                    <a:pt x="14900" y="35762"/>
                    <a:pt x="13820" y="35975"/>
                  </a:cubicBezTo>
                  <a:cubicBezTo>
                    <a:pt x="5998" y="37513"/>
                    <a:pt x="150" y="44453"/>
                    <a:pt x="78" y="52424"/>
                  </a:cubicBezTo>
                  <a:cubicBezTo>
                    <a:pt x="1" y="61826"/>
                    <a:pt x="7602" y="69481"/>
                    <a:pt x="16986" y="69481"/>
                  </a:cubicBezTo>
                  <a:cubicBezTo>
                    <a:pt x="18971" y="69475"/>
                    <a:pt x="20945" y="69117"/>
                    <a:pt x="22805" y="68420"/>
                  </a:cubicBezTo>
                  <a:lnTo>
                    <a:pt x="22805" y="105139"/>
                  </a:lnTo>
                  <a:lnTo>
                    <a:pt x="108943" y="105139"/>
                  </a:lnTo>
                  <a:cubicBezTo>
                    <a:pt x="119436" y="105139"/>
                    <a:pt x="127944" y="96631"/>
                    <a:pt x="127944" y="86138"/>
                  </a:cubicBezTo>
                  <a:lnTo>
                    <a:pt x="127944" y="0"/>
                  </a:lnTo>
                  <a:lnTo>
                    <a:pt x="91087" y="0"/>
                  </a:lnTo>
                  <a:cubicBezTo>
                    <a:pt x="92088" y="2510"/>
                    <a:pt x="92470" y="5235"/>
                    <a:pt x="92196" y="7924"/>
                  </a:cubicBezTo>
                  <a:cubicBezTo>
                    <a:pt x="91343" y="16271"/>
                    <a:pt x="84260" y="22870"/>
                    <a:pt x="75878" y="23115"/>
                  </a:cubicBezTo>
                  <a:cubicBezTo>
                    <a:pt x="75708" y="23120"/>
                    <a:pt x="75539" y="23122"/>
                    <a:pt x="75370" y="23122"/>
                  </a:cubicBezTo>
                  <a:cubicBezTo>
                    <a:pt x="66033" y="23122"/>
                    <a:pt x="58469" y="15553"/>
                    <a:pt x="58469" y="6219"/>
                  </a:cubicBezTo>
                  <a:cubicBezTo>
                    <a:pt x="58469" y="4084"/>
                    <a:pt x="58869" y="1980"/>
                    <a:pt x="5966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43" name="Google Shape;3743;p481"/>
          <p:cNvSpPr txBox="1"/>
          <p:nvPr>
            <p:ph idx="4294967295" type="subTitle"/>
          </p:nvPr>
        </p:nvSpPr>
        <p:spPr>
          <a:xfrm>
            <a:off x="867150" y="1540252"/>
            <a:ext cx="21519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23</a:t>
            </a:r>
            <a:r>
              <a:rPr lang="pt-BR" sz="1500"/>
              <a:t> Clientes</a:t>
            </a:r>
            <a:endParaRPr sz="15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18,6% do R$ mensal</a:t>
            </a:r>
            <a:endParaRPr sz="1500"/>
          </a:p>
        </p:txBody>
      </p:sp>
      <p:sp>
        <p:nvSpPr>
          <p:cNvPr id="3744" name="Google Shape;3744;p481"/>
          <p:cNvSpPr txBox="1"/>
          <p:nvPr>
            <p:ph idx="4294967295" type="subTitle"/>
          </p:nvPr>
        </p:nvSpPr>
        <p:spPr>
          <a:xfrm>
            <a:off x="867150" y="3947100"/>
            <a:ext cx="21519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23</a:t>
            </a:r>
            <a:r>
              <a:rPr lang="pt-BR" sz="1500"/>
              <a:t> Clientes</a:t>
            </a:r>
            <a:endParaRPr sz="15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23,7% do R$ mensal</a:t>
            </a:r>
            <a:endParaRPr sz="1500"/>
          </a:p>
        </p:txBody>
      </p:sp>
      <p:sp>
        <p:nvSpPr>
          <p:cNvPr id="3745" name="Google Shape;3745;p481"/>
          <p:cNvSpPr/>
          <p:nvPr/>
        </p:nvSpPr>
        <p:spPr>
          <a:xfrm>
            <a:off x="868650" y="2171700"/>
            <a:ext cx="2148900" cy="4278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Telefonia Móvel</a:t>
            </a:r>
            <a:endParaRPr b="1" sz="2000">
              <a:solidFill>
                <a:schemeClr val="dk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3746" name="Google Shape;3746;p481"/>
          <p:cNvSpPr/>
          <p:nvPr/>
        </p:nvSpPr>
        <p:spPr>
          <a:xfrm>
            <a:off x="868650" y="3478500"/>
            <a:ext cx="2148900" cy="4278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Telefonia Fixa</a:t>
            </a:r>
            <a:endParaRPr b="1" sz="2000">
              <a:solidFill>
                <a:schemeClr val="dk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3747" name="Google Shape;3747;p481"/>
          <p:cNvSpPr txBox="1"/>
          <p:nvPr>
            <p:ph idx="4294967295" type="subTitle"/>
          </p:nvPr>
        </p:nvSpPr>
        <p:spPr>
          <a:xfrm>
            <a:off x="6124950" y="1540252"/>
            <a:ext cx="21519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31 Clientes</a:t>
            </a:r>
            <a:endParaRPr sz="15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30,5% do R$ mensal</a:t>
            </a:r>
            <a:endParaRPr sz="1500"/>
          </a:p>
        </p:txBody>
      </p:sp>
      <p:sp>
        <p:nvSpPr>
          <p:cNvPr id="3748" name="Google Shape;3748;p481"/>
          <p:cNvSpPr txBox="1"/>
          <p:nvPr>
            <p:ph idx="4294967295" type="subTitle"/>
          </p:nvPr>
        </p:nvSpPr>
        <p:spPr>
          <a:xfrm>
            <a:off x="6124950" y="3947100"/>
            <a:ext cx="21519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25</a:t>
            </a:r>
            <a:r>
              <a:rPr lang="pt-BR" sz="1500"/>
              <a:t> Clientes</a:t>
            </a:r>
            <a:endParaRPr sz="15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27,2% do R$ mensal</a:t>
            </a:r>
            <a:endParaRPr sz="1500"/>
          </a:p>
        </p:txBody>
      </p:sp>
      <p:sp>
        <p:nvSpPr>
          <p:cNvPr id="3749" name="Google Shape;3749;p481"/>
          <p:cNvSpPr/>
          <p:nvPr/>
        </p:nvSpPr>
        <p:spPr>
          <a:xfrm>
            <a:off x="6126450" y="2171700"/>
            <a:ext cx="2148900" cy="4278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Internet</a:t>
            </a:r>
            <a:endParaRPr b="1" sz="2000">
              <a:solidFill>
                <a:schemeClr val="dk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3750" name="Google Shape;3750;p481"/>
          <p:cNvSpPr/>
          <p:nvPr/>
        </p:nvSpPr>
        <p:spPr>
          <a:xfrm>
            <a:off x="6126450" y="3478500"/>
            <a:ext cx="2148900" cy="4278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TV a Cabo</a:t>
            </a:r>
            <a:endParaRPr b="1" sz="2000">
              <a:solidFill>
                <a:schemeClr val="dk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cxnSp>
        <p:nvCxnSpPr>
          <p:cNvPr id="3751" name="Google Shape;3751;p481"/>
          <p:cNvCxnSpPr>
            <a:stCxn id="3745" idx="3"/>
          </p:cNvCxnSpPr>
          <p:nvPr/>
        </p:nvCxnSpPr>
        <p:spPr>
          <a:xfrm>
            <a:off x="3017550" y="2385600"/>
            <a:ext cx="550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752" name="Google Shape;3752;p481"/>
          <p:cNvCxnSpPr>
            <a:stCxn id="3746" idx="3"/>
          </p:cNvCxnSpPr>
          <p:nvPr/>
        </p:nvCxnSpPr>
        <p:spPr>
          <a:xfrm>
            <a:off x="3017550" y="3692400"/>
            <a:ext cx="552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753" name="Google Shape;3753;p481"/>
          <p:cNvCxnSpPr>
            <a:stCxn id="3749" idx="1"/>
          </p:cNvCxnSpPr>
          <p:nvPr/>
        </p:nvCxnSpPr>
        <p:spPr>
          <a:xfrm rot="10800000">
            <a:off x="5564850" y="2385600"/>
            <a:ext cx="561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3754" name="Google Shape;3754;p481"/>
          <p:cNvSpPr/>
          <p:nvPr/>
        </p:nvSpPr>
        <p:spPr>
          <a:xfrm>
            <a:off x="3868633" y="2338714"/>
            <a:ext cx="354527" cy="353587"/>
          </a:xfrm>
          <a:custGeom>
            <a:rect b="b" l="l" r="r" t="t"/>
            <a:pathLst>
              <a:path extrusionOk="0" h="11658" w="11689">
                <a:moveTo>
                  <a:pt x="8632" y="694"/>
                </a:moveTo>
                <a:cubicBezTo>
                  <a:pt x="8821" y="694"/>
                  <a:pt x="8979" y="851"/>
                  <a:pt x="8979" y="1040"/>
                </a:cubicBezTo>
                <a:lnTo>
                  <a:pt x="8979" y="1387"/>
                </a:lnTo>
                <a:lnTo>
                  <a:pt x="2836" y="1387"/>
                </a:lnTo>
                <a:lnTo>
                  <a:pt x="2836" y="1040"/>
                </a:lnTo>
                <a:cubicBezTo>
                  <a:pt x="2804" y="851"/>
                  <a:pt x="2962" y="694"/>
                  <a:pt x="3151" y="694"/>
                </a:cubicBezTo>
                <a:close/>
                <a:moveTo>
                  <a:pt x="4505" y="3435"/>
                </a:moveTo>
                <a:cubicBezTo>
                  <a:pt x="4694" y="3435"/>
                  <a:pt x="4852" y="3592"/>
                  <a:pt x="4852" y="3781"/>
                </a:cubicBezTo>
                <a:lnTo>
                  <a:pt x="4852" y="5829"/>
                </a:lnTo>
                <a:cubicBezTo>
                  <a:pt x="4852" y="6049"/>
                  <a:pt x="4694" y="6207"/>
                  <a:pt x="4505" y="6207"/>
                </a:cubicBezTo>
                <a:lnTo>
                  <a:pt x="3812" y="6207"/>
                </a:lnTo>
                <a:cubicBezTo>
                  <a:pt x="3623" y="6207"/>
                  <a:pt x="3466" y="6365"/>
                  <a:pt x="3466" y="6554"/>
                </a:cubicBezTo>
                <a:lnTo>
                  <a:pt x="3466" y="7089"/>
                </a:lnTo>
                <a:lnTo>
                  <a:pt x="2678" y="6302"/>
                </a:lnTo>
                <a:cubicBezTo>
                  <a:pt x="2615" y="6239"/>
                  <a:pt x="2520" y="6207"/>
                  <a:pt x="2457" y="6207"/>
                </a:cubicBezTo>
                <a:lnTo>
                  <a:pt x="1071" y="6207"/>
                </a:lnTo>
                <a:cubicBezTo>
                  <a:pt x="882" y="6144"/>
                  <a:pt x="725" y="5986"/>
                  <a:pt x="725" y="5829"/>
                </a:cubicBezTo>
                <a:lnTo>
                  <a:pt x="725" y="3781"/>
                </a:lnTo>
                <a:cubicBezTo>
                  <a:pt x="725" y="3592"/>
                  <a:pt x="882" y="3435"/>
                  <a:pt x="1071" y="3435"/>
                </a:cubicBezTo>
                <a:close/>
                <a:moveTo>
                  <a:pt x="10680" y="3435"/>
                </a:moveTo>
                <a:cubicBezTo>
                  <a:pt x="10869" y="3435"/>
                  <a:pt x="11027" y="3592"/>
                  <a:pt x="11027" y="3781"/>
                </a:cubicBezTo>
                <a:lnTo>
                  <a:pt x="11027" y="5829"/>
                </a:lnTo>
                <a:cubicBezTo>
                  <a:pt x="11027" y="6049"/>
                  <a:pt x="10869" y="6207"/>
                  <a:pt x="10680" y="6207"/>
                </a:cubicBezTo>
                <a:lnTo>
                  <a:pt x="9294" y="6207"/>
                </a:lnTo>
                <a:cubicBezTo>
                  <a:pt x="9231" y="6207"/>
                  <a:pt x="9105" y="6239"/>
                  <a:pt x="9074" y="6302"/>
                </a:cubicBezTo>
                <a:lnTo>
                  <a:pt x="8286" y="7089"/>
                </a:lnTo>
                <a:lnTo>
                  <a:pt x="8286" y="6554"/>
                </a:lnTo>
                <a:cubicBezTo>
                  <a:pt x="8286" y="6365"/>
                  <a:pt x="8128" y="6207"/>
                  <a:pt x="7908" y="6207"/>
                </a:cubicBezTo>
                <a:lnTo>
                  <a:pt x="7246" y="6207"/>
                </a:lnTo>
                <a:cubicBezTo>
                  <a:pt x="7057" y="6207"/>
                  <a:pt x="6900" y="6049"/>
                  <a:pt x="6900" y="5829"/>
                </a:cubicBezTo>
                <a:lnTo>
                  <a:pt x="6900" y="3781"/>
                </a:lnTo>
                <a:cubicBezTo>
                  <a:pt x="6900" y="3592"/>
                  <a:pt x="7057" y="3435"/>
                  <a:pt x="7246" y="3435"/>
                </a:cubicBezTo>
                <a:close/>
                <a:moveTo>
                  <a:pt x="8948" y="2048"/>
                </a:moveTo>
                <a:lnTo>
                  <a:pt x="8948" y="2773"/>
                </a:lnTo>
                <a:lnTo>
                  <a:pt x="7246" y="2773"/>
                </a:lnTo>
                <a:cubicBezTo>
                  <a:pt x="6711" y="2773"/>
                  <a:pt x="6238" y="3246"/>
                  <a:pt x="6238" y="3781"/>
                </a:cubicBezTo>
                <a:lnTo>
                  <a:pt x="6238" y="5829"/>
                </a:lnTo>
                <a:cubicBezTo>
                  <a:pt x="6238" y="6396"/>
                  <a:pt x="6711" y="6869"/>
                  <a:pt x="7246" y="6869"/>
                </a:cubicBezTo>
                <a:lnTo>
                  <a:pt x="7593" y="6869"/>
                </a:lnTo>
                <a:lnTo>
                  <a:pt x="7593" y="7877"/>
                </a:lnTo>
                <a:cubicBezTo>
                  <a:pt x="7593" y="8034"/>
                  <a:pt x="7687" y="8160"/>
                  <a:pt x="7813" y="8192"/>
                </a:cubicBezTo>
                <a:cubicBezTo>
                  <a:pt x="7852" y="8218"/>
                  <a:pt x="7902" y="8233"/>
                  <a:pt x="7954" y="8233"/>
                </a:cubicBezTo>
                <a:cubicBezTo>
                  <a:pt x="8028" y="8233"/>
                  <a:pt x="8105" y="8203"/>
                  <a:pt x="8160" y="8129"/>
                </a:cubicBezTo>
                <a:lnTo>
                  <a:pt x="8948" y="7341"/>
                </a:lnTo>
                <a:lnTo>
                  <a:pt x="8948" y="8916"/>
                </a:lnTo>
                <a:lnTo>
                  <a:pt x="2804" y="8916"/>
                </a:lnTo>
                <a:lnTo>
                  <a:pt x="2804" y="7341"/>
                </a:lnTo>
                <a:lnTo>
                  <a:pt x="3592" y="8129"/>
                </a:lnTo>
                <a:cubicBezTo>
                  <a:pt x="3636" y="8173"/>
                  <a:pt x="3728" y="8218"/>
                  <a:pt x="3823" y="8218"/>
                </a:cubicBezTo>
                <a:cubicBezTo>
                  <a:pt x="3862" y="8218"/>
                  <a:pt x="3901" y="8210"/>
                  <a:pt x="3938" y="8192"/>
                </a:cubicBezTo>
                <a:cubicBezTo>
                  <a:pt x="4064" y="8160"/>
                  <a:pt x="4127" y="8003"/>
                  <a:pt x="4127" y="7877"/>
                </a:cubicBezTo>
                <a:lnTo>
                  <a:pt x="4127" y="6869"/>
                </a:lnTo>
                <a:lnTo>
                  <a:pt x="4505" y="6869"/>
                </a:lnTo>
                <a:cubicBezTo>
                  <a:pt x="5041" y="6869"/>
                  <a:pt x="5513" y="6396"/>
                  <a:pt x="5513" y="5829"/>
                </a:cubicBezTo>
                <a:lnTo>
                  <a:pt x="5513" y="3781"/>
                </a:lnTo>
                <a:cubicBezTo>
                  <a:pt x="5513" y="3246"/>
                  <a:pt x="5041" y="2773"/>
                  <a:pt x="4505" y="2773"/>
                </a:cubicBezTo>
                <a:lnTo>
                  <a:pt x="2804" y="2773"/>
                </a:lnTo>
                <a:lnTo>
                  <a:pt x="2804" y="2048"/>
                </a:lnTo>
                <a:close/>
                <a:moveTo>
                  <a:pt x="8948" y="9547"/>
                </a:moveTo>
                <a:lnTo>
                  <a:pt x="8948" y="10618"/>
                </a:lnTo>
                <a:cubicBezTo>
                  <a:pt x="8948" y="10838"/>
                  <a:pt x="8790" y="10964"/>
                  <a:pt x="8632" y="10964"/>
                </a:cubicBezTo>
                <a:lnTo>
                  <a:pt x="3151" y="10964"/>
                </a:lnTo>
                <a:cubicBezTo>
                  <a:pt x="2962" y="10964"/>
                  <a:pt x="2804" y="10807"/>
                  <a:pt x="2804" y="10618"/>
                </a:cubicBezTo>
                <a:lnTo>
                  <a:pt x="2804" y="9547"/>
                </a:lnTo>
                <a:close/>
                <a:moveTo>
                  <a:pt x="3119" y="1"/>
                </a:moveTo>
                <a:cubicBezTo>
                  <a:pt x="2552" y="1"/>
                  <a:pt x="2079" y="473"/>
                  <a:pt x="2079" y="1040"/>
                </a:cubicBezTo>
                <a:lnTo>
                  <a:pt x="2079" y="2773"/>
                </a:lnTo>
                <a:lnTo>
                  <a:pt x="1040" y="2773"/>
                </a:lnTo>
                <a:cubicBezTo>
                  <a:pt x="473" y="2773"/>
                  <a:pt x="0" y="3246"/>
                  <a:pt x="0" y="3781"/>
                </a:cubicBezTo>
                <a:lnTo>
                  <a:pt x="0" y="5829"/>
                </a:lnTo>
                <a:cubicBezTo>
                  <a:pt x="0" y="6396"/>
                  <a:pt x="473" y="6869"/>
                  <a:pt x="1040" y="6869"/>
                </a:cubicBezTo>
                <a:lnTo>
                  <a:pt x="2079" y="6869"/>
                </a:lnTo>
                <a:lnTo>
                  <a:pt x="2079" y="10649"/>
                </a:lnTo>
                <a:cubicBezTo>
                  <a:pt x="2079" y="11185"/>
                  <a:pt x="2552" y="11657"/>
                  <a:pt x="3119" y="11657"/>
                </a:cubicBezTo>
                <a:lnTo>
                  <a:pt x="8601" y="11657"/>
                </a:lnTo>
                <a:cubicBezTo>
                  <a:pt x="9137" y="11657"/>
                  <a:pt x="9609" y="11185"/>
                  <a:pt x="9609" y="10649"/>
                </a:cubicBezTo>
                <a:lnTo>
                  <a:pt x="9609" y="6869"/>
                </a:lnTo>
                <a:lnTo>
                  <a:pt x="10680" y="6869"/>
                </a:lnTo>
                <a:cubicBezTo>
                  <a:pt x="11216" y="6869"/>
                  <a:pt x="11688" y="6396"/>
                  <a:pt x="11688" y="5829"/>
                </a:cubicBezTo>
                <a:lnTo>
                  <a:pt x="11688" y="3781"/>
                </a:lnTo>
                <a:cubicBezTo>
                  <a:pt x="11688" y="3214"/>
                  <a:pt x="11279" y="2773"/>
                  <a:pt x="10680" y="2773"/>
                </a:cubicBezTo>
                <a:lnTo>
                  <a:pt x="9609" y="2773"/>
                </a:lnTo>
                <a:lnTo>
                  <a:pt x="9609" y="1040"/>
                </a:lnTo>
                <a:cubicBezTo>
                  <a:pt x="9609" y="473"/>
                  <a:pt x="9137" y="1"/>
                  <a:pt x="860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55" name="Google Shape;3755;p481"/>
          <p:cNvGrpSpPr/>
          <p:nvPr/>
        </p:nvGrpSpPr>
        <p:grpSpPr>
          <a:xfrm>
            <a:off x="3866725" y="3337091"/>
            <a:ext cx="358349" cy="354285"/>
            <a:chOff x="-34421275" y="1912725"/>
            <a:chExt cx="295375" cy="292025"/>
          </a:xfrm>
        </p:grpSpPr>
        <p:sp>
          <p:nvSpPr>
            <p:cNvPr id="3756" name="Google Shape;3756;p481"/>
            <p:cNvSpPr/>
            <p:nvPr/>
          </p:nvSpPr>
          <p:spPr>
            <a:xfrm>
              <a:off x="-34421275" y="1974375"/>
              <a:ext cx="236300" cy="230375"/>
            </a:xfrm>
            <a:custGeom>
              <a:rect b="b" l="l" r="r" t="t"/>
              <a:pathLst>
                <a:path extrusionOk="0" h="9215" w="9452">
                  <a:moveTo>
                    <a:pt x="2158" y="725"/>
                  </a:moveTo>
                  <a:cubicBezTo>
                    <a:pt x="2245" y="725"/>
                    <a:pt x="2332" y="764"/>
                    <a:pt x="2395" y="843"/>
                  </a:cubicBezTo>
                  <a:lnTo>
                    <a:pt x="3371" y="1851"/>
                  </a:lnTo>
                  <a:cubicBezTo>
                    <a:pt x="3497" y="1946"/>
                    <a:pt x="3497" y="2198"/>
                    <a:pt x="3371" y="2324"/>
                  </a:cubicBezTo>
                  <a:lnTo>
                    <a:pt x="3151" y="2544"/>
                  </a:lnTo>
                  <a:lnTo>
                    <a:pt x="1702" y="1095"/>
                  </a:lnTo>
                  <a:lnTo>
                    <a:pt x="1922" y="843"/>
                  </a:lnTo>
                  <a:cubicBezTo>
                    <a:pt x="1985" y="764"/>
                    <a:pt x="2072" y="725"/>
                    <a:pt x="2158" y="725"/>
                  </a:cubicBezTo>
                  <a:close/>
                  <a:moveTo>
                    <a:pt x="7345" y="5884"/>
                  </a:moveTo>
                  <a:cubicBezTo>
                    <a:pt x="7428" y="5884"/>
                    <a:pt x="7514" y="5915"/>
                    <a:pt x="7593" y="5978"/>
                  </a:cubicBezTo>
                  <a:lnTo>
                    <a:pt x="8570" y="6955"/>
                  </a:lnTo>
                  <a:cubicBezTo>
                    <a:pt x="8696" y="7081"/>
                    <a:pt x="8696" y="7301"/>
                    <a:pt x="8570" y="7428"/>
                  </a:cubicBezTo>
                  <a:lnTo>
                    <a:pt x="8349" y="7648"/>
                  </a:lnTo>
                  <a:lnTo>
                    <a:pt x="6900" y="6199"/>
                  </a:lnTo>
                  <a:lnTo>
                    <a:pt x="7120" y="5978"/>
                  </a:lnTo>
                  <a:cubicBezTo>
                    <a:pt x="7183" y="5915"/>
                    <a:pt x="7262" y="5884"/>
                    <a:pt x="7345" y="5884"/>
                  </a:cubicBezTo>
                  <a:close/>
                  <a:moveTo>
                    <a:pt x="1166" y="1568"/>
                  </a:moveTo>
                  <a:lnTo>
                    <a:pt x="2678" y="3048"/>
                  </a:lnTo>
                  <a:cubicBezTo>
                    <a:pt x="2521" y="3426"/>
                    <a:pt x="2584" y="3867"/>
                    <a:pt x="2867" y="4214"/>
                  </a:cubicBezTo>
                  <a:lnTo>
                    <a:pt x="5104" y="6451"/>
                  </a:lnTo>
                  <a:cubicBezTo>
                    <a:pt x="5301" y="6648"/>
                    <a:pt x="5559" y="6746"/>
                    <a:pt x="5826" y="6746"/>
                  </a:cubicBezTo>
                  <a:cubicBezTo>
                    <a:pt x="5985" y="6746"/>
                    <a:pt x="6148" y="6711"/>
                    <a:pt x="6301" y="6640"/>
                  </a:cubicBezTo>
                  <a:lnTo>
                    <a:pt x="7782" y="8152"/>
                  </a:lnTo>
                  <a:lnTo>
                    <a:pt x="7719" y="8215"/>
                  </a:lnTo>
                  <a:cubicBezTo>
                    <a:pt x="7522" y="8412"/>
                    <a:pt x="7264" y="8510"/>
                    <a:pt x="6997" y="8510"/>
                  </a:cubicBezTo>
                  <a:cubicBezTo>
                    <a:pt x="6838" y="8510"/>
                    <a:pt x="6675" y="8475"/>
                    <a:pt x="6522" y="8404"/>
                  </a:cubicBezTo>
                  <a:cubicBezTo>
                    <a:pt x="4348" y="7301"/>
                    <a:pt x="1891" y="4876"/>
                    <a:pt x="851" y="2796"/>
                  </a:cubicBezTo>
                  <a:cubicBezTo>
                    <a:pt x="693" y="2418"/>
                    <a:pt x="788" y="1946"/>
                    <a:pt x="1103" y="1631"/>
                  </a:cubicBezTo>
                  <a:lnTo>
                    <a:pt x="1166" y="1568"/>
                  </a:lnTo>
                  <a:close/>
                  <a:moveTo>
                    <a:pt x="2190" y="0"/>
                  </a:moveTo>
                  <a:cubicBezTo>
                    <a:pt x="1922" y="0"/>
                    <a:pt x="1654" y="103"/>
                    <a:pt x="1449" y="307"/>
                  </a:cubicBezTo>
                  <a:lnTo>
                    <a:pt x="662" y="1095"/>
                  </a:lnTo>
                  <a:cubicBezTo>
                    <a:pt x="158" y="1599"/>
                    <a:pt x="0" y="2387"/>
                    <a:pt x="315" y="3017"/>
                  </a:cubicBezTo>
                  <a:cubicBezTo>
                    <a:pt x="1386" y="5348"/>
                    <a:pt x="3907" y="7869"/>
                    <a:pt x="6270" y="9034"/>
                  </a:cubicBezTo>
                  <a:cubicBezTo>
                    <a:pt x="6521" y="9154"/>
                    <a:pt x="6789" y="9214"/>
                    <a:pt x="7054" y="9214"/>
                  </a:cubicBezTo>
                  <a:cubicBezTo>
                    <a:pt x="7488" y="9214"/>
                    <a:pt x="7910" y="9052"/>
                    <a:pt x="8223" y="8719"/>
                  </a:cubicBezTo>
                  <a:lnTo>
                    <a:pt x="9042" y="7900"/>
                  </a:lnTo>
                  <a:cubicBezTo>
                    <a:pt x="9452" y="7522"/>
                    <a:pt x="9452" y="6829"/>
                    <a:pt x="9042" y="6451"/>
                  </a:cubicBezTo>
                  <a:lnTo>
                    <a:pt x="8066" y="5474"/>
                  </a:lnTo>
                  <a:cubicBezTo>
                    <a:pt x="7876" y="5269"/>
                    <a:pt x="7609" y="5167"/>
                    <a:pt x="7341" y="5167"/>
                  </a:cubicBezTo>
                  <a:cubicBezTo>
                    <a:pt x="7073" y="5167"/>
                    <a:pt x="6805" y="5269"/>
                    <a:pt x="6616" y="5474"/>
                  </a:cubicBezTo>
                  <a:lnTo>
                    <a:pt x="6144" y="5947"/>
                  </a:lnTo>
                  <a:cubicBezTo>
                    <a:pt x="6081" y="5994"/>
                    <a:pt x="5994" y="6018"/>
                    <a:pt x="5907" y="6018"/>
                  </a:cubicBezTo>
                  <a:cubicBezTo>
                    <a:pt x="5821" y="6018"/>
                    <a:pt x="5734" y="5994"/>
                    <a:pt x="5671" y="5947"/>
                  </a:cubicBezTo>
                  <a:lnTo>
                    <a:pt x="3434" y="3678"/>
                  </a:lnTo>
                  <a:cubicBezTo>
                    <a:pt x="3308" y="3584"/>
                    <a:pt x="3308" y="3332"/>
                    <a:pt x="3434" y="3206"/>
                  </a:cubicBezTo>
                  <a:lnTo>
                    <a:pt x="3907" y="2733"/>
                  </a:lnTo>
                  <a:cubicBezTo>
                    <a:pt x="4285" y="2355"/>
                    <a:pt x="4285" y="1694"/>
                    <a:pt x="3907" y="1284"/>
                  </a:cubicBezTo>
                  <a:lnTo>
                    <a:pt x="2930" y="307"/>
                  </a:lnTo>
                  <a:cubicBezTo>
                    <a:pt x="2725" y="103"/>
                    <a:pt x="2458" y="0"/>
                    <a:pt x="21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7" name="Google Shape;3757;p481"/>
            <p:cNvSpPr/>
            <p:nvPr/>
          </p:nvSpPr>
          <p:spPr>
            <a:xfrm>
              <a:off x="-34288175" y="1912725"/>
              <a:ext cx="162275" cy="163075"/>
            </a:xfrm>
            <a:custGeom>
              <a:rect b="b" l="l" r="r" t="t"/>
              <a:pathLst>
                <a:path extrusionOk="0" h="6523" w="6491">
                  <a:moveTo>
                    <a:pt x="5766" y="726"/>
                  </a:moveTo>
                  <a:lnTo>
                    <a:pt x="5766" y="2458"/>
                  </a:lnTo>
                  <a:lnTo>
                    <a:pt x="5388" y="2049"/>
                  </a:lnTo>
                  <a:cubicBezTo>
                    <a:pt x="5325" y="2002"/>
                    <a:pt x="5238" y="1978"/>
                    <a:pt x="5152" y="1978"/>
                  </a:cubicBezTo>
                  <a:cubicBezTo>
                    <a:pt x="5065" y="1978"/>
                    <a:pt x="4978" y="2002"/>
                    <a:pt x="4915" y="2049"/>
                  </a:cubicBezTo>
                  <a:lnTo>
                    <a:pt x="1985" y="4979"/>
                  </a:lnTo>
                  <a:cubicBezTo>
                    <a:pt x="1922" y="5042"/>
                    <a:pt x="1891" y="5136"/>
                    <a:pt x="1891" y="5199"/>
                  </a:cubicBezTo>
                  <a:cubicBezTo>
                    <a:pt x="1891" y="5294"/>
                    <a:pt x="1922" y="5420"/>
                    <a:pt x="1985" y="5451"/>
                  </a:cubicBezTo>
                  <a:lnTo>
                    <a:pt x="2395" y="5829"/>
                  </a:lnTo>
                  <a:lnTo>
                    <a:pt x="662" y="5829"/>
                  </a:lnTo>
                  <a:lnTo>
                    <a:pt x="662" y="4097"/>
                  </a:lnTo>
                  <a:lnTo>
                    <a:pt x="1040" y="4506"/>
                  </a:lnTo>
                  <a:cubicBezTo>
                    <a:pt x="1103" y="4553"/>
                    <a:pt x="1198" y="4577"/>
                    <a:pt x="1288" y="4577"/>
                  </a:cubicBezTo>
                  <a:cubicBezTo>
                    <a:pt x="1379" y="4577"/>
                    <a:pt x="1466" y="4553"/>
                    <a:pt x="1513" y="4506"/>
                  </a:cubicBezTo>
                  <a:lnTo>
                    <a:pt x="4443" y="1576"/>
                  </a:lnTo>
                  <a:cubicBezTo>
                    <a:pt x="4506" y="1513"/>
                    <a:pt x="4569" y="1419"/>
                    <a:pt x="4569" y="1356"/>
                  </a:cubicBezTo>
                  <a:cubicBezTo>
                    <a:pt x="4569" y="1261"/>
                    <a:pt x="4537" y="1135"/>
                    <a:pt x="4443" y="1104"/>
                  </a:cubicBezTo>
                  <a:lnTo>
                    <a:pt x="4033" y="726"/>
                  </a:lnTo>
                  <a:close/>
                  <a:moveTo>
                    <a:pt x="3214" y="1"/>
                  </a:moveTo>
                  <a:cubicBezTo>
                    <a:pt x="3057" y="1"/>
                    <a:pt x="2931" y="96"/>
                    <a:pt x="2899" y="222"/>
                  </a:cubicBezTo>
                  <a:cubicBezTo>
                    <a:pt x="2868" y="316"/>
                    <a:pt x="2868" y="474"/>
                    <a:pt x="2994" y="568"/>
                  </a:cubicBezTo>
                  <a:lnTo>
                    <a:pt x="3687" y="1261"/>
                  </a:lnTo>
                  <a:lnTo>
                    <a:pt x="1261" y="3719"/>
                  </a:lnTo>
                  <a:lnTo>
                    <a:pt x="536" y="2994"/>
                  </a:lnTo>
                  <a:cubicBezTo>
                    <a:pt x="490" y="2948"/>
                    <a:pt x="393" y="2919"/>
                    <a:pt x="295" y="2919"/>
                  </a:cubicBezTo>
                  <a:cubicBezTo>
                    <a:pt x="259" y="2919"/>
                    <a:pt x="223" y="2922"/>
                    <a:pt x="190" y="2931"/>
                  </a:cubicBezTo>
                  <a:cubicBezTo>
                    <a:pt x="64" y="2962"/>
                    <a:pt x="1" y="3120"/>
                    <a:pt x="1" y="3246"/>
                  </a:cubicBezTo>
                  <a:lnTo>
                    <a:pt x="1" y="6144"/>
                  </a:lnTo>
                  <a:cubicBezTo>
                    <a:pt x="1" y="6365"/>
                    <a:pt x="158" y="6522"/>
                    <a:pt x="347" y="6522"/>
                  </a:cubicBezTo>
                  <a:lnTo>
                    <a:pt x="3246" y="6522"/>
                  </a:lnTo>
                  <a:cubicBezTo>
                    <a:pt x="3403" y="6522"/>
                    <a:pt x="3529" y="6428"/>
                    <a:pt x="3561" y="6302"/>
                  </a:cubicBezTo>
                  <a:cubicBezTo>
                    <a:pt x="3624" y="6207"/>
                    <a:pt x="3624" y="6050"/>
                    <a:pt x="3498" y="5955"/>
                  </a:cubicBezTo>
                  <a:lnTo>
                    <a:pt x="2773" y="5262"/>
                  </a:lnTo>
                  <a:lnTo>
                    <a:pt x="5230" y="2805"/>
                  </a:lnTo>
                  <a:lnTo>
                    <a:pt x="5924" y="3530"/>
                  </a:lnTo>
                  <a:cubicBezTo>
                    <a:pt x="5993" y="3576"/>
                    <a:pt x="6096" y="3605"/>
                    <a:pt x="6195" y="3605"/>
                  </a:cubicBezTo>
                  <a:cubicBezTo>
                    <a:pt x="6232" y="3605"/>
                    <a:pt x="6268" y="3601"/>
                    <a:pt x="6302" y="3593"/>
                  </a:cubicBezTo>
                  <a:cubicBezTo>
                    <a:pt x="6396" y="3561"/>
                    <a:pt x="6491" y="3404"/>
                    <a:pt x="6491" y="3277"/>
                  </a:cubicBezTo>
                  <a:lnTo>
                    <a:pt x="6491" y="379"/>
                  </a:lnTo>
                  <a:cubicBezTo>
                    <a:pt x="6459" y="159"/>
                    <a:pt x="6333" y="1"/>
                    <a:pt x="6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58" name="Google Shape;3758;p481"/>
          <p:cNvSpPr/>
          <p:nvPr/>
        </p:nvSpPr>
        <p:spPr>
          <a:xfrm>
            <a:off x="4866686" y="3330656"/>
            <a:ext cx="365344" cy="367165"/>
          </a:xfrm>
          <a:custGeom>
            <a:rect b="b" l="l" r="r" t="t"/>
            <a:pathLst>
              <a:path extrusionOk="0" h="12697" w="12634">
                <a:moveTo>
                  <a:pt x="11405" y="851"/>
                </a:moveTo>
                <a:cubicBezTo>
                  <a:pt x="11657" y="851"/>
                  <a:pt x="11814" y="1040"/>
                  <a:pt x="11814" y="1260"/>
                </a:cubicBezTo>
                <a:lnTo>
                  <a:pt x="11814" y="7719"/>
                </a:lnTo>
                <a:lnTo>
                  <a:pt x="788" y="7719"/>
                </a:lnTo>
                <a:lnTo>
                  <a:pt x="788" y="1260"/>
                </a:lnTo>
                <a:cubicBezTo>
                  <a:pt x="788" y="1040"/>
                  <a:pt x="977" y="851"/>
                  <a:pt x="1197" y="851"/>
                </a:cubicBezTo>
                <a:close/>
                <a:moveTo>
                  <a:pt x="11814" y="8506"/>
                </a:moveTo>
                <a:lnTo>
                  <a:pt x="11814" y="8947"/>
                </a:lnTo>
                <a:cubicBezTo>
                  <a:pt x="11814" y="9199"/>
                  <a:pt x="11594" y="9389"/>
                  <a:pt x="11405" y="9389"/>
                </a:cubicBezTo>
                <a:lnTo>
                  <a:pt x="1197" y="9389"/>
                </a:lnTo>
                <a:cubicBezTo>
                  <a:pt x="977" y="9389"/>
                  <a:pt x="788" y="9199"/>
                  <a:pt x="788" y="8947"/>
                </a:cubicBezTo>
                <a:lnTo>
                  <a:pt x="788" y="8506"/>
                </a:lnTo>
                <a:close/>
                <a:moveTo>
                  <a:pt x="7782" y="10208"/>
                </a:moveTo>
                <a:lnTo>
                  <a:pt x="8349" y="11877"/>
                </a:lnTo>
                <a:lnTo>
                  <a:pt x="4253" y="11877"/>
                </a:lnTo>
                <a:lnTo>
                  <a:pt x="4789" y="10208"/>
                </a:lnTo>
                <a:close/>
                <a:moveTo>
                  <a:pt x="1197" y="0"/>
                </a:moveTo>
                <a:cubicBezTo>
                  <a:pt x="536" y="0"/>
                  <a:pt x="0" y="567"/>
                  <a:pt x="0" y="1229"/>
                </a:cubicBezTo>
                <a:lnTo>
                  <a:pt x="0" y="8947"/>
                </a:lnTo>
                <a:cubicBezTo>
                  <a:pt x="0" y="9609"/>
                  <a:pt x="536" y="10176"/>
                  <a:pt x="1197" y="10176"/>
                </a:cubicBezTo>
                <a:lnTo>
                  <a:pt x="3938" y="10176"/>
                </a:lnTo>
                <a:lnTo>
                  <a:pt x="3371" y="11814"/>
                </a:lnTo>
                <a:lnTo>
                  <a:pt x="2867" y="11814"/>
                </a:lnTo>
                <a:cubicBezTo>
                  <a:pt x="2615" y="11814"/>
                  <a:pt x="2457" y="12003"/>
                  <a:pt x="2457" y="12255"/>
                </a:cubicBezTo>
                <a:cubicBezTo>
                  <a:pt x="2457" y="12476"/>
                  <a:pt x="2678" y="12697"/>
                  <a:pt x="2867" y="12697"/>
                </a:cubicBezTo>
                <a:lnTo>
                  <a:pt x="9767" y="12697"/>
                </a:lnTo>
                <a:cubicBezTo>
                  <a:pt x="9987" y="12697"/>
                  <a:pt x="10176" y="12476"/>
                  <a:pt x="10176" y="12255"/>
                </a:cubicBezTo>
                <a:cubicBezTo>
                  <a:pt x="10176" y="12003"/>
                  <a:pt x="9987" y="11814"/>
                  <a:pt x="9767" y="11814"/>
                </a:cubicBezTo>
                <a:lnTo>
                  <a:pt x="9231" y="11814"/>
                </a:lnTo>
                <a:lnTo>
                  <a:pt x="8695" y="10176"/>
                </a:lnTo>
                <a:lnTo>
                  <a:pt x="11405" y="10176"/>
                </a:lnTo>
                <a:cubicBezTo>
                  <a:pt x="12066" y="10176"/>
                  <a:pt x="12634" y="9609"/>
                  <a:pt x="12634" y="8947"/>
                </a:cubicBezTo>
                <a:lnTo>
                  <a:pt x="12634" y="1229"/>
                </a:lnTo>
                <a:cubicBezTo>
                  <a:pt x="12634" y="567"/>
                  <a:pt x="12066" y="0"/>
                  <a:pt x="1140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59" name="Google Shape;3759;p481"/>
          <p:cNvCxnSpPr>
            <a:stCxn id="3750" idx="1"/>
          </p:cNvCxnSpPr>
          <p:nvPr/>
        </p:nvCxnSpPr>
        <p:spPr>
          <a:xfrm rot="10800000">
            <a:off x="5566950" y="3692400"/>
            <a:ext cx="559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3760" name="Google Shape;3760;p481"/>
          <p:cNvGrpSpPr/>
          <p:nvPr/>
        </p:nvGrpSpPr>
        <p:grpSpPr>
          <a:xfrm>
            <a:off x="4858037" y="2331907"/>
            <a:ext cx="382665" cy="367194"/>
            <a:chOff x="-62890750" y="2296300"/>
            <a:chExt cx="330825" cy="317450"/>
          </a:xfrm>
        </p:grpSpPr>
        <p:sp>
          <p:nvSpPr>
            <p:cNvPr id="3761" name="Google Shape;3761;p481"/>
            <p:cNvSpPr/>
            <p:nvPr/>
          </p:nvSpPr>
          <p:spPr>
            <a:xfrm>
              <a:off x="-62890750" y="2296300"/>
              <a:ext cx="313500" cy="195375"/>
            </a:xfrm>
            <a:custGeom>
              <a:rect b="b" l="l" r="r" t="t"/>
              <a:pathLst>
                <a:path extrusionOk="0" h="7815" w="12540">
                  <a:moveTo>
                    <a:pt x="11437" y="2080"/>
                  </a:moveTo>
                  <a:lnTo>
                    <a:pt x="11658" y="2931"/>
                  </a:lnTo>
                  <a:lnTo>
                    <a:pt x="10776" y="2742"/>
                  </a:lnTo>
                  <a:lnTo>
                    <a:pt x="11437" y="2080"/>
                  </a:lnTo>
                  <a:close/>
                  <a:moveTo>
                    <a:pt x="6617" y="1"/>
                  </a:moveTo>
                  <a:cubicBezTo>
                    <a:pt x="4916" y="1"/>
                    <a:pt x="3340" y="662"/>
                    <a:pt x="2112" y="1828"/>
                  </a:cubicBezTo>
                  <a:cubicBezTo>
                    <a:pt x="663" y="3277"/>
                    <a:pt x="1" y="5420"/>
                    <a:pt x="379" y="7467"/>
                  </a:cubicBezTo>
                  <a:cubicBezTo>
                    <a:pt x="442" y="7656"/>
                    <a:pt x="568" y="7814"/>
                    <a:pt x="789" y="7814"/>
                  </a:cubicBezTo>
                  <a:lnTo>
                    <a:pt x="852" y="7814"/>
                  </a:lnTo>
                  <a:cubicBezTo>
                    <a:pt x="1104" y="7783"/>
                    <a:pt x="1198" y="7562"/>
                    <a:pt x="1167" y="7341"/>
                  </a:cubicBezTo>
                  <a:cubicBezTo>
                    <a:pt x="852" y="5577"/>
                    <a:pt x="1419" y="3718"/>
                    <a:pt x="2710" y="2458"/>
                  </a:cubicBezTo>
                  <a:cubicBezTo>
                    <a:pt x="3719" y="1450"/>
                    <a:pt x="5136" y="851"/>
                    <a:pt x="6617" y="851"/>
                  </a:cubicBezTo>
                  <a:cubicBezTo>
                    <a:pt x="7940" y="851"/>
                    <a:pt x="9200" y="1324"/>
                    <a:pt x="10177" y="2206"/>
                  </a:cubicBezTo>
                  <a:lnTo>
                    <a:pt x="9610" y="2773"/>
                  </a:lnTo>
                  <a:cubicBezTo>
                    <a:pt x="9484" y="2899"/>
                    <a:pt x="9452" y="3057"/>
                    <a:pt x="9484" y="3183"/>
                  </a:cubicBezTo>
                  <a:cubicBezTo>
                    <a:pt x="9515" y="3340"/>
                    <a:pt x="9641" y="3403"/>
                    <a:pt x="9799" y="3466"/>
                  </a:cubicBezTo>
                  <a:lnTo>
                    <a:pt x="12036" y="3939"/>
                  </a:lnTo>
                  <a:lnTo>
                    <a:pt x="12130" y="3939"/>
                  </a:lnTo>
                  <a:cubicBezTo>
                    <a:pt x="12225" y="3939"/>
                    <a:pt x="12319" y="3876"/>
                    <a:pt x="12382" y="3813"/>
                  </a:cubicBezTo>
                  <a:cubicBezTo>
                    <a:pt x="12508" y="3687"/>
                    <a:pt x="12540" y="3561"/>
                    <a:pt x="12508" y="3403"/>
                  </a:cubicBezTo>
                  <a:lnTo>
                    <a:pt x="12036" y="1167"/>
                  </a:lnTo>
                  <a:cubicBezTo>
                    <a:pt x="12004" y="1009"/>
                    <a:pt x="11878" y="883"/>
                    <a:pt x="11752" y="851"/>
                  </a:cubicBezTo>
                  <a:cubicBezTo>
                    <a:pt x="11715" y="844"/>
                    <a:pt x="11678" y="840"/>
                    <a:pt x="11642" y="840"/>
                  </a:cubicBezTo>
                  <a:cubicBezTo>
                    <a:pt x="11526" y="840"/>
                    <a:pt x="11422" y="881"/>
                    <a:pt x="11374" y="977"/>
                  </a:cubicBezTo>
                  <a:lnTo>
                    <a:pt x="10776" y="1576"/>
                  </a:lnTo>
                  <a:cubicBezTo>
                    <a:pt x="9641" y="536"/>
                    <a:pt x="8129" y="1"/>
                    <a:pt x="66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2" name="Google Shape;3762;p481"/>
            <p:cNvSpPr/>
            <p:nvPr/>
          </p:nvSpPr>
          <p:spPr>
            <a:xfrm>
              <a:off x="-62874975" y="2417475"/>
              <a:ext cx="315050" cy="196275"/>
            </a:xfrm>
            <a:custGeom>
              <a:rect b="b" l="l" r="r" t="t"/>
              <a:pathLst>
                <a:path extrusionOk="0" h="7851" w="12602">
                  <a:moveTo>
                    <a:pt x="977" y="4857"/>
                  </a:moveTo>
                  <a:lnTo>
                    <a:pt x="1827" y="5078"/>
                  </a:lnTo>
                  <a:lnTo>
                    <a:pt x="1166" y="5739"/>
                  </a:lnTo>
                  <a:lnTo>
                    <a:pt x="977" y="4857"/>
                  </a:lnTo>
                  <a:close/>
                  <a:moveTo>
                    <a:pt x="11779" y="1"/>
                  </a:moveTo>
                  <a:cubicBezTo>
                    <a:pt x="11759" y="1"/>
                    <a:pt x="11739" y="2"/>
                    <a:pt x="11720" y="6"/>
                  </a:cubicBezTo>
                  <a:cubicBezTo>
                    <a:pt x="11499" y="69"/>
                    <a:pt x="11373" y="289"/>
                    <a:pt x="11405" y="478"/>
                  </a:cubicBezTo>
                  <a:cubicBezTo>
                    <a:pt x="11720" y="2274"/>
                    <a:pt x="11184" y="4101"/>
                    <a:pt x="9861" y="5361"/>
                  </a:cubicBezTo>
                  <a:cubicBezTo>
                    <a:pt x="8853" y="6401"/>
                    <a:pt x="7435" y="7000"/>
                    <a:pt x="5986" y="7000"/>
                  </a:cubicBezTo>
                  <a:cubicBezTo>
                    <a:pt x="4631" y="7000"/>
                    <a:pt x="3371" y="6527"/>
                    <a:pt x="2394" y="5645"/>
                  </a:cubicBezTo>
                  <a:lnTo>
                    <a:pt x="2993" y="5046"/>
                  </a:lnTo>
                  <a:cubicBezTo>
                    <a:pt x="3088" y="4952"/>
                    <a:pt x="3151" y="4794"/>
                    <a:pt x="3088" y="4668"/>
                  </a:cubicBezTo>
                  <a:cubicBezTo>
                    <a:pt x="3056" y="4511"/>
                    <a:pt x="2962" y="4416"/>
                    <a:pt x="2772" y="4385"/>
                  </a:cubicBezTo>
                  <a:lnTo>
                    <a:pt x="536" y="3912"/>
                  </a:lnTo>
                  <a:cubicBezTo>
                    <a:pt x="506" y="3905"/>
                    <a:pt x="476" y="3901"/>
                    <a:pt x="446" y="3901"/>
                  </a:cubicBezTo>
                  <a:cubicBezTo>
                    <a:pt x="350" y="3901"/>
                    <a:pt x="254" y="3942"/>
                    <a:pt x="158" y="4038"/>
                  </a:cubicBezTo>
                  <a:cubicBezTo>
                    <a:pt x="32" y="4164"/>
                    <a:pt x="0" y="4290"/>
                    <a:pt x="32" y="4448"/>
                  </a:cubicBezTo>
                  <a:lnTo>
                    <a:pt x="504" y="6685"/>
                  </a:lnTo>
                  <a:cubicBezTo>
                    <a:pt x="536" y="6842"/>
                    <a:pt x="662" y="6937"/>
                    <a:pt x="788" y="7000"/>
                  </a:cubicBezTo>
                  <a:lnTo>
                    <a:pt x="882" y="7000"/>
                  </a:lnTo>
                  <a:cubicBezTo>
                    <a:pt x="1008" y="7000"/>
                    <a:pt x="1103" y="6968"/>
                    <a:pt x="1166" y="6874"/>
                  </a:cubicBezTo>
                  <a:lnTo>
                    <a:pt x="1764" y="6275"/>
                  </a:lnTo>
                  <a:cubicBezTo>
                    <a:pt x="2899" y="7315"/>
                    <a:pt x="4411" y="7850"/>
                    <a:pt x="5923" y="7850"/>
                  </a:cubicBezTo>
                  <a:cubicBezTo>
                    <a:pt x="7624" y="7850"/>
                    <a:pt x="9200" y="7189"/>
                    <a:pt x="10428" y="6023"/>
                  </a:cubicBezTo>
                  <a:cubicBezTo>
                    <a:pt x="11909" y="4511"/>
                    <a:pt x="12602" y="2400"/>
                    <a:pt x="12192" y="321"/>
                  </a:cubicBezTo>
                  <a:cubicBezTo>
                    <a:pt x="12164" y="123"/>
                    <a:pt x="11958" y="1"/>
                    <a:pt x="11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3" name="Google Shape;3763;p481"/>
            <p:cNvSpPr/>
            <p:nvPr/>
          </p:nvSpPr>
          <p:spPr>
            <a:xfrm>
              <a:off x="-62822225" y="2357750"/>
              <a:ext cx="193000" cy="192975"/>
            </a:xfrm>
            <a:custGeom>
              <a:rect b="b" l="l" r="r" t="t"/>
              <a:pathLst>
                <a:path extrusionOk="0" h="7719" w="7720">
                  <a:moveTo>
                    <a:pt x="2238" y="1323"/>
                  </a:moveTo>
                  <a:lnTo>
                    <a:pt x="2238" y="1323"/>
                  </a:lnTo>
                  <a:cubicBezTo>
                    <a:pt x="2143" y="1544"/>
                    <a:pt x="2049" y="1827"/>
                    <a:pt x="1986" y="2111"/>
                  </a:cubicBezTo>
                  <a:lnTo>
                    <a:pt x="1419" y="2111"/>
                  </a:lnTo>
                  <a:cubicBezTo>
                    <a:pt x="1671" y="1796"/>
                    <a:pt x="1923" y="1512"/>
                    <a:pt x="2238" y="1323"/>
                  </a:cubicBezTo>
                  <a:close/>
                  <a:moveTo>
                    <a:pt x="3466" y="1040"/>
                  </a:moveTo>
                  <a:lnTo>
                    <a:pt x="3466" y="2111"/>
                  </a:lnTo>
                  <a:lnTo>
                    <a:pt x="2836" y="2111"/>
                  </a:lnTo>
                  <a:cubicBezTo>
                    <a:pt x="2994" y="1575"/>
                    <a:pt x="3246" y="1229"/>
                    <a:pt x="3466" y="1040"/>
                  </a:cubicBezTo>
                  <a:close/>
                  <a:moveTo>
                    <a:pt x="4254" y="1040"/>
                  </a:moveTo>
                  <a:cubicBezTo>
                    <a:pt x="4538" y="1229"/>
                    <a:pt x="4727" y="1575"/>
                    <a:pt x="4884" y="2111"/>
                  </a:cubicBezTo>
                  <a:lnTo>
                    <a:pt x="4254" y="2111"/>
                  </a:lnTo>
                  <a:lnTo>
                    <a:pt x="4254" y="1040"/>
                  </a:lnTo>
                  <a:close/>
                  <a:moveTo>
                    <a:pt x="5483" y="1323"/>
                  </a:moveTo>
                  <a:lnTo>
                    <a:pt x="5483" y="1323"/>
                  </a:lnTo>
                  <a:cubicBezTo>
                    <a:pt x="5798" y="1512"/>
                    <a:pt x="6081" y="1796"/>
                    <a:pt x="6302" y="2111"/>
                  </a:cubicBezTo>
                  <a:lnTo>
                    <a:pt x="5766" y="2111"/>
                  </a:lnTo>
                  <a:cubicBezTo>
                    <a:pt x="5672" y="1827"/>
                    <a:pt x="5609" y="1544"/>
                    <a:pt x="5483" y="1323"/>
                  </a:cubicBezTo>
                  <a:close/>
                  <a:moveTo>
                    <a:pt x="1765" y="2930"/>
                  </a:moveTo>
                  <a:cubicBezTo>
                    <a:pt x="1734" y="3245"/>
                    <a:pt x="1702" y="3560"/>
                    <a:pt x="1702" y="3875"/>
                  </a:cubicBezTo>
                  <a:cubicBezTo>
                    <a:pt x="1702" y="4190"/>
                    <a:pt x="1734" y="4537"/>
                    <a:pt x="1765" y="4820"/>
                  </a:cubicBezTo>
                  <a:lnTo>
                    <a:pt x="978" y="4820"/>
                  </a:lnTo>
                  <a:cubicBezTo>
                    <a:pt x="883" y="4537"/>
                    <a:pt x="820" y="4222"/>
                    <a:pt x="820" y="3875"/>
                  </a:cubicBezTo>
                  <a:cubicBezTo>
                    <a:pt x="820" y="3497"/>
                    <a:pt x="883" y="3214"/>
                    <a:pt x="978" y="2930"/>
                  </a:cubicBezTo>
                  <a:close/>
                  <a:moveTo>
                    <a:pt x="5136" y="2930"/>
                  </a:moveTo>
                  <a:cubicBezTo>
                    <a:pt x="5168" y="3245"/>
                    <a:pt x="5199" y="3560"/>
                    <a:pt x="5199" y="3875"/>
                  </a:cubicBezTo>
                  <a:cubicBezTo>
                    <a:pt x="5199" y="4222"/>
                    <a:pt x="5168" y="4537"/>
                    <a:pt x="5136" y="4820"/>
                  </a:cubicBezTo>
                  <a:lnTo>
                    <a:pt x="4286" y="4820"/>
                  </a:lnTo>
                  <a:lnTo>
                    <a:pt x="4286" y="2930"/>
                  </a:lnTo>
                  <a:close/>
                  <a:moveTo>
                    <a:pt x="6743" y="2930"/>
                  </a:moveTo>
                  <a:cubicBezTo>
                    <a:pt x="6869" y="3245"/>
                    <a:pt x="6900" y="3560"/>
                    <a:pt x="6900" y="3875"/>
                  </a:cubicBezTo>
                  <a:cubicBezTo>
                    <a:pt x="6900" y="4222"/>
                    <a:pt x="6869" y="4537"/>
                    <a:pt x="6743" y="4820"/>
                  </a:cubicBezTo>
                  <a:lnTo>
                    <a:pt x="5955" y="4820"/>
                  </a:lnTo>
                  <a:cubicBezTo>
                    <a:pt x="5987" y="4505"/>
                    <a:pt x="6018" y="4190"/>
                    <a:pt x="6018" y="3875"/>
                  </a:cubicBezTo>
                  <a:cubicBezTo>
                    <a:pt x="6018" y="3560"/>
                    <a:pt x="5987" y="3214"/>
                    <a:pt x="5955" y="2930"/>
                  </a:cubicBezTo>
                  <a:close/>
                  <a:moveTo>
                    <a:pt x="3466" y="2930"/>
                  </a:moveTo>
                  <a:lnTo>
                    <a:pt x="3466" y="4852"/>
                  </a:lnTo>
                  <a:lnTo>
                    <a:pt x="2647" y="4852"/>
                  </a:lnTo>
                  <a:cubicBezTo>
                    <a:pt x="2553" y="4537"/>
                    <a:pt x="2553" y="4222"/>
                    <a:pt x="2553" y="3875"/>
                  </a:cubicBezTo>
                  <a:cubicBezTo>
                    <a:pt x="2553" y="3497"/>
                    <a:pt x="2616" y="3214"/>
                    <a:pt x="2647" y="2930"/>
                  </a:cubicBezTo>
                  <a:close/>
                  <a:moveTo>
                    <a:pt x="6302" y="5640"/>
                  </a:moveTo>
                  <a:cubicBezTo>
                    <a:pt x="6081" y="5955"/>
                    <a:pt x="5798" y="6238"/>
                    <a:pt x="5483" y="6427"/>
                  </a:cubicBezTo>
                  <a:cubicBezTo>
                    <a:pt x="5609" y="6207"/>
                    <a:pt x="5672" y="5923"/>
                    <a:pt x="5766" y="5640"/>
                  </a:cubicBezTo>
                  <a:close/>
                  <a:moveTo>
                    <a:pt x="1986" y="5671"/>
                  </a:moveTo>
                  <a:cubicBezTo>
                    <a:pt x="2049" y="5955"/>
                    <a:pt x="2143" y="6238"/>
                    <a:pt x="2238" y="6459"/>
                  </a:cubicBezTo>
                  <a:cubicBezTo>
                    <a:pt x="1923" y="6238"/>
                    <a:pt x="1671" y="5955"/>
                    <a:pt x="1419" y="5671"/>
                  </a:cubicBezTo>
                  <a:close/>
                  <a:moveTo>
                    <a:pt x="4916" y="5640"/>
                  </a:moveTo>
                  <a:cubicBezTo>
                    <a:pt x="4727" y="6144"/>
                    <a:pt x="4538" y="6522"/>
                    <a:pt x="4286" y="6711"/>
                  </a:cubicBezTo>
                  <a:lnTo>
                    <a:pt x="4286" y="5640"/>
                  </a:lnTo>
                  <a:close/>
                  <a:moveTo>
                    <a:pt x="3466" y="5671"/>
                  </a:moveTo>
                  <a:lnTo>
                    <a:pt x="3466" y="6742"/>
                  </a:lnTo>
                  <a:cubicBezTo>
                    <a:pt x="3246" y="6553"/>
                    <a:pt x="2994" y="6144"/>
                    <a:pt x="2836" y="5671"/>
                  </a:cubicBezTo>
                  <a:close/>
                  <a:moveTo>
                    <a:pt x="3876" y="0"/>
                  </a:moveTo>
                  <a:cubicBezTo>
                    <a:pt x="2301" y="0"/>
                    <a:pt x="915" y="945"/>
                    <a:pt x="316" y="2332"/>
                  </a:cubicBezTo>
                  <a:cubicBezTo>
                    <a:pt x="127" y="2804"/>
                    <a:pt x="1" y="3308"/>
                    <a:pt x="1" y="3875"/>
                  </a:cubicBezTo>
                  <a:cubicBezTo>
                    <a:pt x="1" y="4411"/>
                    <a:pt x="127" y="4946"/>
                    <a:pt x="316" y="5419"/>
                  </a:cubicBezTo>
                  <a:cubicBezTo>
                    <a:pt x="915" y="6774"/>
                    <a:pt x="2301" y="7719"/>
                    <a:pt x="3876" y="7719"/>
                  </a:cubicBezTo>
                  <a:cubicBezTo>
                    <a:pt x="5451" y="7719"/>
                    <a:pt x="6806" y="6774"/>
                    <a:pt x="7405" y="5419"/>
                  </a:cubicBezTo>
                  <a:cubicBezTo>
                    <a:pt x="7594" y="4946"/>
                    <a:pt x="7720" y="4411"/>
                    <a:pt x="7720" y="3875"/>
                  </a:cubicBezTo>
                  <a:cubicBezTo>
                    <a:pt x="7720" y="3308"/>
                    <a:pt x="7594" y="2804"/>
                    <a:pt x="7405" y="2332"/>
                  </a:cubicBezTo>
                  <a:cubicBezTo>
                    <a:pt x="6806" y="945"/>
                    <a:pt x="5451" y="0"/>
                    <a:pt x="38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7" name="Shape 3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" name="Google Shape;3768;p482"/>
          <p:cNvSpPr txBox="1"/>
          <p:nvPr>
            <p:ph type="title"/>
          </p:nvPr>
        </p:nvSpPr>
        <p:spPr>
          <a:xfrm>
            <a:off x="186450" y="259525"/>
            <a:ext cx="87711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Tendência de crescimento dos serviços</a:t>
            </a:r>
            <a:endParaRPr/>
          </a:p>
        </p:txBody>
      </p:sp>
      <p:sp>
        <p:nvSpPr>
          <p:cNvPr id="3769" name="Google Shape;3769;p482"/>
          <p:cNvSpPr txBox="1"/>
          <p:nvPr/>
        </p:nvSpPr>
        <p:spPr>
          <a:xfrm>
            <a:off x="590700" y="4604025"/>
            <a:ext cx="79626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Tendência de aumento nos serviços de Telefonia. </a:t>
            </a:r>
            <a:endParaRPr sz="1000"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Serviços com maior valor agregado histórico não são os que foram mais contratados nos últimos meses.</a:t>
            </a:r>
            <a:endParaRPr sz="1000"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  <p:pic>
        <p:nvPicPr>
          <p:cNvPr id="3770" name="Google Shape;3770;p482"/>
          <p:cNvPicPr preferRelativeResize="0"/>
          <p:nvPr/>
        </p:nvPicPr>
        <p:blipFill rotWithShape="1">
          <a:blip r:embed="rId3">
            <a:alphaModFix/>
          </a:blip>
          <a:srcRect b="0" l="9594" r="8054" t="8399"/>
          <a:stretch/>
        </p:blipFill>
        <p:spPr>
          <a:xfrm>
            <a:off x="120238" y="1118875"/>
            <a:ext cx="6143110" cy="341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1" name="Google Shape;3771;p4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9425" y="1188800"/>
            <a:ext cx="2688875" cy="327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5" name="Shape 3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6" name="Google Shape;3776;p483"/>
          <p:cNvSpPr/>
          <p:nvPr/>
        </p:nvSpPr>
        <p:spPr>
          <a:xfrm>
            <a:off x="5662025" y="1283175"/>
            <a:ext cx="3130200" cy="4206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Número de Reclamações</a:t>
            </a:r>
            <a:endParaRPr b="1" sz="1800">
              <a:solidFill>
                <a:schemeClr val="dk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3777" name="Google Shape;3777;p483"/>
          <p:cNvSpPr/>
          <p:nvPr/>
        </p:nvSpPr>
        <p:spPr>
          <a:xfrm>
            <a:off x="5662025" y="2207100"/>
            <a:ext cx="3130200" cy="4206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Tempo total de contrato</a:t>
            </a:r>
            <a:endParaRPr b="1" sz="3000">
              <a:solidFill>
                <a:schemeClr val="dk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3778" name="Google Shape;3778;p483"/>
          <p:cNvSpPr/>
          <p:nvPr/>
        </p:nvSpPr>
        <p:spPr>
          <a:xfrm>
            <a:off x="5662025" y="3131025"/>
            <a:ext cx="3130200" cy="4206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Idade</a:t>
            </a:r>
            <a:endParaRPr b="1" sz="3000">
              <a:solidFill>
                <a:schemeClr val="dk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3779" name="Google Shape;3779;p483"/>
          <p:cNvSpPr txBox="1"/>
          <p:nvPr>
            <p:ph type="title"/>
          </p:nvPr>
        </p:nvSpPr>
        <p:spPr>
          <a:xfrm>
            <a:off x="717750" y="62850"/>
            <a:ext cx="7708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Correlação entre as variáveis</a:t>
            </a:r>
            <a:endParaRPr/>
          </a:p>
        </p:txBody>
      </p:sp>
      <p:sp>
        <p:nvSpPr>
          <p:cNvPr id="3780" name="Google Shape;3780;p483"/>
          <p:cNvSpPr txBox="1"/>
          <p:nvPr/>
        </p:nvSpPr>
        <p:spPr>
          <a:xfrm>
            <a:off x="717750" y="4518935"/>
            <a:ext cx="78153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Correlação Linear com foco em visualizar possíveis comportamentos dos clientes para os serviços.</a:t>
            </a:r>
            <a:endParaRPr sz="1200"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3781" name="Google Shape;3781;p483"/>
          <p:cNvSpPr txBox="1"/>
          <p:nvPr/>
        </p:nvSpPr>
        <p:spPr>
          <a:xfrm flipH="1">
            <a:off x="5661875" y="1747150"/>
            <a:ext cx="31026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Diminuem com o aumento</a:t>
            </a:r>
            <a:r>
              <a:rPr lang="pt-BR" sz="10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 do Volume de dados (-0.51) e a Duração média das chamadas (-0.53)</a:t>
            </a:r>
            <a:endParaRPr sz="1000"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3782" name="Google Shape;3782;p483"/>
          <p:cNvSpPr txBox="1"/>
          <p:nvPr/>
        </p:nvSpPr>
        <p:spPr>
          <a:xfrm flipH="1">
            <a:off x="5662025" y="2671075"/>
            <a:ext cx="31302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Aumenta</a:t>
            </a:r>
            <a:r>
              <a:rPr lang="pt-BR" sz="10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 a quantidade de Dependentes (0.86) e maior Volume de Dados (0.74)</a:t>
            </a:r>
            <a:endParaRPr sz="1500"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3783" name="Google Shape;3783;p483"/>
          <p:cNvSpPr txBox="1"/>
          <p:nvPr/>
        </p:nvSpPr>
        <p:spPr>
          <a:xfrm flipH="1">
            <a:off x="5662025" y="3595000"/>
            <a:ext cx="31302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Não parece ter </a:t>
            </a:r>
            <a:r>
              <a:rPr b="1" lang="pt-BR" sz="10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influência</a:t>
            </a:r>
            <a:r>
              <a:rPr lang="pt-BR" sz="10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 </a:t>
            </a:r>
            <a:r>
              <a:rPr lang="pt-BR" sz="10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no Número de reclamações (0.00078)</a:t>
            </a:r>
            <a:endParaRPr sz="1500"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  <p:pic>
        <p:nvPicPr>
          <p:cNvPr id="3784" name="Google Shape;3784;p4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465" y="908650"/>
            <a:ext cx="4451484" cy="3610274"/>
          </a:xfrm>
          <a:prstGeom prst="rect">
            <a:avLst/>
          </a:prstGeom>
          <a:noFill/>
          <a:ln>
            <a:noFill/>
          </a:ln>
        </p:spPr>
      </p:pic>
      <p:sp>
        <p:nvSpPr>
          <p:cNvPr id="3785" name="Google Shape;3785;p483"/>
          <p:cNvSpPr/>
          <p:nvPr/>
        </p:nvSpPr>
        <p:spPr>
          <a:xfrm>
            <a:off x="8223011" y="137263"/>
            <a:ext cx="569100" cy="519900"/>
          </a:xfrm>
          <a:prstGeom prst="ellipse">
            <a:avLst/>
          </a:prstGeom>
          <a:solidFill>
            <a:srgbClr val="F393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6" name="Google Shape;3786;p483"/>
          <p:cNvSpPr/>
          <p:nvPr/>
        </p:nvSpPr>
        <p:spPr>
          <a:xfrm>
            <a:off x="8330308" y="220414"/>
            <a:ext cx="354527" cy="353587"/>
          </a:xfrm>
          <a:custGeom>
            <a:rect b="b" l="l" r="r" t="t"/>
            <a:pathLst>
              <a:path extrusionOk="0" h="11658" w="11689">
                <a:moveTo>
                  <a:pt x="8632" y="694"/>
                </a:moveTo>
                <a:cubicBezTo>
                  <a:pt x="8821" y="694"/>
                  <a:pt x="8979" y="851"/>
                  <a:pt x="8979" y="1040"/>
                </a:cubicBezTo>
                <a:lnTo>
                  <a:pt x="8979" y="1387"/>
                </a:lnTo>
                <a:lnTo>
                  <a:pt x="2836" y="1387"/>
                </a:lnTo>
                <a:lnTo>
                  <a:pt x="2836" y="1040"/>
                </a:lnTo>
                <a:cubicBezTo>
                  <a:pt x="2804" y="851"/>
                  <a:pt x="2962" y="694"/>
                  <a:pt x="3151" y="694"/>
                </a:cubicBezTo>
                <a:close/>
                <a:moveTo>
                  <a:pt x="4505" y="3435"/>
                </a:moveTo>
                <a:cubicBezTo>
                  <a:pt x="4694" y="3435"/>
                  <a:pt x="4852" y="3592"/>
                  <a:pt x="4852" y="3781"/>
                </a:cubicBezTo>
                <a:lnTo>
                  <a:pt x="4852" y="5829"/>
                </a:lnTo>
                <a:cubicBezTo>
                  <a:pt x="4852" y="6049"/>
                  <a:pt x="4694" y="6207"/>
                  <a:pt x="4505" y="6207"/>
                </a:cubicBezTo>
                <a:lnTo>
                  <a:pt x="3812" y="6207"/>
                </a:lnTo>
                <a:cubicBezTo>
                  <a:pt x="3623" y="6207"/>
                  <a:pt x="3466" y="6365"/>
                  <a:pt x="3466" y="6554"/>
                </a:cubicBezTo>
                <a:lnTo>
                  <a:pt x="3466" y="7089"/>
                </a:lnTo>
                <a:lnTo>
                  <a:pt x="2678" y="6302"/>
                </a:lnTo>
                <a:cubicBezTo>
                  <a:pt x="2615" y="6239"/>
                  <a:pt x="2520" y="6207"/>
                  <a:pt x="2457" y="6207"/>
                </a:cubicBezTo>
                <a:lnTo>
                  <a:pt x="1071" y="6207"/>
                </a:lnTo>
                <a:cubicBezTo>
                  <a:pt x="882" y="6144"/>
                  <a:pt x="725" y="5986"/>
                  <a:pt x="725" y="5829"/>
                </a:cubicBezTo>
                <a:lnTo>
                  <a:pt x="725" y="3781"/>
                </a:lnTo>
                <a:cubicBezTo>
                  <a:pt x="725" y="3592"/>
                  <a:pt x="882" y="3435"/>
                  <a:pt x="1071" y="3435"/>
                </a:cubicBezTo>
                <a:close/>
                <a:moveTo>
                  <a:pt x="10680" y="3435"/>
                </a:moveTo>
                <a:cubicBezTo>
                  <a:pt x="10869" y="3435"/>
                  <a:pt x="11027" y="3592"/>
                  <a:pt x="11027" y="3781"/>
                </a:cubicBezTo>
                <a:lnTo>
                  <a:pt x="11027" y="5829"/>
                </a:lnTo>
                <a:cubicBezTo>
                  <a:pt x="11027" y="6049"/>
                  <a:pt x="10869" y="6207"/>
                  <a:pt x="10680" y="6207"/>
                </a:cubicBezTo>
                <a:lnTo>
                  <a:pt x="9294" y="6207"/>
                </a:lnTo>
                <a:cubicBezTo>
                  <a:pt x="9231" y="6207"/>
                  <a:pt x="9105" y="6239"/>
                  <a:pt x="9074" y="6302"/>
                </a:cubicBezTo>
                <a:lnTo>
                  <a:pt x="8286" y="7089"/>
                </a:lnTo>
                <a:lnTo>
                  <a:pt x="8286" y="6554"/>
                </a:lnTo>
                <a:cubicBezTo>
                  <a:pt x="8286" y="6365"/>
                  <a:pt x="8128" y="6207"/>
                  <a:pt x="7908" y="6207"/>
                </a:cubicBezTo>
                <a:lnTo>
                  <a:pt x="7246" y="6207"/>
                </a:lnTo>
                <a:cubicBezTo>
                  <a:pt x="7057" y="6207"/>
                  <a:pt x="6900" y="6049"/>
                  <a:pt x="6900" y="5829"/>
                </a:cubicBezTo>
                <a:lnTo>
                  <a:pt x="6900" y="3781"/>
                </a:lnTo>
                <a:cubicBezTo>
                  <a:pt x="6900" y="3592"/>
                  <a:pt x="7057" y="3435"/>
                  <a:pt x="7246" y="3435"/>
                </a:cubicBezTo>
                <a:close/>
                <a:moveTo>
                  <a:pt x="8948" y="2048"/>
                </a:moveTo>
                <a:lnTo>
                  <a:pt x="8948" y="2773"/>
                </a:lnTo>
                <a:lnTo>
                  <a:pt x="7246" y="2773"/>
                </a:lnTo>
                <a:cubicBezTo>
                  <a:pt x="6711" y="2773"/>
                  <a:pt x="6238" y="3246"/>
                  <a:pt x="6238" y="3781"/>
                </a:cubicBezTo>
                <a:lnTo>
                  <a:pt x="6238" y="5829"/>
                </a:lnTo>
                <a:cubicBezTo>
                  <a:pt x="6238" y="6396"/>
                  <a:pt x="6711" y="6869"/>
                  <a:pt x="7246" y="6869"/>
                </a:cubicBezTo>
                <a:lnTo>
                  <a:pt x="7593" y="6869"/>
                </a:lnTo>
                <a:lnTo>
                  <a:pt x="7593" y="7877"/>
                </a:lnTo>
                <a:cubicBezTo>
                  <a:pt x="7593" y="8034"/>
                  <a:pt x="7687" y="8160"/>
                  <a:pt x="7813" y="8192"/>
                </a:cubicBezTo>
                <a:cubicBezTo>
                  <a:pt x="7852" y="8218"/>
                  <a:pt x="7902" y="8233"/>
                  <a:pt x="7954" y="8233"/>
                </a:cubicBezTo>
                <a:cubicBezTo>
                  <a:pt x="8028" y="8233"/>
                  <a:pt x="8105" y="8203"/>
                  <a:pt x="8160" y="8129"/>
                </a:cubicBezTo>
                <a:lnTo>
                  <a:pt x="8948" y="7341"/>
                </a:lnTo>
                <a:lnTo>
                  <a:pt x="8948" y="8916"/>
                </a:lnTo>
                <a:lnTo>
                  <a:pt x="2804" y="8916"/>
                </a:lnTo>
                <a:lnTo>
                  <a:pt x="2804" y="7341"/>
                </a:lnTo>
                <a:lnTo>
                  <a:pt x="3592" y="8129"/>
                </a:lnTo>
                <a:cubicBezTo>
                  <a:pt x="3636" y="8173"/>
                  <a:pt x="3728" y="8218"/>
                  <a:pt x="3823" y="8218"/>
                </a:cubicBezTo>
                <a:cubicBezTo>
                  <a:pt x="3862" y="8218"/>
                  <a:pt x="3901" y="8210"/>
                  <a:pt x="3938" y="8192"/>
                </a:cubicBezTo>
                <a:cubicBezTo>
                  <a:pt x="4064" y="8160"/>
                  <a:pt x="4127" y="8003"/>
                  <a:pt x="4127" y="7877"/>
                </a:cubicBezTo>
                <a:lnTo>
                  <a:pt x="4127" y="6869"/>
                </a:lnTo>
                <a:lnTo>
                  <a:pt x="4505" y="6869"/>
                </a:lnTo>
                <a:cubicBezTo>
                  <a:pt x="5041" y="6869"/>
                  <a:pt x="5513" y="6396"/>
                  <a:pt x="5513" y="5829"/>
                </a:cubicBezTo>
                <a:lnTo>
                  <a:pt x="5513" y="3781"/>
                </a:lnTo>
                <a:cubicBezTo>
                  <a:pt x="5513" y="3246"/>
                  <a:pt x="5041" y="2773"/>
                  <a:pt x="4505" y="2773"/>
                </a:cubicBezTo>
                <a:lnTo>
                  <a:pt x="2804" y="2773"/>
                </a:lnTo>
                <a:lnTo>
                  <a:pt x="2804" y="2048"/>
                </a:lnTo>
                <a:close/>
                <a:moveTo>
                  <a:pt x="8948" y="9547"/>
                </a:moveTo>
                <a:lnTo>
                  <a:pt x="8948" y="10618"/>
                </a:lnTo>
                <a:cubicBezTo>
                  <a:pt x="8948" y="10838"/>
                  <a:pt x="8790" y="10964"/>
                  <a:pt x="8632" y="10964"/>
                </a:cubicBezTo>
                <a:lnTo>
                  <a:pt x="3151" y="10964"/>
                </a:lnTo>
                <a:cubicBezTo>
                  <a:pt x="2962" y="10964"/>
                  <a:pt x="2804" y="10807"/>
                  <a:pt x="2804" y="10618"/>
                </a:cubicBezTo>
                <a:lnTo>
                  <a:pt x="2804" y="9547"/>
                </a:lnTo>
                <a:close/>
                <a:moveTo>
                  <a:pt x="3119" y="1"/>
                </a:moveTo>
                <a:cubicBezTo>
                  <a:pt x="2552" y="1"/>
                  <a:pt x="2079" y="473"/>
                  <a:pt x="2079" y="1040"/>
                </a:cubicBezTo>
                <a:lnTo>
                  <a:pt x="2079" y="2773"/>
                </a:lnTo>
                <a:lnTo>
                  <a:pt x="1040" y="2773"/>
                </a:lnTo>
                <a:cubicBezTo>
                  <a:pt x="473" y="2773"/>
                  <a:pt x="0" y="3246"/>
                  <a:pt x="0" y="3781"/>
                </a:cubicBezTo>
                <a:lnTo>
                  <a:pt x="0" y="5829"/>
                </a:lnTo>
                <a:cubicBezTo>
                  <a:pt x="0" y="6396"/>
                  <a:pt x="473" y="6869"/>
                  <a:pt x="1040" y="6869"/>
                </a:cubicBezTo>
                <a:lnTo>
                  <a:pt x="2079" y="6869"/>
                </a:lnTo>
                <a:lnTo>
                  <a:pt x="2079" y="10649"/>
                </a:lnTo>
                <a:cubicBezTo>
                  <a:pt x="2079" y="11185"/>
                  <a:pt x="2552" y="11657"/>
                  <a:pt x="3119" y="11657"/>
                </a:cubicBezTo>
                <a:lnTo>
                  <a:pt x="8601" y="11657"/>
                </a:lnTo>
                <a:cubicBezTo>
                  <a:pt x="9137" y="11657"/>
                  <a:pt x="9609" y="11185"/>
                  <a:pt x="9609" y="10649"/>
                </a:cubicBezTo>
                <a:lnTo>
                  <a:pt x="9609" y="6869"/>
                </a:lnTo>
                <a:lnTo>
                  <a:pt x="10680" y="6869"/>
                </a:lnTo>
                <a:cubicBezTo>
                  <a:pt x="11216" y="6869"/>
                  <a:pt x="11688" y="6396"/>
                  <a:pt x="11688" y="5829"/>
                </a:cubicBezTo>
                <a:lnTo>
                  <a:pt x="11688" y="3781"/>
                </a:lnTo>
                <a:cubicBezTo>
                  <a:pt x="11688" y="3214"/>
                  <a:pt x="11279" y="2773"/>
                  <a:pt x="10680" y="2773"/>
                </a:cubicBezTo>
                <a:lnTo>
                  <a:pt x="9609" y="2773"/>
                </a:lnTo>
                <a:lnTo>
                  <a:pt x="9609" y="1040"/>
                </a:lnTo>
                <a:cubicBezTo>
                  <a:pt x="9609" y="473"/>
                  <a:pt x="9137" y="1"/>
                  <a:pt x="860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keting Strategy: Customer Journey by Slidesgo">
  <a:themeElements>
    <a:clrScheme name="Simple Light">
      <a:dk1>
        <a:srgbClr val="212529"/>
      </a:dk1>
      <a:lt1>
        <a:srgbClr val="FFFFFF"/>
      </a:lt1>
      <a:dk2>
        <a:srgbClr val="59C6D8"/>
      </a:dk2>
      <a:lt2>
        <a:srgbClr val="F393D8"/>
      </a:lt2>
      <a:accent1>
        <a:srgbClr val="F6D400"/>
      </a:accent1>
      <a:accent2>
        <a:srgbClr val="3650E9"/>
      </a:accent2>
      <a:accent3>
        <a:srgbClr val="F28D00"/>
      </a:accent3>
      <a:accent4>
        <a:srgbClr val="9359D8"/>
      </a:accent4>
      <a:accent5>
        <a:srgbClr val="FFFFFF"/>
      </a:accent5>
      <a:accent6>
        <a:srgbClr val="FFFFFF"/>
      </a:accent6>
      <a:hlink>
        <a:srgbClr val="21252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Marketing Strategy: Customer Journey by Slidesgo">
  <a:themeElements>
    <a:clrScheme name="Simple Light">
      <a:dk1>
        <a:srgbClr val="212529"/>
      </a:dk1>
      <a:lt1>
        <a:srgbClr val="FFFFFF"/>
      </a:lt1>
      <a:dk2>
        <a:srgbClr val="59C6D8"/>
      </a:dk2>
      <a:lt2>
        <a:srgbClr val="F393D8"/>
      </a:lt2>
      <a:accent1>
        <a:srgbClr val="F6D400"/>
      </a:accent1>
      <a:accent2>
        <a:srgbClr val="3650E9"/>
      </a:accent2>
      <a:accent3>
        <a:srgbClr val="F28D00"/>
      </a:accent3>
      <a:accent4>
        <a:srgbClr val="9359D8"/>
      </a:accent4>
      <a:accent5>
        <a:srgbClr val="FFFFFF"/>
      </a:accent5>
      <a:accent6>
        <a:srgbClr val="FFFFFF"/>
      </a:accent6>
      <a:hlink>
        <a:srgbClr val="21252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Marketing Strategy: Customer Journey by Slidesgo">
  <a:themeElements>
    <a:clrScheme name="Simple Light">
      <a:dk1>
        <a:srgbClr val="212529"/>
      </a:dk1>
      <a:lt1>
        <a:srgbClr val="FFFFFF"/>
      </a:lt1>
      <a:dk2>
        <a:srgbClr val="59C6D8"/>
      </a:dk2>
      <a:lt2>
        <a:srgbClr val="F393D8"/>
      </a:lt2>
      <a:accent1>
        <a:srgbClr val="F6D400"/>
      </a:accent1>
      <a:accent2>
        <a:srgbClr val="3650E9"/>
      </a:accent2>
      <a:accent3>
        <a:srgbClr val="F28D00"/>
      </a:accent3>
      <a:accent4>
        <a:srgbClr val="9359D8"/>
      </a:accent4>
      <a:accent5>
        <a:srgbClr val="FFFFFF"/>
      </a:accent5>
      <a:accent6>
        <a:srgbClr val="FFFFFF"/>
      </a:accent6>
      <a:hlink>
        <a:srgbClr val="21252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Marketing Strategy: Customer Journey by Slidesgo">
  <a:themeElements>
    <a:clrScheme name="Simple Light">
      <a:dk1>
        <a:srgbClr val="212529"/>
      </a:dk1>
      <a:lt1>
        <a:srgbClr val="FFFFFF"/>
      </a:lt1>
      <a:dk2>
        <a:srgbClr val="59C6D8"/>
      </a:dk2>
      <a:lt2>
        <a:srgbClr val="F393D8"/>
      </a:lt2>
      <a:accent1>
        <a:srgbClr val="F6D400"/>
      </a:accent1>
      <a:accent2>
        <a:srgbClr val="3650E9"/>
      </a:accent2>
      <a:accent3>
        <a:srgbClr val="F28D00"/>
      </a:accent3>
      <a:accent4>
        <a:srgbClr val="9359D8"/>
      </a:accent4>
      <a:accent5>
        <a:srgbClr val="FFFFFF"/>
      </a:accent5>
      <a:accent6>
        <a:srgbClr val="FFFFFF"/>
      </a:accent6>
      <a:hlink>
        <a:srgbClr val="21252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Marketing Strategy: Customer Journey by Slidesgo">
  <a:themeElements>
    <a:clrScheme name="Simple Light">
      <a:dk1>
        <a:srgbClr val="212529"/>
      </a:dk1>
      <a:lt1>
        <a:srgbClr val="FFFFFF"/>
      </a:lt1>
      <a:dk2>
        <a:srgbClr val="59C6D8"/>
      </a:dk2>
      <a:lt2>
        <a:srgbClr val="F393D8"/>
      </a:lt2>
      <a:accent1>
        <a:srgbClr val="F6D400"/>
      </a:accent1>
      <a:accent2>
        <a:srgbClr val="3650E9"/>
      </a:accent2>
      <a:accent3>
        <a:srgbClr val="F28D00"/>
      </a:accent3>
      <a:accent4>
        <a:srgbClr val="9359D8"/>
      </a:accent4>
      <a:accent5>
        <a:srgbClr val="FFFFFF"/>
      </a:accent5>
      <a:accent6>
        <a:srgbClr val="FFFFFF"/>
      </a:accent6>
      <a:hlink>
        <a:srgbClr val="21252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Marketing Strategy: Customer Journey by Slidesgo">
  <a:themeElements>
    <a:clrScheme name="Simple Light">
      <a:dk1>
        <a:srgbClr val="212529"/>
      </a:dk1>
      <a:lt1>
        <a:srgbClr val="FFFFFF"/>
      </a:lt1>
      <a:dk2>
        <a:srgbClr val="59C6D8"/>
      </a:dk2>
      <a:lt2>
        <a:srgbClr val="F393D8"/>
      </a:lt2>
      <a:accent1>
        <a:srgbClr val="F6D400"/>
      </a:accent1>
      <a:accent2>
        <a:srgbClr val="3650E9"/>
      </a:accent2>
      <a:accent3>
        <a:srgbClr val="F28D00"/>
      </a:accent3>
      <a:accent4>
        <a:srgbClr val="9359D8"/>
      </a:accent4>
      <a:accent5>
        <a:srgbClr val="FFFFFF"/>
      </a:accent5>
      <a:accent6>
        <a:srgbClr val="FFFFFF"/>
      </a:accent6>
      <a:hlink>
        <a:srgbClr val="21252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Marketing Strategy: Customer Journey by Slidesgo">
  <a:themeElements>
    <a:clrScheme name="Simple Light">
      <a:dk1>
        <a:srgbClr val="212529"/>
      </a:dk1>
      <a:lt1>
        <a:srgbClr val="FFFFFF"/>
      </a:lt1>
      <a:dk2>
        <a:srgbClr val="59C6D8"/>
      </a:dk2>
      <a:lt2>
        <a:srgbClr val="F393D8"/>
      </a:lt2>
      <a:accent1>
        <a:srgbClr val="F6D400"/>
      </a:accent1>
      <a:accent2>
        <a:srgbClr val="3650E9"/>
      </a:accent2>
      <a:accent3>
        <a:srgbClr val="F28D00"/>
      </a:accent3>
      <a:accent4>
        <a:srgbClr val="9359D8"/>
      </a:accent4>
      <a:accent5>
        <a:srgbClr val="FFFFFF"/>
      </a:accent5>
      <a:accent6>
        <a:srgbClr val="FFFFFF"/>
      </a:accent6>
      <a:hlink>
        <a:srgbClr val="21252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Marketing Strategy: Customer Journey by Slidesgo">
  <a:themeElements>
    <a:clrScheme name="Simple Light">
      <a:dk1>
        <a:srgbClr val="212529"/>
      </a:dk1>
      <a:lt1>
        <a:srgbClr val="FFFFFF"/>
      </a:lt1>
      <a:dk2>
        <a:srgbClr val="59C6D8"/>
      </a:dk2>
      <a:lt2>
        <a:srgbClr val="F393D8"/>
      </a:lt2>
      <a:accent1>
        <a:srgbClr val="F6D400"/>
      </a:accent1>
      <a:accent2>
        <a:srgbClr val="3650E9"/>
      </a:accent2>
      <a:accent3>
        <a:srgbClr val="F28D00"/>
      </a:accent3>
      <a:accent4>
        <a:srgbClr val="9359D8"/>
      </a:accent4>
      <a:accent5>
        <a:srgbClr val="FFFFFF"/>
      </a:accent5>
      <a:accent6>
        <a:srgbClr val="FFFFFF"/>
      </a:accent6>
      <a:hlink>
        <a:srgbClr val="21252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keting Strategy: Customer Journey by Slidesgo">
  <a:themeElements>
    <a:clrScheme name="Simple Light">
      <a:dk1>
        <a:srgbClr val="212529"/>
      </a:dk1>
      <a:lt1>
        <a:srgbClr val="FFFFFF"/>
      </a:lt1>
      <a:dk2>
        <a:srgbClr val="59C6D8"/>
      </a:dk2>
      <a:lt2>
        <a:srgbClr val="F393D8"/>
      </a:lt2>
      <a:accent1>
        <a:srgbClr val="F6D400"/>
      </a:accent1>
      <a:accent2>
        <a:srgbClr val="3650E9"/>
      </a:accent2>
      <a:accent3>
        <a:srgbClr val="F28D00"/>
      </a:accent3>
      <a:accent4>
        <a:srgbClr val="9359D8"/>
      </a:accent4>
      <a:accent5>
        <a:srgbClr val="FFFFFF"/>
      </a:accent5>
      <a:accent6>
        <a:srgbClr val="FFFFFF"/>
      </a:accent6>
      <a:hlink>
        <a:srgbClr val="21252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arketing Strategy: Customer Journey by Slidesgo">
  <a:themeElements>
    <a:clrScheme name="Simple Light">
      <a:dk1>
        <a:srgbClr val="212529"/>
      </a:dk1>
      <a:lt1>
        <a:srgbClr val="FFFFFF"/>
      </a:lt1>
      <a:dk2>
        <a:srgbClr val="59C6D8"/>
      </a:dk2>
      <a:lt2>
        <a:srgbClr val="F393D8"/>
      </a:lt2>
      <a:accent1>
        <a:srgbClr val="F6D400"/>
      </a:accent1>
      <a:accent2>
        <a:srgbClr val="3650E9"/>
      </a:accent2>
      <a:accent3>
        <a:srgbClr val="F28D00"/>
      </a:accent3>
      <a:accent4>
        <a:srgbClr val="9359D8"/>
      </a:accent4>
      <a:accent5>
        <a:srgbClr val="FFFFFF"/>
      </a:accent5>
      <a:accent6>
        <a:srgbClr val="FFFFFF"/>
      </a:accent6>
      <a:hlink>
        <a:srgbClr val="21252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Marketing Strategy: Customer Journey by Slidesgo">
  <a:themeElements>
    <a:clrScheme name="Simple Light">
      <a:dk1>
        <a:srgbClr val="212529"/>
      </a:dk1>
      <a:lt1>
        <a:srgbClr val="FFFFFF"/>
      </a:lt1>
      <a:dk2>
        <a:srgbClr val="59C6D8"/>
      </a:dk2>
      <a:lt2>
        <a:srgbClr val="F393D8"/>
      </a:lt2>
      <a:accent1>
        <a:srgbClr val="F6D400"/>
      </a:accent1>
      <a:accent2>
        <a:srgbClr val="3650E9"/>
      </a:accent2>
      <a:accent3>
        <a:srgbClr val="F28D00"/>
      </a:accent3>
      <a:accent4>
        <a:srgbClr val="9359D8"/>
      </a:accent4>
      <a:accent5>
        <a:srgbClr val="FFFFFF"/>
      </a:accent5>
      <a:accent6>
        <a:srgbClr val="FFFFFF"/>
      </a:accent6>
      <a:hlink>
        <a:srgbClr val="21252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Marketing Strategy: Customer Journey by Slidesgo">
  <a:themeElements>
    <a:clrScheme name="Simple Light">
      <a:dk1>
        <a:srgbClr val="212529"/>
      </a:dk1>
      <a:lt1>
        <a:srgbClr val="FFFFFF"/>
      </a:lt1>
      <a:dk2>
        <a:srgbClr val="59C6D8"/>
      </a:dk2>
      <a:lt2>
        <a:srgbClr val="F393D8"/>
      </a:lt2>
      <a:accent1>
        <a:srgbClr val="F6D400"/>
      </a:accent1>
      <a:accent2>
        <a:srgbClr val="3650E9"/>
      </a:accent2>
      <a:accent3>
        <a:srgbClr val="F28D00"/>
      </a:accent3>
      <a:accent4>
        <a:srgbClr val="9359D8"/>
      </a:accent4>
      <a:accent5>
        <a:srgbClr val="FFFFFF"/>
      </a:accent5>
      <a:accent6>
        <a:srgbClr val="FFFFFF"/>
      </a:accent6>
      <a:hlink>
        <a:srgbClr val="21252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Marketing Strategy: Customer Journey by Slidesgo">
  <a:themeElements>
    <a:clrScheme name="Simple Light">
      <a:dk1>
        <a:srgbClr val="212529"/>
      </a:dk1>
      <a:lt1>
        <a:srgbClr val="FFFFFF"/>
      </a:lt1>
      <a:dk2>
        <a:srgbClr val="59C6D8"/>
      </a:dk2>
      <a:lt2>
        <a:srgbClr val="F393D8"/>
      </a:lt2>
      <a:accent1>
        <a:srgbClr val="F6D400"/>
      </a:accent1>
      <a:accent2>
        <a:srgbClr val="3650E9"/>
      </a:accent2>
      <a:accent3>
        <a:srgbClr val="F28D00"/>
      </a:accent3>
      <a:accent4>
        <a:srgbClr val="9359D8"/>
      </a:accent4>
      <a:accent5>
        <a:srgbClr val="FFFFFF"/>
      </a:accent5>
      <a:accent6>
        <a:srgbClr val="FFFFFF"/>
      </a:accent6>
      <a:hlink>
        <a:srgbClr val="21252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Marketing Strategy: Customer Journey by Slidesgo">
  <a:themeElements>
    <a:clrScheme name="Simple Light">
      <a:dk1>
        <a:srgbClr val="212529"/>
      </a:dk1>
      <a:lt1>
        <a:srgbClr val="FFFFFF"/>
      </a:lt1>
      <a:dk2>
        <a:srgbClr val="59C6D8"/>
      </a:dk2>
      <a:lt2>
        <a:srgbClr val="F393D8"/>
      </a:lt2>
      <a:accent1>
        <a:srgbClr val="F6D400"/>
      </a:accent1>
      <a:accent2>
        <a:srgbClr val="3650E9"/>
      </a:accent2>
      <a:accent3>
        <a:srgbClr val="F28D00"/>
      </a:accent3>
      <a:accent4>
        <a:srgbClr val="9359D8"/>
      </a:accent4>
      <a:accent5>
        <a:srgbClr val="FFFFFF"/>
      </a:accent5>
      <a:accent6>
        <a:srgbClr val="FFFFFF"/>
      </a:accent6>
      <a:hlink>
        <a:srgbClr val="21252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