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4c1117c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4c1117c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c1117cbd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4c1117cbd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c1117c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4c1117c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c1117c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c1117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1117c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1117c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c1117c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4c1117c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4c1117cbd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4c1117cbd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c1117cbd_0_1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4c1117cbd_0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c1117cbd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c1117cbd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4670716" y="1490914"/>
            <a:ext cx="463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type="title"/>
          </p:nvPr>
        </p:nvSpPr>
        <p:spPr>
          <a:xfrm>
            <a:off x="4571775" y="1777150"/>
            <a:ext cx="4021800" cy="74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0" y="2598725"/>
            <a:ext cx="3835500" cy="18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6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Attacks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Gustavo De Levante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550200" y="152300"/>
            <a:ext cx="40218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550200" y="951450"/>
            <a:ext cx="3835500" cy="1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-Do some </a:t>
            </a:r>
            <a:r>
              <a:rPr lang="en"/>
              <a:t>Exercise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-Eat Better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-Start going to the Doctor more the older you get.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Heart Attack?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“Your heart muscle needs oxygen to survive. A heart attack occurs when the blood flow that brings oxygen to the heart muscle is severely reduced or cut off completely.”</a:t>
            </a:r>
            <a:endParaRPr sz="1200">
              <a:solidFill>
                <a:srgbClr val="22232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2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-https://www.heart.org/en/health-topics/heart-attack/about-heart-attacks</a:t>
            </a:r>
            <a:endParaRPr sz="1200">
              <a:solidFill>
                <a:srgbClr val="222328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490825" y="123275"/>
            <a:ext cx="5856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Cleaning</a:t>
            </a:r>
            <a:r>
              <a:rPr lang="en"/>
              <a:t>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650" y="677099"/>
            <a:ext cx="4206700" cy="3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49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this data the </a:t>
            </a:r>
            <a:r>
              <a:rPr lang="en"/>
              <a:t>average</a:t>
            </a:r>
            <a:r>
              <a:rPr lang="en"/>
              <a:t> male that had a Heart Attack was 55 years old and for the females it was 51 years old. This set of data makes you think that the older the </a:t>
            </a:r>
            <a:r>
              <a:rPr lang="en"/>
              <a:t>likely</a:t>
            </a:r>
            <a:r>
              <a:rPr lang="en"/>
              <a:t> but the average age of this data set is 55.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700" y="1152475"/>
            <a:ext cx="5124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that got Heart Attacks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253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we can see that the risk for a </a:t>
            </a:r>
            <a:r>
              <a:rPr lang="en"/>
              <a:t>heart attack increases with age and that for males and females the most risk after 45 years old.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950" y="1017725"/>
            <a:ext cx="6071350" cy="41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 Pain indicating a Heart Attack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6116825" y="1152475"/>
            <a:ext cx="27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we can see that based on scale of 1-4 most heart </a:t>
            </a:r>
            <a:r>
              <a:rPr lang="en"/>
              <a:t>attacks</a:t>
            </a:r>
            <a:r>
              <a:rPr lang="en"/>
              <a:t> are cause high pain chest and that small amount of pain on the chest is probably not a heart </a:t>
            </a:r>
            <a:r>
              <a:rPr lang="en"/>
              <a:t>attack.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8175"/>
            <a:ext cx="6116825" cy="42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4475" y="450125"/>
            <a:ext cx="31632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Cholesterol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4475" y="1083725"/>
            <a:ext cx="31632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cholesterol levels for a person that had a heart attack for females is 230 mg/dl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male is 256 mg/dl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425" y="717175"/>
            <a:ext cx="5701575" cy="39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4475" y="450125"/>
            <a:ext cx="31632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4475" y="1378575"/>
            <a:ext cx="3163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86% of the people the people that are on High Risk did not do exercise. 55% of the people are on Low Risk do exercise. 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675" y="789325"/>
            <a:ext cx="5506325" cy="37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</a:t>
            </a:r>
            <a:r>
              <a:rPr lang="en"/>
              <a:t> Learning 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trying to determine if the person will have a heart attack.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accuracy:87%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Testing accuracy: 81.2%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