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64" r:id="rId3"/>
    <p:sldId id="263" r:id="rId4"/>
    <p:sldId id="266" r:id="rId5"/>
    <p:sldId id="272" r:id="rId6"/>
    <p:sldId id="273" r:id="rId7"/>
    <p:sldId id="267" r:id="rId8"/>
    <p:sldId id="268" r:id="rId9"/>
    <p:sldId id="269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EDE"/>
    <a:srgbClr val="DDDDDD"/>
    <a:srgbClr val="42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10333-8F97-49D5-9995-BB8C0A0235C7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F0673-4603-494A-AA68-309173207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85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318D-F5C9-441D-972F-3136DC4E3C17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DB3D-EE26-46ED-9CD8-6948DC645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3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318D-F5C9-441D-972F-3136DC4E3C17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DB3D-EE26-46ED-9CD8-6948DC645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87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318D-F5C9-441D-972F-3136DC4E3C17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DB3D-EE26-46ED-9CD8-6948DC645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00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" b="87798"/>
          <a:stretch/>
        </p:blipFill>
        <p:spPr>
          <a:xfrm>
            <a:off x="0" y="-8013"/>
            <a:ext cx="12192000" cy="857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" b="87798"/>
          <a:stretch/>
        </p:blipFill>
        <p:spPr>
          <a:xfrm rot="10800000">
            <a:off x="0" y="5995743"/>
            <a:ext cx="12192000" cy="8572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60" y="6005585"/>
            <a:ext cx="2082217" cy="733734"/>
          </a:xfrm>
          <a:prstGeom prst="rect">
            <a:avLst/>
          </a:prstGeom>
        </p:spPr>
      </p:pic>
      <p:cxnSp>
        <p:nvCxnSpPr>
          <p:cNvPr id="11" name="Conector reto 10"/>
          <p:cNvCxnSpPr/>
          <p:nvPr userDrawn="1"/>
        </p:nvCxnSpPr>
        <p:spPr>
          <a:xfrm flipH="1">
            <a:off x="493296" y="453828"/>
            <a:ext cx="6208293" cy="0"/>
          </a:xfrm>
          <a:prstGeom prst="line">
            <a:avLst/>
          </a:prstGeom>
          <a:ln w="12700">
            <a:solidFill>
              <a:srgbClr val="A78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62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318D-F5C9-441D-972F-3136DC4E3C17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DB3D-EE26-46ED-9CD8-6948DC645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3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318D-F5C9-441D-972F-3136DC4E3C17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DB3D-EE26-46ED-9CD8-6948DC645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318D-F5C9-441D-972F-3136DC4E3C17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DB3D-EE26-46ED-9CD8-6948DC645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318D-F5C9-441D-972F-3136DC4E3C17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DB3D-EE26-46ED-9CD8-6948DC645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70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318D-F5C9-441D-972F-3136DC4E3C17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DB3D-EE26-46ED-9CD8-6948DC645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29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318D-F5C9-441D-972F-3136DC4E3C17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DB3D-EE26-46ED-9CD8-6948DC645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17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318D-F5C9-441D-972F-3136DC4E3C17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DB3D-EE26-46ED-9CD8-6948DC645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90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318D-F5C9-441D-972F-3136DC4E3C17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DB3D-EE26-46ED-9CD8-6948DC645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1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introduc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88" y="1413771"/>
            <a:ext cx="4890978" cy="122846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136065" y="2721935"/>
            <a:ext cx="6826102" cy="1711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677779" y="2727253"/>
            <a:ext cx="5954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Hackathon Quantum PUC-Rio</a:t>
            </a:r>
            <a:endParaRPr lang="pt-BR" sz="3000" b="1" dirty="0">
              <a:solidFill>
                <a:srgbClr val="A78ED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367665" y="3855397"/>
            <a:ext cx="59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Orientações </a:t>
            </a:r>
          </a:p>
          <a:p>
            <a:r>
              <a:rPr lang="pt-BR" sz="2400" dirty="0" smtClean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Sobre o Desafio</a:t>
            </a:r>
            <a:endParaRPr lang="pt-BR" sz="2400" dirty="0">
              <a:solidFill>
                <a:srgbClr val="A78ED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5208178" y="3947456"/>
            <a:ext cx="0" cy="6760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9" y="5465136"/>
            <a:ext cx="3947516" cy="10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229474" y="317697"/>
            <a:ext cx="4570497" cy="420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Acesso ao </a:t>
            </a:r>
            <a:r>
              <a:rPr lang="pt-BR" sz="3200" dirty="0" err="1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OpenAI</a:t>
            </a:r>
            <a:endParaRPr lang="pt-BR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13164" y="2295337"/>
            <a:ext cx="88447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Informações Úteis: </a:t>
            </a:r>
          </a:p>
          <a:p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Documentação: Acesso será enviado por e-mail e documentação pode ser encontrada em </a:t>
            </a:r>
            <a:r>
              <a:rPr lang="pt-BR" dirty="0">
                <a:hlinkClick r:id="rId2"/>
              </a:rPr>
              <a:t>https://platform.openai.com/docs/introduction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Budget da </a:t>
            </a:r>
            <a:r>
              <a:rPr lang="pt-BR" dirty="0" err="1"/>
              <a:t>OpenAI</a:t>
            </a:r>
            <a:r>
              <a:rPr lang="pt-BR" dirty="0"/>
              <a:t>: USD 20 dólares por equipe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Recomendado ler a documentação ou realizar pequenos testes para não estourar o budget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 de Bolso: 1 </a:t>
            </a:r>
            <a:r>
              <a:rPr lang="pt-BR" dirty="0" err="1"/>
              <a:t>token</a:t>
            </a:r>
            <a:r>
              <a:rPr lang="pt-BR" dirty="0"/>
              <a:t> = 4 caracteres</a:t>
            </a:r>
          </a:p>
        </p:txBody>
      </p:sp>
    </p:spTree>
    <p:extLst>
      <p:ext uri="{BB962C8B-B14F-4D97-AF65-F5344CB8AC3E}">
        <p14:creationId xmlns:p14="http://schemas.microsoft.com/office/powerpoint/2010/main" val="22015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229474" y="317697"/>
            <a:ext cx="4570497" cy="420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Critérios Importantes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13164" y="2295337"/>
            <a:ext cx="88447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Alguns dos critérios... </a:t>
            </a:r>
          </a:p>
          <a:p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Qualidade </a:t>
            </a:r>
            <a:r>
              <a:rPr lang="pt-BR" dirty="0"/>
              <a:t>na construção do código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Número de informações distintas que o código é capaz de abranger (Liquidez, Taxa de </a:t>
            </a:r>
            <a:r>
              <a:rPr lang="pt-BR" dirty="0" err="1"/>
              <a:t>Adm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Número total de Fundos que o código é capaz de abranger.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Número total de diferentes padrões que o código é capaz de abranger (Obs.: Como regra de bolso, podemos afirmar que os padrões variam de acordo com os administradores dos fundos)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70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88" y="1413771"/>
            <a:ext cx="4890978" cy="122846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167964" y="2727253"/>
            <a:ext cx="6826102" cy="1711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677779" y="2727253"/>
            <a:ext cx="5954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Hackathon Quantum PUC-Rio</a:t>
            </a:r>
            <a:endParaRPr lang="pt-BR" sz="3000" b="1" dirty="0">
              <a:solidFill>
                <a:srgbClr val="A78ED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342854" y="3901426"/>
            <a:ext cx="595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endParaRPr lang="pt-BR" sz="2400" dirty="0">
              <a:solidFill>
                <a:srgbClr val="A78ED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5208178" y="3947456"/>
            <a:ext cx="1496" cy="3696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9" y="5465136"/>
            <a:ext cx="3947516" cy="100609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9218" y="26465"/>
            <a:ext cx="939729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l</a:t>
            </a:r>
            <a:r>
              <a:rPr lang="pt-BR" sz="2800" b="1" dirty="0" smtClean="0"/>
              <a:t>eandro.tolomei@quantumfinance.com.br</a:t>
            </a:r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5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86239" y="1591966"/>
            <a:ext cx="7144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pt-BR" sz="2200" dirty="0" smtClean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pt-BR" sz="2200" dirty="0" smtClean="0">
                <a:solidFill>
                  <a:srgbClr val="043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pt-BR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Desafio;</a:t>
            </a:r>
            <a:endParaRPr lang="pt-BR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86239" y="2098475"/>
            <a:ext cx="7144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pt-BR" sz="2200" dirty="0" smtClean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pt-BR" sz="2200" dirty="0" smtClean="0">
                <a:solidFill>
                  <a:srgbClr val="043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pt-BR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Mentores / Monitores;</a:t>
            </a:r>
            <a:endParaRPr lang="pt-BR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86239" y="2612064"/>
            <a:ext cx="7144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pt-BR" sz="2200" dirty="0" smtClean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pt-BR" sz="2200" dirty="0" smtClean="0">
                <a:solidFill>
                  <a:srgbClr val="043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pt-BR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Restrições / Violações na Regra;</a:t>
            </a:r>
            <a:endParaRPr lang="pt-BR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86239" y="3130942"/>
            <a:ext cx="7144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pt-BR" sz="2200" dirty="0" smtClean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pt-BR" sz="2200" dirty="0" smtClean="0">
                <a:solidFill>
                  <a:srgbClr val="043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pt-BR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Acesso à </a:t>
            </a:r>
            <a:r>
              <a:rPr lang="pt-BR" sz="2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OpenAI</a:t>
            </a:r>
            <a:r>
              <a:rPr lang="pt-BR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pt-BR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3" r="21323" b="13242"/>
          <a:stretch/>
        </p:blipFill>
        <p:spPr>
          <a:xfrm rot="16200000">
            <a:off x="7584603" y="173558"/>
            <a:ext cx="4781931" cy="44328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441016" y="1078836"/>
            <a:ext cx="1534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DDDDD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Índice</a:t>
            </a:r>
            <a:endParaRPr lang="pt-BR" sz="3600" dirty="0">
              <a:solidFill>
                <a:srgbClr val="DDDDD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986239" y="3673406"/>
            <a:ext cx="7144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solidFill>
                  <a:srgbClr val="A78E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5 </a:t>
            </a:r>
            <a:r>
              <a:rPr lang="pt-BR" sz="2200" dirty="0" smtClean="0">
                <a:solidFill>
                  <a:srgbClr val="043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pt-BR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Critérios Importantes;</a:t>
            </a:r>
            <a:endParaRPr lang="pt-BR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229474" y="317697"/>
            <a:ext cx="4570497" cy="420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Desafio</a:t>
            </a:r>
            <a:endParaRPr lang="pt-BR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13164" y="1528081"/>
            <a:ext cx="8844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b="1" dirty="0"/>
              <a:t>O projeto:</a:t>
            </a:r>
            <a:r>
              <a:rPr lang="pt-BR" dirty="0"/>
              <a:t> Criar e disponibilizar um código capaz de retornar dados estruturados de fundos de investimento a partir dos regulamentos dos fundos.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513164" y="2384381"/>
            <a:ext cx="8844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Arquivo de Apresentação:</a:t>
            </a:r>
            <a:r>
              <a:rPr lang="pt-BR" dirty="0"/>
              <a:t> Enviar e disponibilizar no formato de slides, contendo informações sobre problema, solução e tecnologias utilizadas, e futuro da solução desenvolvida (obrigatório utilizar formato .</a:t>
            </a:r>
            <a:r>
              <a:rPr lang="pt-BR" dirty="0" err="1"/>
              <a:t>pdf</a:t>
            </a:r>
            <a:r>
              <a:rPr lang="pt-BR" dirty="0"/>
              <a:t> e recomendamos o formato de até 10 (dez) slides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76375" y="3820831"/>
            <a:ext cx="8844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b="1" dirty="0"/>
              <a:t>Vídeo Demo da Solução: </a:t>
            </a:r>
            <a:r>
              <a:rPr lang="pt-BR" dirty="0"/>
              <a:t>Link do vídeo demo até 60 (sessenta) segundos gravando a tela e navegação da solução desenvolvida, para o qual não podem ser utilizadas ferramentas de prototipação que não apresentem código desenvolvido. Os vídeos com mais de 60 (sessenta) segundos não serão aceitos e causam a desclassificação imediata da equipe;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7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229474" y="317697"/>
            <a:ext cx="4570497" cy="420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Desafio</a:t>
            </a:r>
            <a:endParaRPr lang="pt-BR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13164" y="2295337"/>
            <a:ext cx="8844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b="1" dirty="0"/>
              <a:t>Link público do repositório: </a:t>
            </a:r>
            <a:r>
              <a:rPr lang="pt-BR" dirty="0"/>
              <a:t>(disponibilizar em repositório do </a:t>
            </a:r>
            <a:r>
              <a:rPr lang="pt-BR" dirty="0" err="1"/>
              <a:t>github</a:t>
            </a:r>
            <a:r>
              <a:rPr lang="pt-BR" dirty="0"/>
              <a:t>). Caso a solução utilize mais de um repositório, enviar o link de todos (limitado a 03 (três) links no máximo).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513164" y="3151637"/>
            <a:ext cx="8844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Gravação de um </a:t>
            </a:r>
            <a:r>
              <a:rPr lang="pt-BR" b="1" dirty="0" smtClean="0"/>
              <a:t>vídeo*:</a:t>
            </a:r>
            <a:r>
              <a:rPr lang="pt-BR" dirty="0" smtClean="0"/>
              <a:t> </a:t>
            </a:r>
            <a:r>
              <a:rPr lang="pt-BR" dirty="0"/>
              <a:t>Após a entrega das soluções cada equipe participará da gravação de um vídeo para explicar o arquivo de apresentação da solução. Esse vídeo será usado para avaliação pela banca avaliadora. As apresentações não devem ter menos que 03 (minutos) e não mais do que 05 (minutos)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7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229474" y="317697"/>
            <a:ext cx="4570497" cy="420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Desafio</a:t>
            </a:r>
            <a:endParaRPr lang="pt-BR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13164" y="2295337"/>
            <a:ext cx="88447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desafio é criar e entregar um </a:t>
            </a:r>
            <a:r>
              <a:rPr lang="pt-BR" b="1" dirty="0"/>
              <a:t>código capaz de </a:t>
            </a:r>
            <a:r>
              <a:rPr lang="pt-BR" b="1" dirty="0" smtClean="0"/>
              <a:t>retornar </a:t>
            </a:r>
            <a:r>
              <a:rPr lang="pt-BR" b="1" dirty="0"/>
              <a:t>as informações abaixo </a:t>
            </a:r>
            <a:r>
              <a:rPr lang="pt-BR" dirty="0"/>
              <a:t>para cada um dos fundos de investimento e disponibilizar o resultado, de </a:t>
            </a:r>
            <a:r>
              <a:rPr lang="pt-BR" b="1" dirty="0"/>
              <a:t>forma estruturada</a:t>
            </a:r>
            <a:r>
              <a:rPr lang="pt-BR" dirty="0"/>
              <a:t>, em CSV. O </a:t>
            </a:r>
            <a:r>
              <a:rPr lang="pt-BR" b="1" dirty="0"/>
              <a:t>mínimo exigido</a:t>
            </a:r>
            <a:r>
              <a:rPr lang="pt-BR" dirty="0"/>
              <a:t> é que consigam preencher </a:t>
            </a:r>
            <a:r>
              <a:rPr lang="pt-BR" b="1" dirty="0"/>
              <a:t>ao menos um campo </a:t>
            </a:r>
            <a:r>
              <a:rPr lang="pt-BR" dirty="0" smtClean="0"/>
              <a:t>corretamente.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Taxa de administração (porcentagem);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Taxa de administração (financeira);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Conversão da cota para resgate;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Disponibilização dos recursos para resgate;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Fim do exercício social</a:t>
            </a:r>
          </a:p>
        </p:txBody>
      </p:sp>
    </p:spTree>
    <p:extLst>
      <p:ext uri="{BB962C8B-B14F-4D97-AF65-F5344CB8AC3E}">
        <p14:creationId xmlns:p14="http://schemas.microsoft.com/office/powerpoint/2010/main" val="38617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229474" y="317697"/>
            <a:ext cx="4570497" cy="420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Desafio</a:t>
            </a:r>
            <a:endParaRPr lang="pt-BR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13164" y="2295337"/>
            <a:ext cx="88447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programa deverá ser capaz</a:t>
            </a:r>
            <a:r>
              <a:rPr lang="pt-BR" dirty="0" smtClean="0"/>
              <a:t> de entregar um resultado em </a:t>
            </a:r>
            <a:r>
              <a:rPr lang="pt-BR" dirty="0"/>
              <a:t>formato CSV, contendo as seguintes informações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CNPJ;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Campo;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Valor</a:t>
            </a:r>
          </a:p>
        </p:txBody>
      </p:sp>
    </p:spTree>
    <p:extLst>
      <p:ext uri="{BB962C8B-B14F-4D97-AF65-F5344CB8AC3E}">
        <p14:creationId xmlns:p14="http://schemas.microsoft.com/office/powerpoint/2010/main" val="30295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229474" y="317697"/>
            <a:ext cx="4570497" cy="420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Mentores / Monitores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13164" y="2295337"/>
            <a:ext cx="88447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Exemplos de tópicos relacionados aos Mentores de TI</a:t>
            </a:r>
            <a:r>
              <a:rPr lang="pt-BR" b="1" dirty="0" smtClean="0"/>
              <a:t>:</a:t>
            </a:r>
          </a:p>
          <a:p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Acesso ao </a:t>
            </a:r>
            <a:r>
              <a:rPr lang="pt-BR" dirty="0" err="1"/>
              <a:t>Git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Confirmação da disponibilização do arquivo no </a:t>
            </a:r>
            <a:r>
              <a:rPr lang="pt-BR" dirty="0" err="1"/>
              <a:t>Git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Informações técnicas relacionadas ao código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Informações relacionas às melhores práticas na construção do código.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7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229474" y="317697"/>
            <a:ext cx="4570497" cy="420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Mentores / Monitores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13164" y="2295337"/>
            <a:ext cx="88447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Exemplos de tópicos relacionados aos Mentores de Produtos</a:t>
            </a:r>
            <a:r>
              <a:rPr lang="pt-BR" b="1" dirty="0" smtClean="0"/>
              <a:t>:</a:t>
            </a:r>
          </a:p>
          <a:p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Informações relacionadas às características dos Fundos de Investimento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Informações relacionadas às informações presentes nos Regulamentos dos fundos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Dicas relacionadas a alguns </a:t>
            </a:r>
            <a:r>
              <a:rPr lang="pt-BR" dirty="0" err="1"/>
              <a:t>prompts</a:t>
            </a:r>
            <a:r>
              <a:rPr lang="pt-BR" dirty="0"/>
              <a:t> (</a:t>
            </a:r>
            <a:r>
              <a:rPr lang="pt-BR" dirty="0" err="1"/>
              <a:t>OpenAI</a:t>
            </a:r>
            <a:r>
              <a:rPr lang="pt-BR" dirty="0"/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Auxiliar na gestão do Budget do </a:t>
            </a:r>
            <a:r>
              <a:rPr lang="pt-BR" dirty="0" err="1"/>
              <a:t>Prompt</a:t>
            </a:r>
            <a:r>
              <a:rPr lang="pt-BR" dirty="0"/>
              <a:t> da </a:t>
            </a:r>
            <a:r>
              <a:rPr lang="pt-BR" dirty="0" err="1"/>
              <a:t>OpenAI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2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229474" y="317697"/>
            <a:ext cx="4570497" cy="420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Restrições / Violações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13164" y="2295337"/>
            <a:ext cx="88447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Será desclassificada a equipe que</a:t>
            </a:r>
            <a:r>
              <a:rPr lang="pt-BR" b="1" dirty="0" smtClean="0"/>
              <a:t>:</a:t>
            </a:r>
          </a:p>
          <a:p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Ferir os princípios de fair play;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Causar tumulto ou confusão durante o evento;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Pedir apoio para qualquer pessoa fora do evento;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Se ausentar durante as etapas da competição (a equipe deverá manter sempre ao menos um representante no local do evento).</a:t>
            </a:r>
          </a:p>
        </p:txBody>
      </p:sp>
    </p:spTree>
    <p:extLst>
      <p:ext uri="{BB962C8B-B14F-4D97-AF65-F5344CB8AC3E}">
        <p14:creationId xmlns:p14="http://schemas.microsoft.com/office/powerpoint/2010/main" val="18949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488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Open Sans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Lima</dc:creator>
  <cp:lastModifiedBy>Leandro.Tolomei</cp:lastModifiedBy>
  <cp:revision>32</cp:revision>
  <dcterms:created xsi:type="dcterms:W3CDTF">2023-03-31T21:18:03Z</dcterms:created>
  <dcterms:modified xsi:type="dcterms:W3CDTF">2023-04-15T02:44:10Z</dcterms:modified>
</cp:coreProperties>
</file>