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6" r:id="rId11"/>
    <p:sldId id="265" r:id="rId12"/>
    <p:sldId id="26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80960" y="142852"/>
            <a:ext cx="11430080" cy="4857784"/>
          </a:xfrm>
          <a:prstGeom prst="roundRect">
            <a:avLst>
              <a:gd name="adj" fmla="val 2353"/>
            </a:avLst>
          </a:prstGeom>
          <a:gradFill>
            <a:gsLst>
              <a:gs pos="0">
                <a:schemeClr val="bg2"/>
              </a:gs>
              <a:gs pos="35000">
                <a:schemeClr val="bg2">
                  <a:lumMod val="90000"/>
                </a:schemeClr>
              </a:gs>
            </a:gsLst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928935"/>
            <a:ext cx="10668000" cy="1470025"/>
          </a:xfrm>
        </p:spPr>
        <p:txBody>
          <a:bodyPr/>
          <a:lstStyle>
            <a:lvl1pPr algn="ctr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" y="5000636"/>
            <a:ext cx="11201440" cy="107157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5867-6ADC-477E-A16D-25983DB1809E}" type="datetimeFigureOut">
              <a:rPr lang="pt-BR" smtClean="0"/>
              <a:t>26/06/2013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8399-031C-4D0B-81C7-F0BED4F37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02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5867-6ADC-477E-A16D-25983DB1809E}" type="datetimeFigureOut">
              <a:rPr lang="pt-BR" smtClean="0"/>
              <a:t>26/06/2013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8399-031C-4D0B-81C7-F0BED4F37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81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5867-6ADC-477E-A16D-25983DB1809E}" type="datetimeFigureOut">
              <a:rPr lang="pt-BR" smtClean="0"/>
              <a:t>26/06/2013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8399-031C-4D0B-81C7-F0BED4F37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646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5867-6ADC-477E-A16D-25983DB1809E}" type="datetimeFigureOut">
              <a:rPr lang="pt-BR" smtClean="0"/>
              <a:t>26/06/2013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8399-031C-4D0B-81C7-F0BED4F37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932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5867-6ADC-477E-A16D-25983DB1809E}" type="datetimeFigureOut">
              <a:rPr lang="pt-BR" smtClean="0"/>
              <a:t>26/06/2013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8399-031C-4D0B-81C7-F0BED4F37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30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5867-6ADC-477E-A16D-25983DB1809E}" type="datetimeFigureOut">
              <a:rPr lang="pt-BR" smtClean="0"/>
              <a:t>26/06/2013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8399-031C-4D0B-81C7-F0BED4F37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054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5867-6ADC-477E-A16D-25983DB1809E}" type="datetimeFigureOut">
              <a:rPr lang="pt-BR" smtClean="0"/>
              <a:t>26/06/2013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8399-031C-4D0B-81C7-F0BED4F37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000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5867-6ADC-477E-A16D-25983DB1809E}" type="datetimeFigureOut">
              <a:rPr lang="pt-BR" smtClean="0"/>
              <a:t>26/06/2013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8399-031C-4D0B-81C7-F0BED4F37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658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5867-6ADC-477E-A16D-25983DB1809E}" type="datetimeFigureOut">
              <a:rPr lang="pt-BR" smtClean="0"/>
              <a:t>26/06/2013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8399-031C-4D0B-81C7-F0BED4F37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80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5867-6ADC-477E-A16D-25983DB1809E}" type="datetimeFigureOut">
              <a:rPr lang="pt-BR" smtClean="0"/>
              <a:t>26/06/2013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8399-031C-4D0B-81C7-F0BED4F37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108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5867-6ADC-477E-A16D-25983DB1809E}" type="datetimeFigureOut">
              <a:rPr lang="pt-BR" smtClean="0"/>
              <a:t>26/06/2013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8399-031C-4D0B-81C7-F0BED4F37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80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/>
          <p:nvPr/>
        </p:nvSpPr>
        <p:spPr>
          <a:xfrm>
            <a:off x="609600" y="274638"/>
            <a:ext cx="109728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3467" y="274638"/>
            <a:ext cx="10248933" cy="914400"/>
          </a:xfrm>
        </p:spPr>
        <p:txBody>
          <a:bodyPr>
            <a:noAutofit/>
          </a:bodyPr>
          <a:lstStyle>
            <a:lvl1pPr marL="742950" indent="-742950" algn="l">
              <a:buFont typeface="+mj-lt"/>
              <a:buNone/>
              <a:defRPr lang="pt-BR" sz="28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5867-6ADC-477E-A16D-25983DB1809E}" type="datetimeFigureOut">
              <a:rPr lang="pt-BR" smtClean="0"/>
              <a:t>26/06/2013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D38399-031C-4D0B-81C7-F0BED4F3746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cxnSp>
        <p:nvCxnSpPr>
          <p:cNvPr id="12" name="Straight Connector 16"/>
          <p:cNvCxnSpPr/>
          <p:nvPr/>
        </p:nvCxnSpPr>
        <p:spPr>
          <a:xfrm rot="5400000">
            <a:off x="875208" y="730780"/>
            <a:ext cx="914400" cy="2117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ço Reservado para Texto 19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1" y="274638"/>
            <a:ext cx="685729" cy="914400"/>
          </a:xfrm>
        </p:spPr>
        <p:txBody>
          <a:bodyPr anchor="ctr"/>
          <a:lstStyle>
            <a:lvl1pPr>
              <a:buNone/>
              <a:defRPr lang="pt-BR" sz="5000" kern="1200" dirty="0" smtClean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62062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5867-6ADC-477E-A16D-25983DB1809E}" type="datetimeFigureOut">
              <a:rPr lang="pt-BR" smtClean="0"/>
              <a:t>26/06/2013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8399-031C-4D0B-81C7-F0BED4F37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673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5867-6ADC-477E-A16D-25983DB1809E}" type="datetimeFigureOut">
              <a:rPr lang="pt-BR" smtClean="0"/>
              <a:t>26/06/2013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8399-031C-4D0B-81C7-F0BED4F37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0016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5867-6ADC-477E-A16D-25983DB1809E}" type="datetimeFigureOut">
              <a:rPr lang="pt-BR" smtClean="0"/>
              <a:t>26/06/2013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8399-031C-4D0B-81C7-F0BED4F37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932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5867-6ADC-477E-A16D-25983DB1809E}" type="datetimeFigureOut">
              <a:rPr lang="pt-BR" smtClean="0"/>
              <a:t>26/06/2013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8399-031C-4D0B-81C7-F0BED4F37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82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5867-6ADC-477E-A16D-25983DB1809E}" type="datetimeFigureOut">
              <a:rPr lang="pt-BR" smtClean="0"/>
              <a:t>26/06/2013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8399-031C-4D0B-81C7-F0BED4F37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26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4" name="Rectangle 5"/>
          <p:cNvSpPr/>
          <p:nvPr/>
        </p:nvSpPr>
        <p:spPr>
          <a:xfrm>
            <a:off x="512619" y="1524000"/>
            <a:ext cx="36576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cxnSp>
        <p:nvCxnSpPr>
          <p:cNvPr id="36" name="Straight Connector 9"/>
          <p:cNvCxnSpPr/>
          <p:nvPr/>
        </p:nvCxnSpPr>
        <p:spPr>
          <a:xfrm rot="5400000">
            <a:off x="1085177" y="1980141"/>
            <a:ext cx="685800" cy="2117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0"/>
          <p:cNvSpPr/>
          <p:nvPr/>
        </p:nvSpPr>
        <p:spPr>
          <a:xfrm>
            <a:off x="4318000" y="1524000"/>
            <a:ext cx="3556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 smtClean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cxnSp>
        <p:nvCxnSpPr>
          <p:cNvPr id="39" name="Straight Connector 12"/>
          <p:cNvCxnSpPr/>
          <p:nvPr/>
        </p:nvCxnSpPr>
        <p:spPr>
          <a:xfrm rot="5400000">
            <a:off x="4890559" y="1980141"/>
            <a:ext cx="685800" cy="2117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4"/>
          <p:cNvSpPr/>
          <p:nvPr/>
        </p:nvSpPr>
        <p:spPr>
          <a:xfrm>
            <a:off x="8132619" y="1524000"/>
            <a:ext cx="3556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cxnSp>
        <p:nvCxnSpPr>
          <p:cNvPr id="42" name="Straight Connector 16"/>
          <p:cNvCxnSpPr/>
          <p:nvPr/>
        </p:nvCxnSpPr>
        <p:spPr>
          <a:xfrm rot="5400000">
            <a:off x="8705177" y="1980141"/>
            <a:ext cx="685800" cy="2117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spaço Reservado para Texto 54"/>
          <p:cNvSpPr>
            <a:spLocks noGrp="1"/>
          </p:cNvSpPr>
          <p:nvPr>
            <p:ph type="body" sz="quarter" idx="14" hasCustomPrompt="1"/>
          </p:nvPr>
        </p:nvSpPr>
        <p:spPr>
          <a:xfrm>
            <a:off x="1407950" y="1533532"/>
            <a:ext cx="2762269" cy="904868"/>
          </a:xfrm>
          <a:noFill/>
        </p:spPr>
        <p:txBody>
          <a:bodyPr anchor="ctr"/>
          <a:lstStyle>
            <a:lvl1pPr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Titulo 1</a:t>
            </a:r>
            <a:endParaRPr lang="pt-BR" dirty="0"/>
          </a:p>
        </p:txBody>
      </p:sp>
      <p:sp>
        <p:nvSpPr>
          <p:cNvPr id="56" name="Espaço Reservado para Texto 54"/>
          <p:cNvSpPr>
            <a:spLocks noGrp="1"/>
          </p:cNvSpPr>
          <p:nvPr>
            <p:ph type="body" sz="quarter" idx="15" hasCustomPrompt="1"/>
          </p:nvPr>
        </p:nvSpPr>
        <p:spPr>
          <a:xfrm>
            <a:off x="5234518" y="1524000"/>
            <a:ext cx="2671245" cy="904868"/>
          </a:xfrm>
          <a:noFill/>
        </p:spPr>
        <p:txBody>
          <a:bodyPr anchor="ctr"/>
          <a:lstStyle>
            <a:lvl1pPr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Titulo 2</a:t>
            </a:r>
            <a:endParaRPr lang="pt-BR" dirty="0"/>
          </a:p>
        </p:txBody>
      </p:sp>
      <p:sp>
        <p:nvSpPr>
          <p:cNvPr id="57" name="Espaço Reservado para Texto 54"/>
          <p:cNvSpPr>
            <a:spLocks noGrp="1"/>
          </p:cNvSpPr>
          <p:nvPr>
            <p:ph type="body" sz="quarter" idx="16" hasCustomPrompt="1"/>
          </p:nvPr>
        </p:nvSpPr>
        <p:spPr>
          <a:xfrm>
            <a:off x="9049136" y="1524000"/>
            <a:ext cx="2666653" cy="904868"/>
          </a:xfrm>
        </p:spPr>
        <p:txBody>
          <a:bodyPr anchor="ctr"/>
          <a:lstStyle>
            <a:lvl1pPr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Titulo 3</a:t>
            </a:r>
            <a:endParaRPr lang="pt-BR" dirty="0"/>
          </a:p>
        </p:txBody>
      </p:sp>
      <p:sp>
        <p:nvSpPr>
          <p:cNvPr id="59" name="Espaço Reservado para Texto 58"/>
          <p:cNvSpPr>
            <a:spLocks noGrp="1"/>
          </p:cNvSpPr>
          <p:nvPr>
            <p:ph type="body" sz="quarter" idx="17"/>
          </p:nvPr>
        </p:nvSpPr>
        <p:spPr>
          <a:xfrm>
            <a:off x="512619" y="2428868"/>
            <a:ext cx="3657600" cy="3888000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>
            <a:lvl1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0" name="Espaço Reservado para Texto 58"/>
          <p:cNvSpPr>
            <a:spLocks noGrp="1"/>
          </p:cNvSpPr>
          <p:nvPr>
            <p:ph type="body" sz="quarter" idx="18"/>
          </p:nvPr>
        </p:nvSpPr>
        <p:spPr>
          <a:xfrm>
            <a:off x="4318000" y="2428868"/>
            <a:ext cx="3587763" cy="3929090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>
            <a:lvl1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1" name="Espaço Reservado para Texto 58"/>
          <p:cNvSpPr>
            <a:spLocks noGrp="1"/>
          </p:cNvSpPr>
          <p:nvPr>
            <p:ph type="body" sz="quarter" idx="19"/>
          </p:nvPr>
        </p:nvSpPr>
        <p:spPr>
          <a:xfrm>
            <a:off x="8123435" y="2438400"/>
            <a:ext cx="3592355" cy="3835374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>
            <a:lvl1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3" name="Espaço Reservado para Texto 62"/>
          <p:cNvSpPr>
            <a:spLocks noGrp="1"/>
          </p:cNvSpPr>
          <p:nvPr>
            <p:ph type="body" sz="quarter" idx="20" hasCustomPrompt="1"/>
          </p:nvPr>
        </p:nvSpPr>
        <p:spPr>
          <a:xfrm>
            <a:off x="512619" y="1524000"/>
            <a:ext cx="895331" cy="861774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pt-BR" sz="5000" kern="12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4" name="Espaço Reservado para Texto 62"/>
          <p:cNvSpPr>
            <a:spLocks noGrp="1"/>
          </p:cNvSpPr>
          <p:nvPr>
            <p:ph type="body" sz="quarter" idx="21" hasCustomPrompt="1"/>
          </p:nvPr>
        </p:nvSpPr>
        <p:spPr>
          <a:xfrm>
            <a:off x="4339187" y="1524000"/>
            <a:ext cx="895331" cy="861774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pt-BR" sz="5000" kern="12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5" name="Espaço Reservado para Texto 62"/>
          <p:cNvSpPr>
            <a:spLocks noGrp="1"/>
          </p:cNvSpPr>
          <p:nvPr>
            <p:ph type="body" sz="quarter" idx="22" hasCustomPrompt="1"/>
          </p:nvPr>
        </p:nvSpPr>
        <p:spPr>
          <a:xfrm>
            <a:off x="8123435" y="1524000"/>
            <a:ext cx="895331" cy="861774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pt-BR" sz="5000" kern="12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936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09083" y="2143116"/>
            <a:ext cx="5386917" cy="3951288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5867-6ADC-477E-A16D-25983DB1809E}" type="datetimeFigureOut">
              <a:rPr lang="pt-BR" smtClean="0"/>
              <a:t>26/06/2013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8399-031C-4D0B-81C7-F0BED4F3746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ctangle 5"/>
          <p:cNvSpPr/>
          <p:nvPr/>
        </p:nvSpPr>
        <p:spPr>
          <a:xfrm>
            <a:off x="709083" y="1417639"/>
            <a:ext cx="5386917" cy="757237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609568" y="1357298"/>
            <a:ext cx="91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1</a:t>
            </a:r>
          </a:p>
        </p:txBody>
      </p:sp>
      <p:cxnSp>
        <p:nvCxnSpPr>
          <p:cNvPr id="12" name="Straight Connector 9"/>
          <p:cNvCxnSpPr/>
          <p:nvPr/>
        </p:nvCxnSpPr>
        <p:spPr>
          <a:xfrm rot="5400000">
            <a:off x="1086876" y="1799158"/>
            <a:ext cx="685800" cy="2117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30836" y="1428737"/>
            <a:ext cx="4565683" cy="717559"/>
          </a:xfr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Rectangle 5"/>
          <p:cNvSpPr/>
          <p:nvPr/>
        </p:nvSpPr>
        <p:spPr>
          <a:xfrm>
            <a:off x="6193368" y="1417639"/>
            <a:ext cx="5389033" cy="757237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6096000" y="1357298"/>
            <a:ext cx="91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2</a:t>
            </a:r>
            <a:endParaRPr lang="en-US" sz="5000" dirty="0">
              <a:solidFill>
                <a:srgbClr val="EEECE1">
                  <a:lumMod val="75000"/>
                </a:srgbClr>
              </a:solidFill>
              <a:latin typeface="Calisto MT" pitchFamily="18" charset="0"/>
            </a:endParaRPr>
          </a:p>
        </p:txBody>
      </p:sp>
      <p:cxnSp>
        <p:nvCxnSpPr>
          <p:cNvPr id="16" name="Straight Connector 9"/>
          <p:cNvCxnSpPr/>
          <p:nvPr/>
        </p:nvCxnSpPr>
        <p:spPr>
          <a:xfrm rot="5400000">
            <a:off x="6611415" y="1799158"/>
            <a:ext cx="685800" cy="2117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2"/>
          <p:cNvSpPr>
            <a:spLocks noGrp="1"/>
          </p:cNvSpPr>
          <p:nvPr>
            <p:ph type="body" idx="13"/>
          </p:nvPr>
        </p:nvSpPr>
        <p:spPr>
          <a:xfrm>
            <a:off x="6953256" y="1428737"/>
            <a:ext cx="4565683" cy="717559"/>
          </a:xfr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9656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5867-6ADC-477E-A16D-25983DB1809E}" type="datetimeFigureOut">
              <a:rPr lang="pt-BR" smtClean="0"/>
              <a:t>26/06/2013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8399-031C-4D0B-81C7-F0BED4F37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20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5867-6ADC-477E-A16D-25983DB1809E}" type="datetimeFigureOut">
              <a:rPr lang="pt-BR" smtClean="0"/>
              <a:t>26/06/2013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8399-031C-4D0B-81C7-F0BED4F37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01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gradFill>
            <a:gsLst>
              <a:gs pos="0">
                <a:schemeClr val="bg1">
                  <a:alpha val="0"/>
                </a:schemeClr>
              </a:gs>
              <a:gs pos="55000">
                <a:schemeClr val="bg2">
                  <a:lumMod val="9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txBody>
          <a:bodyPr anchor="ctr"/>
          <a:lstStyle>
            <a:lvl1pPr algn="l">
              <a:defRPr sz="20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gradFill>
            <a:gsLst>
              <a:gs pos="0">
                <a:schemeClr val="bg1">
                  <a:alpha val="0"/>
                </a:schemeClr>
              </a:gs>
              <a:gs pos="55000">
                <a:schemeClr val="bg2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5867-6ADC-477E-A16D-25983DB1809E}" type="datetimeFigureOut">
              <a:rPr lang="pt-BR" smtClean="0"/>
              <a:t>26/06/2013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8399-031C-4D0B-81C7-F0BED4F37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72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5867-6ADC-477E-A16D-25983DB1809E}" type="datetimeFigureOut">
              <a:rPr lang="pt-BR" smtClean="0"/>
              <a:t>26/06/2013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8399-031C-4D0B-81C7-F0BED4F37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4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5867-6ADC-477E-A16D-25983DB1809E}" type="datetimeFigureOut">
              <a:rPr lang="pt-BR" smtClean="0"/>
              <a:t>26/06/2013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38399-031C-4D0B-81C7-F0BED4F37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60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5867-6ADC-477E-A16D-25983DB1809E}" type="datetimeFigureOut">
              <a:rPr lang="pt-BR" smtClean="0"/>
              <a:t>26/06/2013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38399-031C-4D0B-81C7-F0BED4F37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22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6900" y="390843"/>
            <a:ext cx="9144000" cy="2387600"/>
          </a:xfrm>
        </p:spPr>
        <p:txBody>
          <a:bodyPr/>
          <a:lstStyle/>
          <a:p>
            <a:r>
              <a:rPr lang="pt-BR" dirty="0" smtClean="0"/>
              <a:t>Integrantes do grupo: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2480" y="495077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b="1" dirty="0" err="1" smtClean="0"/>
              <a:t>Adenaldo</a:t>
            </a:r>
            <a:r>
              <a:rPr lang="pt-BR" b="1" dirty="0" smtClean="0"/>
              <a:t> Oliveira da Silva </a:t>
            </a:r>
            <a:endParaRPr lang="pt-BR" b="1" dirty="0" smtClean="0"/>
          </a:p>
          <a:p>
            <a:pPr algn="l"/>
            <a:r>
              <a:rPr lang="pt-BR" b="1" dirty="0"/>
              <a:t>Gustavo Ferreira da Silva </a:t>
            </a:r>
            <a:endParaRPr lang="pt-BR" b="1" dirty="0" smtClean="0"/>
          </a:p>
          <a:p>
            <a:pPr algn="l"/>
            <a:r>
              <a:rPr lang="pt-BR" b="1" dirty="0" smtClean="0"/>
              <a:t>Luiz Gustavo Moreira da Silva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60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045" y="179986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Com interface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08" y="1790159"/>
            <a:ext cx="9165465" cy="478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7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7733" y="2675731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Demonstração pratica do sistema.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02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Automação Residencial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2639219"/>
            <a:ext cx="38195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automação Residencial ?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01" y="1825625"/>
            <a:ext cx="79463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7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automatizar uma casa 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2148681"/>
            <a:ext cx="42862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Em quais linguagem foi desenvolvido o sistema?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20" y="2934494"/>
            <a:ext cx="3429000" cy="25908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712" y="3186762"/>
            <a:ext cx="2520280" cy="233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 smtClean="0"/>
              <a:t>Historia do </a:t>
            </a:r>
            <a:r>
              <a:rPr lang="pt-BR" b="1" dirty="0" err="1" smtClean="0"/>
              <a:t>Arduino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15440" y="1541620"/>
            <a:ext cx="8328660" cy="594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dirty="0" err="1" smtClean="0"/>
              <a:t>Arduino</a:t>
            </a:r>
            <a:r>
              <a:rPr lang="pt-BR" sz="3600" b="1" dirty="0" smtClean="0"/>
              <a:t> Uno </a:t>
            </a:r>
            <a:endParaRPr lang="pt-BR" sz="3600" b="1" dirty="0"/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35980"/>
            <a:ext cx="10261808" cy="47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5400" dirty="0" err="1" smtClean="0"/>
              <a:t>Arduino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O que é</a:t>
            </a:r>
            <a:endParaRPr lang="pt-BR" sz="3600" dirty="0"/>
          </a:p>
          <a:p>
            <a:r>
              <a:rPr lang="pt-BR" sz="3600" dirty="0" smtClean="0"/>
              <a:t>Exemplos de Aplicação</a:t>
            </a:r>
          </a:p>
          <a:p>
            <a:r>
              <a:rPr lang="pt-BR" sz="3600" dirty="0" smtClean="0"/>
              <a:t>Objetivo</a:t>
            </a:r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617" y="3439886"/>
            <a:ext cx="5338354" cy="341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9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9620" y="205105"/>
            <a:ext cx="10515600" cy="148558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Para que tipo de usuários  </a:t>
            </a:r>
            <a:br>
              <a:rPr lang="pt-BR" b="1" dirty="0" smtClean="0"/>
            </a:br>
            <a:r>
              <a:rPr lang="pt-BR" b="1" dirty="0" smtClean="0"/>
              <a:t>  foi desenvolvido </a:t>
            </a:r>
            <a:br>
              <a:rPr lang="pt-BR" b="1" dirty="0" smtClean="0"/>
            </a:br>
            <a:r>
              <a:rPr lang="pt-BR" b="1" dirty="0" smtClean="0"/>
              <a:t>o sistema?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70" y="2005930"/>
            <a:ext cx="4145858" cy="4351338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3584533"/>
            <a:ext cx="4004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/>
              <a:t>Usuários sem conhecimento</a:t>
            </a:r>
          </a:p>
        </p:txBody>
      </p:sp>
    </p:spTree>
    <p:extLst>
      <p:ext uri="{BB962C8B-B14F-4D97-AF65-F5344CB8AC3E}">
        <p14:creationId xmlns:p14="http://schemas.microsoft.com/office/powerpoint/2010/main" val="16253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Ambiente de Desenvolvimento Integrado do </a:t>
            </a:r>
            <a:r>
              <a:rPr lang="pt-BR" dirty="0" err="1"/>
              <a:t>Arduino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5" y="1902899"/>
            <a:ext cx="3635849" cy="4351338"/>
          </a:xfrm>
          <a:prstGeom prst="rect">
            <a:avLst/>
          </a:prstGeom>
          <a:ln w="47625">
            <a:solidFill>
              <a:schemeClr val="tx1"/>
            </a:solidFill>
          </a:ln>
        </p:spPr>
      </p:pic>
      <p:sp>
        <p:nvSpPr>
          <p:cNvPr id="5" name="Retângulo 4"/>
          <p:cNvSpPr/>
          <p:nvPr/>
        </p:nvSpPr>
        <p:spPr>
          <a:xfrm>
            <a:off x="382073" y="275893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/>
              <a:t>Sem a interface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/>
              <a:t>Exemplo 1 e 0</a:t>
            </a:r>
          </a:p>
        </p:txBody>
      </p:sp>
    </p:spTree>
    <p:extLst>
      <p:ext uri="{BB962C8B-B14F-4D97-AF65-F5344CB8AC3E}">
        <p14:creationId xmlns:p14="http://schemas.microsoft.com/office/powerpoint/2010/main" val="2830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ic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TC030006182[[fn=Classic Theme 2007]]</Template>
  <TotalTime>390</TotalTime>
  <Words>81</Words>
  <Application>Microsoft Office PowerPoint</Application>
  <PresentationFormat>Personalizar</PresentationFormat>
  <Paragraphs>23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Classic</vt:lpstr>
      <vt:lpstr>Tema do Office</vt:lpstr>
      <vt:lpstr>Integrantes do grupo:</vt:lpstr>
      <vt:lpstr>Automação Residencial </vt:lpstr>
      <vt:lpstr>O que é automação Residencial ? </vt:lpstr>
      <vt:lpstr>Como automatizar uma casa ?</vt:lpstr>
      <vt:lpstr>Em quais linguagem foi desenvolvido o sistema?</vt:lpstr>
      <vt:lpstr>Historia do Arduino </vt:lpstr>
      <vt:lpstr>Arduino</vt:lpstr>
      <vt:lpstr>Para que tipo de usuários     foi desenvolvido  o sistema?</vt:lpstr>
      <vt:lpstr>Ambiente de Desenvolvimento Integrado do Arduino</vt:lpstr>
      <vt:lpstr>O sistema</vt:lpstr>
      <vt:lpstr>Demonstração pratica do sistema.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Integrantes do grupo:</dc:title>
  <dc:creator>Gustavo Ferreira da Silva</dc:creator>
  <cp:lastModifiedBy>Adenaldo</cp:lastModifiedBy>
  <cp:revision>14</cp:revision>
  <dcterms:created xsi:type="dcterms:W3CDTF">2013-06-23T20:49:53Z</dcterms:created>
  <dcterms:modified xsi:type="dcterms:W3CDTF">2013-06-27T01:05:01Z</dcterms:modified>
</cp:coreProperties>
</file>