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4798C-91DC-4790-9F0F-4A6B153B4E8D}" type="datetimeFigureOut">
              <a:rPr lang="es-AR" smtClean="0"/>
              <a:t>3/6/2023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FA29-6792-4EDA-AD11-0C3DBB1BB51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55502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4798C-91DC-4790-9F0F-4A6B153B4E8D}" type="datetimeFigureOut">
              <a:rPr lang="es-AR" smtClean="0"/>
              <a:t>3/6/2023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FA29-6792-4EDA-AD11-0C3DBB1BB51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15633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4798C-91DC-4790-9F0F-4A6B153B4E8D}" type="datetimeFigureOut">
              <a:rPr lang="es-AR" smtClean="0"/>
              <a:t>3/6/2023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FA29-6792-4EDA-AD11-0C3DBB1BB51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780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4798C-91DC-4790-9F0F-4A6B153B4E8D}" type="datetimeFigureOut">
              <a:rPr lang="es-AR" smtClean="0"/>
              <a:t>3/6/2023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FA29-6792-4EDA-AD11-0C3DBB1BB51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96868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4798C-91DC-4790-9F0F-4A6B153B4E8D}" type="datetimeFigureOut">
              <a:rPr lang="es-AR" smtClean="0"/>
              <a:t>3/6/2023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FA29-6792-4EDA-AD11-0C3DBB1BB51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32745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4798C-91DC-4790-9F0F-4A6B153B4E8D}" type="datetimeFigureOut">
              <a:rPr lang="es-AR" smtClean="0"/>
              <a:t>3/6/2023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FA29-6792-4EDA-AD11-0C3DBB1BB51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95715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4798C-91DC-4790-9F0F-4A6B153B4E8D}" type="datetimeFigureOut">
              <a:rPr lang="es-AR" smtClean="0"/>
              <a:t>3/6/2023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FA29-6792-4EDA-AD11-0C3DBB1BB51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32982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4798C-91DC-4790-9F0F-4A6B153B4E8D}" type="datetimeFigureOut">
              <a:rPr lang="es-AR" smtClean="0"/>
              <a:t>3/6/2023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FA29-6792-4EDA-AD11-0C3DBB1BB51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57914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4798C-91DC-4790-9F0F-4A6B153B4E8D}" type="datetimeFigureOut">
              <a:rPr lang="es-AR" smtClean="0"/>
              <a:t>3/6/2023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FA29-6792-4EDA-AD11-0C3DBB1BB51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43657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4798C-91DC-4790-9F0F-4A6B153B4E8D}" type="datetimeFigureOut">
              <a:rPr lang="es-AR" smtClean="0"/>
              <a:t>3/6/2023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FA29-6792-4EDA-AD11-0C3DBB1BB51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52857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4798C-91DC-4790-9F0F-4A6B153B4E8D}" type="datetimeFigureOut">
              <a:rPr lang="es-AR" smtClean="0"/>
              <a:t>3/6/2023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FA29-6792-4EDA-AD11-0C3DBB1BB51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05166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4798C-91DC-4790-9F0F-4A6B153B4E8D}" type="datetimeFigureOut">
              <a:rPr lang="es-AR" smtClean="0"/>
              <a:t>3/6/2023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DFA29-6792-4EDA-AD11-0C3DBB1BB51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25653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696790" y="94391"/>
            <a:ext cx="52868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800" b="1" i="0" u="none" strike="noStrike" dirty="0" smtClean="0">
                <a:solidFill>
                  <a:srgbClr val="1C1C1A"/>
                </a:solidFill>
                <a:effectLst/>
              </a:rPr>
              <a:t>App convertidor de </a:t>
            </a:r>
            <a:r>
              <a:rPr lang="es-AR" sz="2800" b="1" i="0" u="none" strike="noStrike" dirty="0" smtClean="0">
                <a:solidFill>
                  <a:srgbClr val="1C1C1A"/>
                </a:solidFill>
                <a:effectLst/>
              </a:rPr>
              <a:t>unidades </a:t>
            </a:r>
            <a:r>
              <a:rPr lang="es-AR" sz="2800" b="1" dirty="0">
                <a:solidFill>
                  <a:srgbClr val="1C1C1A"/>
                </a:solidFill>
              </a:rPr>
              <a:t>EvP5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37162" y="1562792"/>
            <a:ext cx="2155372" cy="3682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600" dirty="0"/>
          </a:p>
        </p:txBody>
      </p:sp>
      <p:sp>
        <p:nvSpPr>
          <p:cNvPr id="6" name="Rectángulo 5"/>
          <p:cNvSpPr/>
          <p:nvPr/>
        </p:nvSpPr>
        <p:spPr>
          <a:xfrm>
            <a:off x="9817924" y="1556659"/>
            <a:ext cx="2226034" cy="368867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sz="1700" b="1" dirty="0" smtClean="0"/>
              <a:t>Segmentos de </a:t>
            </a:r>
            <a:r>
              <a:rPr lang="es-AR" sz="1700" b="1" dirty="0" smtClean="0"/>
              <a:t>clientes:</a:t>
            </a:r>
            <a:endParaRPr lang="es-AR" sz="1700" b="1" dirty="0" smtClean="0"/>
          </a:p>
          <a:p>
            <a:r>
              <a:rPr lang="es-MX" sz="1400" dirty="0"/>
              <a:t>La app estará destinada a estudiantes, ingenieros, arquitectos y empresas que trabajen con productos con diferentes tipos de </a:t>
            </a:r>
            <a:r>
              <a:rPr lang="es-MX" sz="1400" dirty="0" smtClean="0"/>
              <a:t>unidades de medidas</a:t>
            </a:r>
            <a:r>
              <a:rPr lang="es-MX" sz="1400" dirty="0"/>
              <a:t>, tanto para uso personal como </a:t>
            </a:r>
            <a:r>
              <a:rPr lang="es-MX" sz="1400" dirty="0" smtClean="0"/>
              <a:t>profesional, ejemplo: Un arquitecto podrá pasar medidas de km a cm, así podrá diseñar sus planos a escala. </a:t>
            </a:r>
            <a:r>
              <a:rPr lang="es-MX" sz="1400" dirty="0"/>
              <a:t>Además, estará destinado a los idiomas </a:t>
            </a:r>
            <a:r>
              <a:rPr lang="es-MX" sz="1400" dirty="0" smtClean="0"/>
              <a:t>principales, por ejemplo español e ingles</a:t>
            </a:r>
            <a:r>
              <a:rPr lang="es-MX" sz="1200" dirty="0" smtClean="0"/>
              <a:t>.</a:t>
            </a:r>
            <a:endParaRPr lang="es-MX" sz="1400" dirty="0" smtClean="0"/>
          </a:p>
        </p:txBody>
      </p:sp>
      <p:sp>
        <p:nvSpPr>
          <p:cNvPr id="9" name="Rectángulo 8"/>
          <p:cNvSpPr/>
          <p:nvPr/>
        </p:nvSpPr>
        <p:spPr>
          <a:xfrm>
            <a:off x="2344785" y="1562793"/>
            <a:ext cx="2704010" cy="15544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/>
          </a:p>
        </p:txBody>
      </p:sp>
      <p:sp>
        <p:nvSpPr>
          <p:cNvPr id="10" name="Rectángulo 9"/>
          <p:cNvSpPr/>
          <p:nvPr/>
        </p:nvSpPr>
        <p:spPr>
          <a:xfrm>
            <a:off x="2338253" y="3133898"/>
            <a:ext cx="2690948" cy="21114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b="1" u="sng" dirty="0" smtClean="0"/>
              <a:t>Recursos claves</a:t>
            </a:r>
            <a:r>
              <a:rPr lang="es-AR" b="1" dirty="0" smtClean="0"/>
              <a:t>:</a:t>
            </a:r>
            <a:endParaRPr lang="es-AR" b="1" dirty="0" smtClean="0"/>
          </a:p>
          <a:p>
            <a:r>
              <a:rPr lang="es-AR" sz="1200" dirty="0" smtClean="0"/>
              <a:t>Para </a:t>
            </a:r>
            <a:r>
              <a:rPr lang="es-AR" sz="1200" dirty="0"/>
              <a:t>iniciar nuestro </a:t>
            </a:r>
            <a:r>
              <a:rPr lang="es-AR" sz="1200" dirty="0" smtClean="0"/>
              <a:t>app necesitamos</a:t>
            </a:r>
            <a:r>
              <a:rPr lang="es-AR" sz="12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200" dirty="0" smtClean="0"/>
              <a:t>Capital inicial para </a:t>
            </a:r>
            <a:r>
              <a:rPr lang="es-AR" sz="1200" dirty="0" smtClean="0"/>
              <a:t>pagos programadores, publicidad y hosting</a:t>
            </a:r>
            <a:r>
              <a:rPr lang="es-AR" sz="12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200" dirty="0"/>
              <a:t>Programadores Android Studio.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200" dirty="0"/>
              <a:t>Hosting para almacenar y administrar usuarios</a:t>
            </a:r>
            <a:r>
              <a:rPr lang="es-AR" sz="1200" dirty="0" smtClean="0"/>
              <a:t>.</a:t>
            </a:r>
            <a:endParaRPr lang="es-AR" sz="1200" dirty="0"/>
          </a:p>
        </p:txBody>
      </p:sp>
      <p:sp>
        <p:nvSpPr>
          <p:cNvPr id="11" name="Rectángulo 10"/>
          <p:cNvSpPr/>
          <p:nvPr/>
        </p:nvSpPr>
        <p:spPr>
          <a:xfrm>
            <a:off x="5094515" y="1562793"/>
            <a:ext cx="1921428" cy="368253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b="1" dirty="0"/>
              <a:t>Propuesta de valor </a:t>
            </a:r>
            <a:r>
              <a:rPr lang="es-AR" sz="2000" b="1" dirty="0" smtClean="0"/>
              <a:t>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sz="1200" dirty="0"/>
              <a:t>Se podrá obtener en forma gratuita </a:t>
            </a:r>
            <a:r>
              <a:rPr lang="es-MX" sz="1200" dirty="0" smtClean="0"/>
              <a:t>en </a:t>
            </a:r>
            <a:r>
              <a:rPr lang="es-MX" sz="1200" dirty="0"/>
              <a:t>principio, así podrá utilizarla y evaluar la app.</a:t>
            </a:r>
            <a:endParaRPr lang="es-AR" sz="12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sz="1200" dirty="0"/>
              <a:t>La descarga que se ofrecerá de bajo peso en MB, así no </a:t>
            </a:r>
            <a:r>
              <a:rPr lang="es-MX" sz="1200" dirty="0" smtClean="0"/>
              <a:t>utilizar </a:t>
            </a:r>
            <a:r>
              <a:rPr lang="es-MX" sz="1200" dirty="0"/>
              <a:t>demasiado memoria.</a:t>
            </a:r>
            <a:endParaRPr lang="es-AR" sz="12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sz="1200" dirty="0"/>
              <a:t>Se realizará en distintos idiomas, según la localización del usuario.</a:t>
            </a:r>
            <a:endParaRPr lang="es-AR" sz="12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sz="1200" dirty="0"/>
              <a:t>Se agregará el botón de ayuda con atención las 24hs si el cliente necesita </a:t>
            </a:r>
            <a:r>
              <a:rPr lang="es-MX" sz="1200" dirty="0" smtClean="0"/>
              <a:t>consultar</a:t>
            </a:r>
            <a:r>
              <a:rPr lang="es-MX" sz="1400" dirty="0" smtClean="0"/>
              <a:t>.</a:t>
            </a:r>
            <a:endParaRPr lang="es-AR" sz="2000" b="1" dirty="0" smtClean="0"/>
          </a:p>
        </p:txBody>
      </p:sp>
      <p:sp>
        <p:nvSpPr>
          <p:cNvPr id="13" name="Rectángulo 12"/>
          <p:cNvSpPr/>
          <p:nvPr/>
        </p:nvSpPr>
        <p:spPr>
          <a:xfrm>
            <a:off x="7061664" y="1556661"/>
            <a:ext cx="2696292" cy="20698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sz="1500" b="1" u="sng" dirty="0" smtClean="0"/>
              <a:t>Relaciones </a:t>
            </a:r>
            <a:r>
              <a:rPr lang="es-AR" sz="1500" b="1" u="sng" dirty="0"/>
              <a:t>con el </a:t>
            </a:r>
            <a:r>
              <a:rPr lang="es-AR" sz="1500" b="1" u="sng" dirty="0" smtClean="0"/>
              <a:t>cliente</a:t>
            </a:r>
            <a:r>
              <a:rPr lang="es-AR" sz="1500" b="1" dirty="0" smtClean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 smtClean="0"/>
              <a:t>La aplicación se </a:t>
            </a:r>
            <a:r>
              <a:rPr lang="es-MX" sz="1200" dirty="0"/>
              <a:t>ofrecerá </a:t>
            </a:r>
            <a:r>
              <a:rPr lang="es-MX" sz="1200" dirty="0" smtClean="0"/>
              <a:t>a  través de publicidades en diferentes plataformas, un link con  demo de prueba gratuita.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 smtClean="0"/>
              <a:t>A los 3 meses le llegara un email para ofrecer la versión Premium, y la forma de pago.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 smtClean="0"/>
              <a:t>El </a:t>
            </a:r>
            <a:r>
              <a:rPr lang="es-MX" sz="1200" dirty="0"/>
              <a:t>cliente tendrá acceso al servicio técnico las </a:t>
            </a:r>
            <a:r>
              <a:rPr lang="es-MX" sz="1200" dirty="0" smtClean="0"/>
              <a:t>24hs, la respuesta se enviara por la misma aplicación.</a:t>
            </a:r>
            <a:endParaRPr lang="es-MX" sz="1200" dirty="0"/>
          </a:p>
        </p:txBody>
      </p:sp>
      <p:sp>
        <p:nvSpPr>
          <p:cNvPr id="14" name="Rectángulo 13"/>
          <p:cNvSpPr/>
          <p:nvPr/>
        </p:nvSpPr>
        <p:spPr>
          <a:xfrm>
            <a:off x="7061664" y="3682818"/>
            <a:ext cx="2696292" cy="15625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b="1" dirty="0" smtClean="0"/>
              <a:t>Canales: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 smtClean="0"/>
              <a:t>La descargar la app será a través de la tienda Play store.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 smtClean="0"/>
              <a:t>La atención al cliente será a través de la misma app, con respuesta por email.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 smtClean="0"/>
              <a:t>El pago se podrá realizar a través de </a:t>
            </a:r>
            <a:r>
              <a:rPr lang="es-MX" sz="1200" dirty="0" err="1" smtClean="0"/>
              <a:t>paypal</a:t>
            </a:r>
            <a:r>
              <a:rPr lang="es-MX" sz="1200" dirty="0" smtClean="0"/>
              <a:t>, </a:t>
            </a:r>
            <a:r>
              <a:rPr lang="es-MX" sz="1200" dirty="0" err="1" smtClean="0"/>
              <a:t>mercadopago</a:t>
            </a:r>
            <a:r>
              <a:rPr lang="es-MX" sz="1200" dirty="0" smtClean="0"/>
              <a:t> o transferencia.</a:t>
            </a:r>
            <a:endParaRPr lang="es-MX" sz="1050" dirty="0"/>
          </a:p>
        </p:txBody>
      </p:sp>
      <p:sp>
        <p:nvSpPr>
          <p:cNvPr id="15" name="Rectángulo 14"/>
          <p:cNvSpPr/>
          <p:nvPr/>
        </p:nvSpPr>
        <p:spPr>
          <a:xfrm>
            <a:off x="117566" y="5311833"/>
            <a:ext cx="5917474" cy="1190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600" dirty="0"/>
          </a:p>
        </p:txBody>
      </p:sp>
      <p:sp>
        <p:nvSpPr>
          <p:cNvPr id="16" name="Rectángulo 15"/>
          <p:cNvSpPr/>
          <p:nvPr/>
        </p:nvSpPr>
        <p:spPr>
          <a:xfrm>
            <a:off x="6108192" y="5311833"/>
            <a:ext cx="5935766" cy="11909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b="1" u="sng" dirty="0" smtClean="0"/>
              <a:t>Fuente </a:t>
            </a:r>
            <a:r>
              <a:rPr lang="es-AR" b="1" u="sng" dirty="0"/>
              <a:t>de </a:t>
            </a:r>
            <a:r>
              <a:rPr lang="es-AR" b="1" u="sng" dirty="0" smtClean="0"/>
              <a:t>ingresos</a:t>
            </a:r>
            <a:r>
              <a:rPr lang="es-AR" b="1" dirty="0" smtClean="0"/>
              <a:t>:</a:t>
            </a:r>
          </a:p>
          <a:p>
            <a:r>
              <a:rPr lang="es-MX" sz="1200" dirty="0"/>
              <a:t>La app tendrá una versión Demo sin </a:t>
            </a:r>
            <a:r>
              <a:rPr lang="es-MX" sz="1200" dirty="0" smtClean="0"/>
              <a:t>costo, </a:t>
            </a:r>
            <a:r>
              <a:rPr lang="es-MX" sz="1200" dirty="0"/>
              <a:t>pero incluirá diferentes publicidad pequeñas a través de google que servirá para ingresos mientras la app es gratuita. Luego se ofrecerá versión Premium sin publicidades y con más disponibilidad de distintas conversiones de mediadas </a:t>
            </a:r>
            <a:r>
              <a:rPr lang="es-MX" sz="1200" dirty="0" smtClean="0"/>
              <a:t>. Además, se agregaran </a:t>
            </a:r>
            <a:r>
              <a:rPr lang="es-MX" sz="1200" dirty="0"/>
              <a:t>más idiomas.</a:t>
            </a:r>
            <a:endParaRPr lang="es-MX" sz="1100" dirty="0"/>
          </a:p>
        </p:txBody>
      </p:sp>
      <p:sp>
        <p:nvSpPr>
          <p:cNvPr id="17" name="Rectángulo 16"/>
          <p:cNvSpPr/>
          <p:nvPr/>
        </p:nvSpPr>
        <p:spPr>
          <a:xfrm>
            <a:off x="5358384" y="6508886"/>
            <a:ext cx="66855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400" b="1" dirty="0" smtClean="0">
                <a:solidFill>
                  <a:srgbClr val="1C1C1A"/>
                </a:solidFill>
              </a:rPr>
              <a:t>Grupo 11-2023 – Alumnos: </a:t>
            </a:r>
            <a:r>
              <a:rPr lang="es-AR" sz="1400" dirty="0"/>
              <a:t>Facundo </a:t>
            </a:r>
            <a:r>
              <a:rPr lang="es-AR" sz="1400" dirty="0" err="1" smtClean="0"/>
              <a:t>Mecodangelo</a:t>
            </a:r>
            <a:r>
              <a:rPr lang="es-AR" sz="1400" dirty="0" smtClean="0"/>
              <a:t> - </a:t>
            </a:r>
            <a:r>
              <a:rPr lang="es-AR" sz="1400" dirty="0"/>
              <a:t>Fabricio Matías </a:t>
            </a:r>
            <a:r>
              <a:rPr lang="es-AR" sz="1400" dirty="0" smtClean="0"/>
              <a:t>Toso - Gustavo </a:t>
            </a:r>
            <a:r>
              <a:rPr lang="es-AR" sz="1400" dirty="0"/>
              <a:t>Godoy</a:t>
            </a:r>
            <a:r>
              <a:rPr lang="es-AR" sz="1400" b="1" dirty="0" smtClean="0">
                <a:solidFill>
                  <a:srgbClr val="1C1C1A"/>
                </a:solidFill>
              </a:rPr>
              <a:t> </a:t>
            </a:r>
            <a:endParaRPr lang="es-AR" sz="1400" dirty="0"/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0810" y="164373"/>
            <a:ext cx="521431" cy="521431"/>
          </a:xfrm>
          <a:prstGeom prst="rect">
            <a:avLst/>
          </a:prstGeom>
        </p:spPr>
      </p:pic>
      <p:sp>
        <p:nvSpPr>
          <p:cNvPr id="19" name="Rectángulo 18"/>
          <p:cNvSpPr/>
          <p:nvPr/>
        </p:nvSpPr>
        <p:spPr>
          <a:xfrm>
            <a:off x="137162" y="742096"/>
            <a:ext cx="11906796" cy="7582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b="1" dirty="0" smtClean="0"/>
              <a:t>Idea de negocio: </a:t>
            </a:r>
            <a:r>
              <a:rPr lang="es-AR" sz="1600" dirty="0"/>
              <a:t>El proyecto se tratará de una </a:t>
            </a:r>
            <a:r>
              <a:rPr lang="es-AR" sz="1600" dirty="0" smtClean="0"/>
              <a:t>aplicación móvil </a:t>
            </a:r>
            <a:r>
              <a:rPr lang="es-AR" sz="1600" dirty="0"/>
              <a:t>Android para convertir unidades de medidas a otras, ejemplo: de 1 metro a cm, esto ayudará a ingenieros, trabajadores de construcción o diseños </a:t>
            </a:r>
            <a:r>
              <a:rPr lang="es-AR" sz="1600" dirty="0" smtClean="0"/>
              <a:t>así </a:t>
            </a:r>
            <a:r>
              <a:rPr lang="es-AR" sz="1600" dirty="0"/>
              <a:t>poder tener </a:t>
            </a:r>
            <a:r>
              <a:rPr lang="es-AR" sz="1600" dirty="0" smtClean="0"/>
              <a:t>el equivalente de la unidad.</a:t>
            </a:r>
            <a:endParaRPr lang="es-MX" sz="12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70" y="50247"/>
            <a:ext cx="685714" cy="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1247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399</Words>
  <Application>Microsoft Office PowerPoint</Application>
  <PresentationFormat>Panorámica</PresentationFormat>
  <Paragraphs>25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</dc:creator>
  <cp:lastModifiedBy>Admin</cp:lastModifiedBy>
  <cp:revision>18</cp:revision>
  <dcterms:created xsi:type="dcterms:W3CDTF">2023-05-23T00:32:02Z</dcterms:created>
  <dcterms:modified xsi:type="dcterms:W3CDTF">2023-06-03T18:44:03Z</dcterms:modified>
</cp:coreProperties>
</file>