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50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6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7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9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9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6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8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1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798C-91DC-4790-9F0F-4A6B153B4E8D}" type="datetimeFigureOut">
              <a:rPr lang="es-AR" smtClean="0"/>
              <a:t>5/6/2023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lipchamp.com/watch/yyHP6hKi7b1?utm_source=share&amp;utm_medium=social&amp;utm_campaign=wa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6790" y="94391"/>
            <a:ext cx="5286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App convertidor de unidades </a:t>
            </a:r>
            <a:r>
              <a:rPr lang="es-AR" sz="2800" b="1" dirty="0">
                <a:solidFill>
                  <a:srgbClr val="1C1C1A"/>
                </a:solidFill>
              </a:rPr>
              <a:t>EvP5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7162" y="1562792"/>
            <a:ext cx="2155372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6" name="Rectángulo 5"/>
          <p:cNvSpPr/>
          <p:nvPr/>
        </p:nvSpPr>
        <p:spPr>
          <a:xfrm>
            <a:off x="9817924" y="1556659"/>
            <a:ext cx="2226034" cy="3688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700" b="1" dirty="0" smtClean="0"/>
              <a:t>Segmentos de clientes:</a:t>
            </a:r>
          </a:p>
          <a:p>
            <a:r>
              <a:rPr lang="es-MX" sz="1400" dirty="0"/>
              <a:t>La app estará destinada a estudiantes, ingenieros, arquitectos y empresas que trabajen con productos con diferentes tipos de </a:t>
            </a:r>
            <a:r>
              <a:rPr lang="es-MX" sz="1400" dirty="0" smtClean="0"/>
              <a:t>unidades de medidas</a:t>
            </a:r>
            <a:r>
              <a:rPr lang="es-MX" sz="1400" dirty="0"/>
              <a:t>, tanto para uso personal como </a:t>
            </a:r>
            <a:r>
              <a:rPr lang="es-MX" sz="1400" dirty="0" smtClean="0"/>
              <a:t>profesional, ejemplo: Un arquitecto podrá pasar medidas de km a cm, así podrá diseñar sus planos a escala. </a:t>
            </a:r>
            <a:r>
              <a:rPr lang="es-MX" sz="1400" dirty="0"/>
              <a:t>Además, estará destinado a los idiomas </a:t>
            </a:r>
            <a:r>
              <a:rPr lang="es-MX" sz="1400" dirty="0" smtClean="0"/>
              <a:t>principales, por ejemplo español e ingles</a:t>
            </a:r>
            <a:r>
              <a:rPr lang="es-MX" sz="1200" dirty="0" smtClean="0"/>
              <a:t>.</a:t>
            </a:r>
            <a:endParaRPr lang="es-MX" sz="14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2344785" y="1562793"/>
            <a:ext cx="2704010" cy="1554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10" name="Rectángulo 9"/>
          <p:cNvSpPr/>
          <p:nvPr/>
        </p:nvSpPr>
        <p:spPr>
          <a:xfrm>
            <a:off x="2338253" y="3133898"/>
            <a:ext cx="2690948" cy="21114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u="sng" dirty="0" smtClean="0"/>
              <a:t>Recursos claves</a:t>
            </a:r>
            <a:r>
              <a:rPr lang="es-AR" b="1" dirty="0" smtClean="0"/>
              <a:t>:</a:t>
            </a:r>
          </a:p>
          <a:p>
            <a:r>
              <a:rPr lang="es-AR" sz="1200" dirty="0" smtClean="0"/>
              <a:t>Para </a:t>
            </a:r>
            <a:r>
              <a:rPr lang="es-AR" sz="1200" dirty="0"/>
              <a:t>iniciar nuestro </a:t>
            </a:r>
            <a:r>
              <a:rPr lang="es-AR" sz="1200" dirty="0" smtClean="0"/>
              <a:t>app necesitamos</a:t>
            </a:r>
            <a:r>
              <a:rPr lang="es-AR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 smtClean="0"/>
              <a:t>Capital inicial para pagos programadores, publicidad y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Programadores Android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Hosting para almacenar y administrar usuarios</a:t>
            </a:r>
            <a:r>
              <a:rPr lang="es-AR" sz="1200" dirty="0" smtClean="0"/>
              <a:t>.</a:t>
            </a:r>
            <a:endParaRPr lang="es-AR" sz="1200" dirty="0"/>
          </a:p>
        </p:txBody>
      </p:sp>
      <p:sp>
        <p:nvSpPr>
          <p:cNvPr id="11" name="Rectángulo 10"/>
          <p:cNvSpPr/>
          <p:nvPr/>
        </p:nvSpPr>
        <p:spPr>
          <a:xfrm>
            <a:off x="5094515" y="1562793"/>
            <a:ext cx="1921428" cy="36825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/>
              <a:t>Propuesta de valor </a:t>
            </a:r>
            <a:r>
              <a:rPr lang="es-AR" sz="2000" b="1" dirty="0" smtClean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podrá obtener en forma gratuita </a:t>
            </a:r>
            <a:r>
              <a:rPr lang="es-MX" sz="1200" dirty="0" smtClean="0"/>
              <a:t>en </a:t>
            </a:r>
            <a:r>
              <a:rPr lang="es-MX" sz="1200" dirty="0"/>
              <a:t>principio, así podrá utilizarla y evaluar la app.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La descarga que se ofrecerá de bajo peso en MB, así no </a:t>
            </a:r>
            <a:r>
              <a:rPr lang="es-MX" sz="1200" dirty="0" smtClean="0"/>
              <a:t>utilizar </a:t>
            </a:r>
            <a:r>
              <a:rPr lang="es-MX" sz="1200" dirty="0"/>
              <a:t>demasiado memoria.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realizará en distintos idiomas, según la localización del usuario.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agregará el botón de ayuda con atención las 24hs si el cliente necesita </a:t>
            </a:r>
            <a:r>
              <a:rPr lang="es-MX" sz="1200" dirty="0" smtClean="0"/>
              <a:t>consultar</a:t>
            </a:r>
            <a:r>
              <a:rPr lang="es-MX" sz="1400" dirty="0" smtClean="0"/>
              <a:t>.</a:t>
            </a:r>
            <a:endParaRPr lang="es-AR" sz="2000" b="1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7061664" y="1556661"/>
            <a:ext cx="2696292" cy="2069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500" b="1" u="sng" dirty="0" smtClean="0"/>
              <a:t>Relaciones </a:t>
            </a:r>
            <a:r>
              <a:rPr lang="es-AR" sz="1500" b="1" u="sng" dirty="0"/>
              <a:t>con el </a:t>
            </a:r>
            <a:r>
              <a:rPr lang="es-AR" sz="1500" b="1" u="sng" dirty="0" smtClean="0"/>
              <a:t>cliente</a:t>
            </a:r>
            <a:r>
              <a:rPr lang="es-AR" sz="1500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aplicación se </a:t>
            </a:r>
            <a:r>
              <a:rPr lang="es-MX" sz="1200" dirty="0"/>
              <a:t>ofrecerá </a:t>
            </a:r>
            <a:r>
              <a:rPr lang="es-MX" sz="1200" dirty="0" smtClean="0"/>
              <a:t>a  través de publicidades en diferentes plataformas, un link con  demo de prueba gratuita.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A los 3 meses le llegara un email para ofrecer la versión Premium, y la forma de pago.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</a:t>
            </a:r>
            <a:r>
              <a:rPr lang="es-MX" sz="1200" dirty="0"/>
              <a:t>cliente tendrá acceso al servicio técnico las </a:t>
            </a:r>
            <a:r>
              <a:rPr lang="es-MX" sz="1200" dirty="0" smtClean="0"/>
              <a:t>24hs, la respuesta se enviara por la misma aplicación.</a:t>
            </a:r>
            <a:endParaRPr lang="es-MX" sz="1200" dirty="0"/>
          </a:p>
        </p:txBody>
      </p:sp>
      <p:sp>
        <p:nvSpPr>
          <p:cNvPr id="14" name="Rectángulo 13"/>
          <p:cNvSpPr/>
          <p:nvPr/>
        </p:nvSpPr>
        <p:spPr>
          <a:xfrm>
            <a:off x="7061664" y="3682818"/>
            <a:ext cx="2696292" cy="1562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Canales: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descargar la app será a través de la tienda Play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atención al cliente será a través de la misma app, con respuesta por email.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pago se podrá realizar a través de </a:t>
            </a:r>
            <a:r>
              <a:rPr lang="es-MX" sz="1200" dirty="0" err="1" smtClean="0"/>
              <a:t>paypal</a:t>
            </a:r>
            <a:r>
              <a:rPr lang="es-MX" sz="1200" dirty="0" smtClean="0"/>
              <a:t>, </a:t>
            </a:r>
            <a:r>
              <a:rPr lang="es-MX" sz="1200" dirty="0" err="1" smtClean="0"/>
              <a:t>mercadopago</a:t>
            </a:r>
            <a:r>
              <a:rPr lang="es-MX" sz="1200" dirty="0" smtClean="0"/>
              <a:t> o transferencia.</a:t>
            </a:r>
            <a:endParaRPr lang="es-MX" sz="1050" dirty="0"/>
          </a:p>
        </p:txBody>
      </p:sp>
      <p:sp>
        <p:nvSpPr>
          <p:cNvPr id="15" name="Rectángulo 14"/>
          <p:cNvSpPr/>
          <p:nvPr/>
        </p:nvSpPr>
        <p:spPr>
          <a:xfrm>
            <a:off x="117566" y="5311833"/>
            <a:ext cx="5917474" cy="1190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16" name="Rectángulo 15"/>
          <p:cNvSpPr/>
          <p:nvPr/>
        </p:nvSpPr>
        <p:spPr>
          <a:xfrm>
            <a:off x="6108192" y="5311833"/>
            <a:ext cx="5935766" cy="1190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u="sng" dirty="0" smtClean="0"/>
              <a:t>Fuente </a:t>
            </a:r>
            <a:r>
              <a:rPr lang="es-AR" b="1" u="sng" dirty="0"/>
              <a:t>de </a:t>
            </a:r>
            <a:r>
              <a:rPr lang="es-AR" b="1" u="sng" dirty="0" smtClean="0"/>
              <a:t>ingresos</a:t>
            </a:r>
            <a:r>
              <a:rPr lang="es-AR" b="1" dirty="0" smtClean="0"/>
              <a:t>:</a:t>
            </a:r>
          </a:p>
          <a:p>
            <a:r>
              <a:rPr lang="es-MX" sz="1200" dirty="0"/>
              <a:t>La app tendrá una versión Demo sin </a:t>
            </a:r>
            <a:r>
              <a:rPr lang="es-MX" sz="1200" dirty="0" smtClean="0"/>
              <a:t>costo, </a:t>
            </a:r>
            <a:r>
              <a:rPr lang="es-MX" sz="1200" dirty="0"/>
              <a:t>pero incluirá diferentes publicidad pequeñas a través de google que servirá para ingresos mientras la app es gratuita. Luego se ofrecerá versión Premium sin publicidades y con más disponibilidad de distintas conversiones de mediadas </a:t>
            </a:r>
            <a:r>
              <a:rPr lang="es-MX" sz="1200" dirty="0" smtClean="0"/>
              <a:t>. Además, se agregaran </a:t>
            </a:r>
            <a:r>
              <a:rPr lang="es-MX" sz="1200" dirty="0"/>
              <a:t>más idiomas.</a:t>
            </a:r>
            <a:endParaRPr lang="es-MX" sz="1100" dirty="0"/>
          </a:p>
        </p:txBody>
      </p:sp>
      <p:sp>
        <p:nvSpPr>
          <p:cNvPr id="17" name="Rectángulo 16"/>
          <p:cNvSpPr/>
          <p:nvPr/>
        </p:nvSpPr>
        <p:spPr>
          <a:xfrm>
            <a:off x="5358384" y="6508886"/>
            <a:ext cx="6685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b="1" dirty="0" smtClean="0">
                <a:solidFill>
                  <a:srgbClr val="1C1C1A"/>
                </a:solidFill>
              </a:rPr>
              <a:t>Grupo 11-2023 – Alumnos: </a:t>
            </a:r>
            <a:r>
              <a:rPr lang="es-AR" sz="1400" dirty="0"/>
              <a:t>Facundo </a:t>
            </a:r>
            <a:r>
              <a:rPr lang="es-AR" sz="1400" dirty="0" err="1" smtClean="0"/>
              <a:t>Mecodangelo</a:t>
            </a:r>
            <a:r>
              <a:rPr lang="es-AR" sz="1400" dirty="0" smtClean="0"/>
              <a:t> - </a:t>
            </a:r>
            <a:r>
              <a:rPr lang="es-AR" sz="1400" dirty="0"/>
              <a:t>Fabricio Matías </a:t>
            </a:r>
            <a:r>
              <a:rPr lang="es-AR" sz="1400" dirty="0" smtClean="0"/>
              <a:t>Toso - Gustavo </a:t>
            </a:r>
            <a:r>
              <a:rPr lang="es-AR" sz="1400" dirty="0"/>
              <a:t>Godoy</a:t>
            </a:r>
            <a:r>
              <a:rPr lang="es-AR" sz="1400" b="1" dirty="0" smtClean="0">
                <a:solidFill>
                  <a:srgbClr val="1C1C1A"/>
                </a:solidFill>
              </a:rPr>
              <a:t> </a:t>
            </a:r>
            <a:endParaRPr lang="es-AR" sz="14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10" y="164373"/>
            <a:ext cx="521431" cy="521431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37162" y="742096"/>
            <a:ext cx="11906796" cy="75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Idea de negocio: </a:t>
            </a:r>
            <a:r>
              <a:rPr lang="es-AR" sz="1600" dirty="0"/>
              <a:t>El proyecto se tratará de una </a:t>
            </a:r>
            <a:r>
              <a:rPr lang="es-AR" sz="1600" dirty="0" smtClean="0"/>
              <a:t>aplicación móvil </a:t>
            </a:r>
            <a:r>
              <a:rPr lang="es-AR" sz="1600" dirty="0"/>
              <a:t>Android para convertir unidades de medidas a otras, ejemplo: de 1 metro a cm, esto ayudará a ingenieros, trabajadores de construcción o diseños </a:t>
            </a:r>
            <a:r>
              <a:rPr lang="es-AR" sz="1600" dirty="0" smtClean="0"/>
              <a:t>así </a:t>
            </a:r>
            <a:r>
              <a:rPr lang="es-AR" sz="1600" dirty="0"/>
              <a:t>poder tener </a:t>
            </a:r>
            <a:r>
              <a:rPr lang="es-AR" sz="1600" dirty="0" smtClean="0"/>
              <a:t>el equivalente de la unidad.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0" y="50247"/>
            <a:ext cx="685714" cy="685714"/>
          </a:xfrm>
          <a:prstGeom prst="rect">
            <a:avLst/>
          </a:prstGeom>
        </p:spPr>
      </p:pic>
      <p:sp>
        <p:nvSpPr>
          <p:cNvPr id="7" name="Rectángulo redondeado 6">
            <a:hlinkClick r:id="rId4"/>
          </p:cNvPr>
          <p:cNvSpPr/>
          <p:nvPr/>
        </p:nvSpPr>
        <p:spPr>
          <a:xfrm>
            <a:off x="199506" y="6569254"/>
            <a:ext cx="1305098" cy="232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 video Demo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0011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402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19</cp:revision>
  <dcterms:created xsi:type="dcterms:W3CDTF">2023-05-23T00:32:02Z</dcterms:created>
  <dcterms:modified xsi:type="dcterms:W3CDTF">2023-06-05T19:33:36Z</dcterms:modified>
</cp:coreProperties>
</file>