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17/6/2023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50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17/6/2023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6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17/6/2023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8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17/6/2023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8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17/6/2023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274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17/6/2023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571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17/6/2023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29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17/6/2023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91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17/6/2023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36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17/6/2023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28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17/6/2023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516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798C-91DC-4790-9F0F-4A6B153B4E8D}" type="datetimeFigureOut">
              <a:rPr lang="es-AR" smtClean="0"/>
              <a:t>17/6/2023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5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96790" y="94391"/>
            <a:ext cx="4496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0" u="none" strike="noStrike" dirty="0" smtClean="0">
                <a:solidFill>
                  <a:srgbClr val="1C1C1A"/>
                </a:solidFill>
                <a:effectLst/>
              </a:rPr>
              <a:t>App convertidor de unidades</a:t>
            </a:r>
            <a:endParaRPr lang="es-AR" sz="2800" dirty="0"/>
          </a:p>
        </p:txBody>
      </p:sp>
      <p:sp>
        <p:nvSpPr>
          <p:cNvPr id="5" name="Rectángulo 4"/>
          <p:cNvSpPr/>
          <p:nvPr/>
        </p:nvSpPr>
        <p:spPr>
          <a:xfrm>
            <a:off x="137162" y="1562792"/>
            <a:ext cx="2155372" cy="360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b="1" dirty="0" smtClean="0"/>
              <a:t>Socios claves: </a:t>
            </a:r>
            <a:endParaRPr lang="es-MX" sz="2000" b="1" dirty="0" smtClean="0"/>
          </a:p>
          <a:p>
            <a:r>
              <a:rPr lang="es-MX" sz="1600" dirty="0" smtClean="0"/>
              <a:t>Nuestros </a:t>
            </a:r>
            <a:r>
              <a:rPr lang="es-MX" sz="1600" dirty="0"/>
              <a:t>socios Claves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Programadores para poder implementar la aplicación.</a:t>
            </a:r>
            <a:endParaRPr lang="es-MX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Distribuidores </a:t>
            </a:r>
            <a:r>
              <a:rPr lang="es-MX" sz="1600" dirty="0"/>
              <a:t>de la aplicación, principalmente </a:t>
            </a:r>
            <a:r>
              <a:rPr lang="es-MX" sz="1600" dirty="0" smtClean="0"/>
              <a:t>Google </a:t>
            </a:r>
            <a:r>
              <a:rPr lang="es-MX" sz="1600" dirty="0"/>
              <a:t>Play.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849394" y="1556660"/>
            <a:ext cx="2194564" cy="36013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700" b="1" dirty="0" smtClean="0"/>
              <a:t>Segmentos de clientes</a:t>
            </a:r>
          </a:p>
          <a:p>
            <a:r>
              <a:rPr lang="es-MX" sz="1400" dirty="0"/>
              <a:t>La app estará destinada a estudiantes, ingenieros, arquitectos y empresas que trabajen con productos con diferentes tipos de </a:t>
            </a:r>
            <a:r>
              <a:rPr lang="es-MX" sz="1400" dirty="0" smtClean="0"/>
              <a:t>unidades de medidas</a:t>
            </a:r>
            <a:r>
              <a:rPr lang="es-MX" sz="1400" dirty="0"/>
              <a:t>, tanto para uso personal como </a:t>
            </a:r>
            <a:r>
              <a:rPr lang="es-MX" sz="1400" dirty="0" smtClean="0"/>
              <a:t>profesional, ejemplo: Un arquitecto podrá pasar medidas de km a cm, así podrá diseñar sus planos a escala. </a:t>
            </a:r>
            <a:r>
              <a:rPr lang="es-MX" sz="1400" dirty="0"/>
              <a:t>Además, estará destinado a los idiomas </a:t>
            </a:r>
            <a:r>
              <a:rPr lang="es-MX" sz="1400" dirty="0" smtClean="0"/>
              <a:t>principales, por ejemplo español e ingles</a:t>
            </a:r>
            <a:r>
              <a:rPr lang="es-MX" sz="1200" dirty="0" smtClean="0"/>
              <a:t>.</a:t>
            </a:r>
            <a:endParaRPr lang="es-MX" sz="1400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2344785" y="1562793"/>
            <a:ext cx="2704010" cy="1554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dirty="0" smtClean="0"/>
              <a:t>Actividades claves:</a:t>
            </a:r>
          </a:p>
          <a:p>
            <a:r>
              <a:rPr lang="es-MX" sz="1400" dirty="0"/>
              <a:t>La actividad principal es promocionar nuestro producto para que se puede descargar con una versión de prueba y luego una app Premium pago</a:t>
            </a:r>
            <a:endParaRPr lang="es-MX" sz="1200" dirty="0"/>
          </a:p>
        </p:txBody>
      </p:sp>
      <p:sp>
        <p:nvSpPr>
          <p:cNvPr id="10" name="Rectángulo 9"/>
          <p:cNvSpPr/>
          <p:nvPr/>
        </p:nvSpPr>
        <p:spPr>
          <a:xfrm>
            <a:off x="2338253" y="3133898"/>
            <a:ext cx="2690948" cy="20302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2000" b="1" dirty="0" smtClean="0"/>
              <a:t>Recursos claves</a:t>
            </a:r>
          </a:p>
          <a:p>
            <a:r>
              <a:rPr lang="es-AR" sz="1400" dirty="0" smtClean="0"/>
              <a:t>Para </a:t>
            </a:r>
            <a:r>
              <a:rPr lang="es-AR" sz="1400" dirty="0"/>
              <a:t>iniciar nuestro </a:t>
            </a:r>
            <a:r>
              <a:rPr lang="es-AR" sz="1400" dirty="0" smtClean="0"/>
              <a:t>app necesitamos</a:t>
            </a:r>
            <a:r>
              <a:rPr lang="es-AR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Programadores </a:t>
            </a:r>
            <a:r>
              <a:rPr lang="es-AR" sz="1400" dirty="0" smtClean="0"/>
              <a:t>Android.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smtClean="0"/>
              <a:t>Hosting </a:t>
            </a:r>
            <a:r>
              <a:rPr lang="es-AR" sz="1400" dirty="0"/>
              <a:t>para almacenar y administrar usuarios.</a:t>
            </a:r>
            <a:endParaRPr lang="es-A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Capital para iniciar </a:t>
            </a:r>
            <a:r>
              <a:rPr lang="es-AR" sz="1400" dirty="0" smtClean="0"/>
              <a:t>para pagos programadores, publicidad y hosting.</a:t>
            </a:r>
            <a:endParaRPr lang="es-AR" sz="1200" dirty="0"/>
          </a:p>
        </p:txBody>
      </p:sp>
      <p:sp>
        <p:nvSpPr>
          <p:cNvPr id="11" name="Rectángulo 10"/>
          <p:cNvSpPr/>
          <p:nvPr/>
        </p:nvSpPr>
        <p:spPr>
          <a:xfrm>
            <a:off x="5094514" y="1562793"/>
            <a:ext cx="2312130" cy="3601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/>
              <a:t>Propuesta de valor </a:t>
            </a:r>
            <a:r>
              <a:rPr lang="es-AR" sz="2000" b="1" dirty="0" smtClean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400" dirty="0"/>
              <a:t>Se podrá obtener en forma gratuita </a:t>
            </a:r>
            <a:r>
              <a:rPr lang="es-MX" sz="1400" dirty="0" smtClean="0"/>
              <a:t>en </a:t>
            </a:r>
            <a:r>
              <a:rPr lang="es-MX" sz="1400" dirty="0"/>
              <a:t>principio, así podrá utilizarla y evaluar la app.</a:t>
            </a:r>
            <a:endParaRPr lang="es-AR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400" dirty="0"/>
              <a:t>La descarga que se ofrecerá de bajo peso en MB, así no </a:t>
            </a:r>
            <a:r>
              <a:rPr lang="es-MX" sz="1400" dirty="0" smtClean="0"/>
              <a:t>utilizar </a:t>
            </a:r>
            <a:r>
              <a:rPr lang="es-MX" sz="1400" dirty="0"/>
              <a:t>demasiado memoria.</a:t>
            </a:r>
            <a:endParaRPr lang="es-AR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400" dirty="0"/>
              <a:t>Se realizará en distintos idiomas, según la localización del usuario.</a:t>
            </a:r>
            <a:endParaRPr lang="es-AR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400" dirty="0"/>
              <a:t>Se agregará el botón de ayuda con atención las 24hs si el cliente necesita ayuda</a:t>
            </a:r>
            <a:r>
              <a:rPr lang="es-MX" sz="1400" dirty="0" smtClean="0"/>
              <a:t>.</a:t>
            </a:r>
            <a:endParaRPr lang="es-AR" sz="2000" b="1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7471959" y="1556661"/>
            <a:ext cx="2285996" cy="18814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2000" b="1" dirty="0" smtClean="0"/>
              <a:t>Relaciones </a:t>
            </a:r>
            <a:r>
              <a:rPr lang="es-AR" sz="2000" b="1" dirty="0"/>
              <a:t>con el </a:t>
            </a:r>
            <a:r>
              <a:rPr lang="es-AR" sz="2000" b="1" dirty="0" smtClean="0"/>
              <a:t>cliente:</a:t>
            </a:r>
          </a:p>
          <a:p>
            <a:r>
              <a:rPr lang="es-MX" sz="1200" dirty="0"/>
              <a:t>Para llegar a nuestros futuros clientes, se ofrecerá un modo de prueba, para que pueda utilizarlo y familiarizarse. El cliente tendrá acceso al servicio técnico las 24hs.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471959" y="3494437"/>
            <a:ext cx="2285996" cy="1669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Canales: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descargar la app será a través de la tienda Play store.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atención al cliente será a través de la misma app, con respuesta por email.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El pago se podrá realizar a través de </a:t>
            </a:r>
            <a:r>
              <a:rPr lang="es-MX" sz="1200" dirty="0" err="1" smtClean="0"/>
              <a:t>paypal</a:t>
            </a:r>
            <a:r>
              <a:rPr lang="es-MX" sz="1200" dirty="0" smtClean="0"/>
              <a:t>.</a:t>
            </a:r>
            <a:endParaRPr lang="es-MX" sz="1050" dirty="0"/>
          </a:p>
        </p:txBody>
      </p:sp>
      <p:sp>
        <p:nvSpPr>
          <p:cNvPr id="15" name="Rectángulo 14"/>
          <p:cNvSpPr/>
          <p:nvPr/>
        </p:nvSpPr>
        <p:spPr>
          <a:xfrm>
            <a:off x="117566" y="5220393"/>
            <a:ext cx="5917474" cy="12823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dirty="0" smtClean="0"/>
              <a:t>Estructura </a:t>
            </a:r>
            <a:r>
              <a:rPr lang="es-AR" sz="2000" b="1" dirty="0"/>
              <a:t>de </a:t>
            </a:r>
            <a:r>
              <a:rPr lang="es-AR" sz="2000" b="1" dirty="0" smtClean="0"/>
              <a:t>costos:</a:t>
            </a:r>
          </a:p>
          <a:p>
            <a:r>
              <a:rPr lang="es-MX" sz="1600" dirty="0"/>
              <a:t>El costo más alto que deberemos afrontar son los programadores.</a:t>
            </a:r>
          </a:p>
          <a:p>
            <a:r>
              <a:rPr lang="es-MX" sz="1600" dirty="0"/>
              <a:t>Siguiente costo será el hosting y marketing y distribución de la app.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08192" y="5220392"/>
            <a:ext cx="5935766" cy="12823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Fuente </a:t>
            </a:r>
            <a:r>
              <a:rPr lang="es-AR" b="1" dirty="0"/>
              <a:t>de </a:t>
            </a:r>
            <a:r>
              <a:rPr lang="es-AR" b="1" dirty="0" smtClean="0"/>
              <a:t>ingresos:</a:t>
            </a:r>
          </a:p>
          <a:p>
            <a:r>
              <a:rPr lang="es-MX" sz="1500" dirty="0"/>
              <a:t>La app tendrá una versión Demo e incluirá publicidad que nos abonarán empresas que quieran su promoción. En la versión Premium el usuario encontrará herramientas de mayor necesidad, para la cual podrá abonar por MercadoPago o Paypal.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358384" y="6508886"/>
            <a:ext cx="6685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b="1" dirty="0" smtClean="0">
                <a:solidFill>
                  <a:srgbClr val="1C1C1A"/>
                </a:solidFill>
              </a:rPr>
              <a:t>Grupo 11-2023 – Alumnos: </a:t>
            </a:r>
            <a:r>
              <a:rPr lang="es-AR" sz="1400" dirty="0"/>
              <a:t>Facundo </a:t>
            </a:r>
            <a:r>
              <a:rPr lang="es-AR" sz="1400" dirty="0" err="1" smtClean="0"/>
              <a:t>Mecodangelo</a:t>
            </a:r>
            <a:r>
              <a:rPr lang="es-AR" sz="1400" dirty="0" smtClean="0"/>
              <a:t> - </a:t>
            </a:r>
            <a:r>
              <a:rPr lang="es-AR" sz="1400" dirty="0"/>
              <a:t>Fabricio Matías </a:t>
            </a:r>
            <a:r>
              <a:rPr lang="es-AR" sz="1400" dirty="0" smtClean="0"/>
              <a:t>Toso - Gustavo </a:t>
            </a:r>
            <a:r>
              <a:rPr lang="es-AR" sz="1400" dirty="0"/>
              <a:t>Godoy</a:t>
            </a:r>
            <a:r>
              <a:rPr lang="es-AR" sz="1400" b="1" dirty="0" smtClean="0">
                <a:solidFill>
                  <a:srgbClr val="1C1C1A"/>
                </a:solidFill>
              </a:rPr>
              <a:t> </a:t>
            </a:r>
            <a:endParaRPr lang="es-AR" sz="14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810" y="164373"/>
            <a:ext cx="521431" cy="521431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37162" y="742096"/>
            <a:ext cx="11906796" cy="75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2000" b="1" dirty="0" smtClean="0"/>
              <a:t>Idea de negocio: </a:t>
            </a:r>
            <a:r>
              <a:rPr lang="es-AR" sz="1600" dirty="0"/>
              <a:t>El proyecto se tratará de una </a:t>
            </a:r>
            <a:r>
              <a:rPr lang="es-AR" sz="1600" dirty="0" smtClean="0"/>
              <a:t>aplicación móvil </a:t>
            </a:r>
            <a:r>
              <a:rPr lang="es-AR" sz="1600" dirty="0"/>
              <a:t>Android para convertir unidades de medidas a otras, ejemplo: de 1 metro a cm, esto ayudará a ingenieros, trabajadores de construcción o diseños a poder tener las equivalencias de unidades de medidas</a:t>
            </a:r>
            <a:r>
              <a:rPr lang="es-AR" sz="1600" dirty="0" smtClean="0"/>
              <a:t>.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0" y="50247"/>
            <a:ext cx="6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24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431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14</cp:revision>
  <dcterms:created xsi:type="dcterms:W3CDTF">2023-05-23T00:32:02Z</dcterms:created>
  <dcterms:modified xsi:type="dcterms:W3CDTF">2023-06-17T22:12:33Z</dcterms:modified>
</cp:coreProperties>
</file>