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3"/>
  </p:notesMasterIdLst>
  <p:sldIdLst>
    <p:sldId id="256" r:id="rId2"/>
    <p:sldId id="258" r:id="rId3"/>
    <p:sldId id="341" r:id="rId4"/>
    <p:sldId id="393" r:id="rId5"/>
    <p:sldId id="345" r:id="rId6"/>
    <p:sldId id="323" r:id="rId7"/>
    <p:sldId id="401" r:id="rId8"/>
    <p:sldId id="394" r:id="rId9"/>
    <p:sldId id="349" r:id="rId10"/>
    <p:sldId id="395" r:id="rId11"/>
    <p:sldId id="397" r:id="rId12"/>
    <p:sldId id="398" r:id="rId13"/>
    <p:sldId id="399" r:id="rId14"/>
    <p:sldId id="400" r:id="rId15"/>
    <p:sldId id="402" r:id="rId16"/>
    <p:sldId id="403" r:id="rId17"/>
    <p:sldId id="404" r:id="rId18"/>
    <p:sldId id="405" r:id="rId19"/>
    <p:sldId id="378" r:id="rId20"/>
    <p:sldId id="408" r:id="rId21"/>
    <p:sldId id="407" r:id="rId22"/>
    <p:sldId id="410" r:id="rId23"/>
    <p:sldId id="409" r:id="rId24"/>
    <p:sldId id="411" r:id="rId25"/>
    <p:sldId id="412" r:id="rId26"/>
    <p:sldId id="413" r:id="rId27"/>
    <p:sldId id="414" r:id="rId28"/>
    <p:sldId id="415" r:id="rId29"/>
    <p:sldId id="416" r:id="rId30"/>
    <p:sldId id="417" r:id="rId31"/>
    <p:sldId id="264" r:id="rId32"/>
  </p:sldIdLst>
  <p:sldSz cx="9144000" cy="5143500" type="screen16x9"/>
  <p:notesSz cx="7104063" cy="10234613"/>
  <p:embeddedFontLst>
    <p:embeddedFont>
      <p:font typeface="DM Sans" pitchFamily="2" charset="0"/>
      <p:regular r:id="rId34"/>
      <p:bold r:id="rId35"/>
      <p:italic r:id="rId36"/>
      <p:boldItalic r:id="rId37"/>
    </p:embeddedFont>
    <p:embeddedFont>
      <p:font typeface="Golos Text ExtraBold" panose="020B0604020202020204" charset="0"/>
      <p:bold r:id="rId38"/>
    </p:embeddedFont>
    <p:embeddedFont>
      <p:font typeface="Palanquin Dark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52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2FC"/>
    <a:srgbClr val="B0EAEA"/>
    <a:srgbClr val="EEE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5391CD-A0D8-47C0-859C-63602B9EEDF6}">
  <a:tblStyle styleId="{C35391CD-A0D8-47C0-859C-63602B9EED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2660EC-9FDF-4F75-975D-A6CC36458B4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12" autoAdjust="0"/>
  </p:normalViewPr>
  <p:slideViewPr>
    <p:cSldViewPr snapToGrid="0" showGuides="1">
      <p:cViewPr varScale="1">
        <p:scale>
          <a:sx n="79" d="100"/>
          <a:sy n="79" d="100"/>
        </p:scale>
        <p:origin x="588" y="54"/>
      </p:cViewPr>
      <p:guideLst>
        <p:guide orient="horz" pos="1552"/>
        <p:guide pos="29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59" tIns="99059" rIns="99059" bIns="99059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cd280f8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cd280f8a6_0_0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>
          <a:extLst>
            <a:ext uri="{FF2B5EF4-FFF2-40B4-BE49-F238E27FC236}">
              <a16:creationId xmlns:a16="http://schemas.microsoft.com/office/drawing/2014/main" id="{C0F1CE72-BD64-2334-D67C-B79644F75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cd280f8a6_0_0:notes">
            <a:extLst>
              <a:ext uri="{FF2B5EF4-FFF2-40B4-BE49-F238E27FC236}">
                <a16:creationId xmlns:a16="http://schemas.microsoft.com/office/drawing/2014/main" id="{4DCFD072-9342-FFFA-261F-2A9AC14267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cd280f8a6_0_0:notes">
            <a:extLst>
              <a:ext uri="{FF2B5EF4-FFF2-40B4-BE49-F238E27FC236}">
                <a16:creationId xmlns:a16="http://schemas.microsoft.com/office/drawing/2014/main" id="{44BAB810-2F2B-6B57-052B-210D6334B4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612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51104-7C0A-CC07-013D-27CFB6E9C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FA5CB65-5DF6-C573-96ED-0E44E90F9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D0F5E4-D356-2F14-54A5-F541D8136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17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D40E7-2DAA-1B57-3B97-67286B2E5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DB6021E-71FF-699E-184B-4BC49E660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B8CE6FE-B8DE-05CC-DB20-F111E6C1D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5765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1BDB6-F081-2982-9DC2-DB7439296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7B31E9C-B683-CE3C-E527-6CDF2EFC8A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00BA37F-376A-6382-B091-2DF4B987D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4450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4e3d71a347_0_27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4e3d71a347_0_27422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205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34544eb2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34544eb2f_0_123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8061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A9075-B725-7F50-B871-CD8B90009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F6D8B2-12FC-CA83-FAEA-38279B3CB5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4EEE53F-9501-7D16-AA60-185D785B8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2233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5047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77b642fd3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77b642fd3_0_258:notes"/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633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>
          <a:extLst>
            <a:ext uri="{FF2B5EF4-FFF2-40B4-BE49-F238E27FC236}">
              <a16:creationId xmlns:a16="http://schemas.microsoft.com/office/drawing/2014/main" id="{2D50B201-58C7-55B8-863D-7ED23B35B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4cd280f8a6_0_0:notes">
            <a:extLst>
              <a:ext uri="{FF2B5EF4-FFF2-40B4-BE49-F238E27FC236}">
                <a16:creationId xmlns:a16="http://schemas.microsoft.com/office/drawing/2014/main" id="{5259F18B-7640-3965-0D4E-679C61FB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4cd280f8a6_0_0:notes">
            <a:extLst>
              <a:ext uri="{FF2B5EF4-FFF2-40B4-BE49-F238E27FC236}">
                <a16:creationId xmlns:a16="http://schemas.microsoft.com/office/drawing/2014/main" id="{6EB86E66-3084-3970-B763-1B2D920295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926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229EE-7D51-5AA1-104C-0127A9C03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F0327EF-3BF2-2E82-EA9A-524BC3594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45A3CB5-9C48-3222-8A4A-6F51196EC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0922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FC891D77-E4E9-53C7-E1C6-139A7FEE1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77b642fd3_0_258:notes">
            <a:extLst>
              <a:ext uri="{FF2B5EF4-FFF2-40B4-BE49-F238E27FC236}">
                <a16:creationId xmlns:a16="http://schemas.microsoft.com/office/drawing/2014/main" id="{1A7FF374-0946-F0E1-7491-7B50BDFF9C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77b642fd3_0_258:notes">
            <a:extLst>
              <a:ext uri="{FF2B5EF4-FFF2-40B4-BE49-F238E27FC236}">
                <a16:creationId xmlns:a16="http://schemas.microsoft.com/office/drawing/2014/main" id="{EAB99F4D-6031-6FFC-01BA-D475D9977D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spcFirstLastPara="1" wrap="square" lIns="99059" tIns="99059" rIns="99059" bIns="99059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682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87350" y="566398"/>
            <a:ext cx="8169300" cy="4010705"/>
            <a:chOff x="451125" y="564812"/>
            <a:chExt cx="8169300" cy="4010705"/>
          </a:xfrm>
        </p:grpSpPr>
        <p:sp>
          <p:nvSpPr>
            <p:cNvPr id="10" name="Google Shape;10;p2"/>
            <p:cNvSpPr/>
            <p:nvPr/>
          </p:nvSpPr>
          <p:spPr>
            <a:xfrm>
              <a:off x="451125" y="629550"/>
              <a:ext cx="8169300" cy="3884400"/>
            </a:xfrm>
            <a:prstGeom prst="roundRect">
              <a:avLst>
                <a:gd name="adj" fmla="val 609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4511128" y="564812"/>
              <a:ext cx="118496" cy="119189"/>
              <a:chOff x="6916887" y="844381"/>
              <a:chExt cx="102870" cy="103481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6940943" y="868436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6916887" y="844381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2100366" y="4456328"/>
              <a:ext cx="118496" cy="119189"/>
              <a:chOff x="6620258" y="1050444"/>
              <a:chExt cx="102870" cy="103481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6644314" y="1074499"/>
                <a:ext cx="54757" cy="55370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6620258" y="1050444"/>
                <a:ext cx="102870" cy="10348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946211" y="1331250"/>
            <a:ext cx="3683400" cy="218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946222" y="3521725"/>
            <a:ext cx="3683400" cy="3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459961" y="-684019"/>
            <a:ext cx="1368067" cy="1368031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5490600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54906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56" name="Google Shape;56;p7"/>
          <p:cNvGrpSpPr/>
          <p:nvPr/>
        </p:nvGrpSpPr>
        <p:grpSpPr>
          <a:xfrm>
            <a:off x="-352400" y="4605970"/>
            <a:ext cx="4924200" cy="700380"/>
            <a:chOff x="-352400" y="4682170"/>
            <a:chExt cx="4924200" cy="700380"/>
          </a:xfrm>
        </p:grpSpPr>
        <p:sp>
          <p:nvSpPr>
            <p:cNvPr id="57" name="Google Shape;57;p7"/>
            <p:cNvSpPr/>
            <p:nvPr/>
          </p:nvSpPr>
          <p:spPr>
            <a:xfrm>
              <a:off x="-352400" y="4740550"/>
              <a:ext cx="4924200" cy="642000"/>
            </a:xfrm>
            <a:prstGeom prst="roundRect">
              <a:avLst>
                <a:gd name="adj" fmla="val 19198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" name="Google Shape;58;p7"/>
            <p:cNvGrpSpPr/>
            <p:nvPr/>
          </p:nvGrpSpPr>
          <p:grpSpPr>
            <a:xfrm>
              <a:off x="768028" y="4682170"/>
              <a:ext cx="118495" cy="119191"/>
              <a:chOff x="4512753" y="952912"/>
              <a:chExt cx="118495" cy="119191"/>
            </a:xfrm>
          </p:grpSpPr>
          <p:sp>
            <p:nvSpPr>
              <p:cNvPr id="59" name="Google Shape;59;p7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7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4741626" y="2106138"/>
            <a:ext cx="3507600" cy="16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4741733" y="1480088"/>
            <a:ext cx="3507600" cy="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/>
          <p:nvPr/>
        </p:nvSpPr>
        <p:spPr>
          <a:xfrm rot="-5400000">
            <a:off x="-1259496" y="1669851"/>
            <a:ext cx="2393100" cy="8283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9"/>
          <p:cNvSpPr/>
          <p:nvPr/>
        </p:nvSpPr>
        <p:spPr>
          <a:xfrm>
            <a:off x="105375" y="2972275"/>
            <a:ext cx="476882" cy="472192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title" hasCustomPrompt="1"/>
          </p:nvPr>
        </p:nvSpPr>
        <p:spPr>
          <a:xfrm>
            <a:off x="829406" y="1401569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1732850" y="1401569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2" hasCustomPrompt="1"/>
          </p:nvPr>
        </p:nvSpPr>
        <p:spPr>
          <a:xfrm>
            <a:off x="829406" y="3649188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3"/>
          </p:nvPr>
        </p:nvSpPr>
        <p:spPr>
          <a:xfrm>
            <a:off x="1732850" y="3649200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4" hasCustomPrompt="1"/>
          </p:nvPr>
        </p:nvSpPr>
        <p:spPr>
          <a:xfrm>
            <a:off x="4769656" y="1401564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5673099" y="1401574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6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7" hasCustomPrompt="1"/>
          </p:nvPr>
        </p:nvSpPr>
        <p:spPr>
          <a:xfrm>
            <a:off x="4769656" y="3649188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5673099" y="3649200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9" hasCustomPrompt="1"/>
          </p:nvPr>
        </p:nvSpPr>
        <p:spPr>
          <a:xfrm>
            <a:off x="829406" y="2525376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3"/>
          </p:nvPr>
        </p:nvSpPr>
        <p:spPr>
          <a:xfrm>
            <a:off x="1732850" y="2525375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4" hasCustomPrompt="1"/>
          </p:nvPr>
        </p:nvSpPr>
        <p:spPr>
          <a:xfrm>
            <a:off x="4769656" y="2525376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5"/>
          </p:nvPr>
        </p:nvSpPr>
        <p:spPr>
          <a:xfrm>
            <a:off x="5673099" y="2525375"/>
            <a:ext cx="26415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7120179" y="-440699"/>
            <a:ext cx="2393100" cy="8283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" name="Google Shape;94;p13"/>
          <p:cNvGrpSpPr/>
          <p:nvPr/>
        </p:nvGrpSpPr>
        <p:grpSpPr>
          <a:xfrm flipH="1">
            <a:off x="7060154" y="4604605"/>
            <a:ext cx="2453125" cy="887896"/>
            <a:chOff x="-384050" y="4548979"/>
            <a:chExt cx="2453125" cy="887896"/>
          </a:xfrm>
        </p:grpSpPr>
        <p:sp>
          <p:nvSpPr>
            <p:cNvPr id="95" name="Google Shape;95;p13"/>
            <p:cNvSpPr/>
            <p:nvPr/>
          </p:nvSpPr>
          <p:spPr>
            <a:xfrm>
              <a:off x="-384050" y="4608575"/>
              <a:ext cx="2393100" cy="828300"/>
            </a:xfrm>
            <a:prstGeom prst="roundRect">
              <a:avLst>
                <a:gd name="adj" fmla="val 16923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" name="Google Shape;96;p13"/>
            <p:cNvGrpSpPr/>
            <p:nvPr/>
          </p:nvGrpSpPr>
          <p:grpSpPr>
            <a:xfrm>
              <a:off x="325671" y="4548979"/>
              <a:ext cx="118495" cy="119191"/>
              <a:chOff x="4541071" y="952912"/>
              <a:chExt cx="118495" cy="119191"/>
            </a:xfrm>
          </p:grpSpPr>
          <p:sp>
            <p:nvSpPr>
              <p:cNvPr id="97" name="Google Shape;97;p13"/>
              <p:cNvSpPr/>
              <p:nvPr/>
            </p:nvSpPr>
            <p:spPr>
              <a:xfrm>
                <a:off x="4568781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541071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13"/>
            <p:cNvGrpSpPr/>
            <p:nvPr/>
          </p:nvGrpSpPr>
          <p:grpSpPr>
            <a:xfrm>
              <a:off x="1950580" y="4835229"/>
              <a:ext cx="118495" cy="119191"/>
              <a:chOff x="4512753" y="952912"/>
              <a:chExt cx="118495" cy="119191"/>
            </a:xfrm>
          </p:grpSpPr>
          <p:sp>
            <p:nvSpPr>
              <p:cNvPr id="100" name="Google Shape;100;p13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2" name="Google Shape;102;p13"/>
          <p:cNvSpPr/>
          <p:nvPr/>
        </p:nvSpPr>
        <p:spPr>
          <a:xfrm>
            <a:off x="8535000" y="141154"/>
            <a:ext cx="804590" cy="796696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7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720000" y="1401575"/>
            <a:ext cx="3852000" cy="32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>
            <a:spLocks noGrp="1"/>
          </p:cNvSpPr>
          <p:nvPr>
            <p:ph type="pic" idx="2"/>
          </p:nvPr>
        </p:nvSpPr>
        <p:spPr>
          <a:xfrm>
            <a:off x="5262725" y="1401575"/>
            <a:ext cx="3054000" cy="3054600"/>
          </a:xfrm>
          <a:prstGeom prst="roundRect">
            <a:avLst>
              <a:gd name="adj" fmla="val 7563"/>
            </a:avLst>
          </a:prstGeom>
          <a:noFill/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07" name="Google Shape;107;p14"/>
          <p:cNvSpPr/>
          <p:nvPr/>
        </p:nvSpPr>
        <p:spPr>
          <a:xfrm>
            <a:off x="112887" y="4608575"/>
            <a:ext cx="1218985" cy="1218949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4"/>
          <p:cNvGrpSpPr/>
          <p:nvPr/>
        </p:nvGrpSpPr>
        <p:grpSpPr>
          <a:xfrm>
            <a:off x="501750" y="479912"/>
            <a:ext cx="8140500" cy="4188266"/>
            <a:chOff x="501750" y="479912"/>
            <a:chExt cx="8140500" cy="4188266"/>
          </a:xfrm>
        </p:grpSpPr>
        <p:sp>
          <p:nvSpPr>
            <p:cNvPr id="206" name="Google Shape;206;p24"/>
            <p:cNvSpPr/>
            <p:nvPr/>
          </p:nvSpPr>
          <p:spPr>
            <a:xfrm>
              <a:off x="501750" y="539500"/>
              <a:ext cx="8140500" cy="4069200"/>
            </a:xfrm>
            <a:prstGeom prst="roundRect">
              <a:avLst>
                <a:gd name="adj" fmla="val 2822"/>
              </a:avLst>
            </a:prstGeom>
            <a:noFill/>
            <a:ln w="9525" cap="flat" cmpd="sng">
              <a:solidFill>
                <a:schemeClr val="accen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7" name="Google Shape;207;p24"/>
            <p:cNvGrpSpPr/>
            <p:nvPr/>
          </p:nvGrpSpPr>
          <p:grpSpPr>
            <a:xfrm>
              <a:off x="1469140" y="479912"/>
              <a:ext cx="118495" cy="119191"/>
              <a:chOff x="4512753" y="952912"/>
              <a:chExt cx="118495" cy="119191"/>
            </a:xfrm>
          </p:grpSpPr>
          <p:sp>
            <p:nvSpPr>
              <p:cNvPr id="208" name="Google Shape;208;p2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24"/>
            <p:cNvGrpSpPr/>
            <p:nvPr/>
          </p:nvGrpSpPr>
          <p:grpSpPr>
            <a:xfrm>
              <a:off x="7556365" y="4548987"/>
              <a:ext cx="118495" cy="119191"/>
              <a:chOff x="4512753" y="952912"/>
              <a:chExt cx="118495" cy="119191"/>
            </a:xfrm>
          </p:grpSpPr>
          <p:sp>
            <p:nvSpPr>
              <p:cNvPr id="211" name="Google Shape;211;p24"/>
              <p:cNvSpPr/>
              <p:nvPr/>
            </p:nvSpPr>
            <p:spPr>
              <a:xfrm>
                <a:off x="4540464" y="980619"/>
                <a:ext cx="63074" cy="6377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00" extrusionOk="0">
                    <a:moveTo>
                      <a:pt x="445" y="0"/>
                    </a:moveTo>
                    <a:cubicBezTo>
                      <a:pt x="202" y="0"/>
                      <a:pt x="1" y="201"/>
                      <a:pt x="1" y="455"/>
                    </a:cubicBezTo>
                    <a:cubicBezTo>
                      <a:pt x="1" y="698"/>
                      <a:pt x="202" y="899"/>
                      <a:pt x="445" y="899"/>
                    </a:cubicBezTo>
                    <a:cubicBezTo>
                      <a:pt x="688" y="899"/>
                      <a:pt x="889" y="698"/>
                      <a:pt x="889" y="455"/>
                    </a:cubicBezTo>
                    <a:cubicBezTo>
                      <a:pt x="889" y="201"/>
                      <a:pt x="688" y="0"/>
                      <a:pt x="4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4512753" y="952912"/>
                <a:ext cx="118495" cy="119191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82" extrusionOk="0">
                    <a:moveTo>
                      <a:pt x="836" y="106"/>
                    </a:moveTo>
                    <a:cubicBezTo>
                      <a:pt x="1238" y="106"/>
                      <a:pt x="1566" y="434"/>
                      <a:pt x="1566" y="846"/>
                    </a:cubicBezTo>
                    <a:cubicBezTo>
                      <a:pt x="1566" y="1248"/>
                      <a:pt x="1238" y="1576"/>
                      <a:pt x="836" y="1576"/>
                    </a:cubicBezTo>
                    <a:cubicBezTo>
                      <a:pt x="434" y="1576"/>
                      <a:pt x="106" y="1248"/>
                      <a:pt x="106" y="846"/>
                    </a:cubicBezTo>
                    <a:cubicBezTo>
                      <a:pt x="106" y="434"/>
                      <a:pt x="434" y="106"/>
                      <a:pt x="836" y="106"/>
                    </a:cubicBezTo>
                    <a:close/>
                    <a:moveTo>
                      <a:pt x="836" y="0"/>
                    </a:moveTo>
                    <a:cubicBezTo>
                      <a:pt x="371" y="0"/>
                      <a:pt x="1" y="381"/>
                      <a:pt x="1" y="846"/>
                    </a:cubicBezTo>
                    <a:cubicBezTo>
                      <a:pt x="1" y="1301"/>
                      <a:pt x="371" y="1681"/>
                      <a:pt x="836" y="1681"/>
                    </a:cubicBezTo>
                    <a:cubicBezTo>
                      <a:pt x="1301" y="1681"/>
                      <a:pt x="1671" y="1301"/>
                      <a:pt x="1671" y="846"/>
                    </a:cubicBezTo>
                    <a:cubicBezTo>
                      <a:pt x="1671" y="381"/>
                      <a:pt x="1301" y="0"/>
                      <a:pt x="8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dk2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/>
          <p:nvPr/>
        </p:nvSpPr>
        <p:spPr>
          <a:xfrm>
            <a:off x="7942124" y="4608568"/>
            <a:ext cx="959003" cy="949573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5"/>
          <p:cNvSpPr/>
          <p:nvPr/>
        </p:nvSpPr>
        <p:spPr>
          <a:xfrm>
            <a:off x="-132025" y="-288800"/>
            <a:ext cx="854400" cy="828300"/>
          </a:xfrm>
          <a:prstGeom prst="roundRect">
            <a:avLst>
              <a:gd name="adj" fmla="val 16923"/>
            </a:avLst>
          </a:prstGeom>
          <a:noFill/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0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om.ufu.br/~backe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ctrTitle"/>
          </p:nvPr>
        </p:nvSpPr>
        <p:spPr>
          <a:xfrm>
            <a:off x="697358" y="611345"/>
            <a:ext cx="4189627" cy="7505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dk1"/>
                </a:solidFill>
              </a:rPr>
              <a:t>Estrutura de</a:t>
            </a:r>
            <a:r>
              <a:rPr lang="en" sz="3000" dirty="0"/>
              <a:t> </a:t>
            </a:r>
            <a:r>
              <a:rPr lang="en" sz="3000" dirty="0">
                <a:solidFill>
                  <a:schemeClr val="dk1"/>
                </a:solidFill>
              </a:rPr>
              <a:t>Dados 1</a:t>
            </a:r>
            <a:endParaRPr sz="3000" dirty="0">
              <a:solidFill>
                <a:schemeClr val="dk1"/>
              </a:solidFill>
              <a:highlight>
                <a:schemeClr val="dk2"/>
              </a:highlight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5149700" y="481050"/>
            <a:ext cx="2818500" cy="4181400"/>
          </a:xfrm>
          <a:prstGeom prst="roundRect">
            <a:avLst>
              <a:gd name="adj" fmla="val 8661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29" name="Google Shape;229;p29"/>
          <p:cNvGrpSpPr/>
          <p:nvPr/>
        </p:nvGrpSpPr>
        <p:grpSpPr>
          <a:xfrm>
            <a:off x="4922980" y="1361875"/>
            <a:ext cx="3271939" cy="2346726"/>
            <a:chOff x="1116977" y="888139"/>
            <a:chExt cx="3277651" cy="2680904"/>
          </a:xfrm>
        </p:grpSpPr>
        <p:sp>
          <p:nvSpPr>
            <p:cNvPr id="230" name="Google Shape;230;p29"/>
            <p:cNvSpPr/>
            <p:nvPr/>
          </p:nvSpPr>
          <p:spPr>
            <a:xfrm>
              <a:off x="3803188" y="1627086"/>
              <a:ext cx="591440" cy="590801"/>
            </a:xfrm>
            <a:custGeom>
              <a:avLst/>
              <a:gdLst/>
              <a:ahLst/>
              <a:cxnLst/>
              <a:rect l="l" t="t" r="r" b="b"/>
              <a:pathLst>
                <a:path w="9613" h="9603" fill="none" extrusionOk="0">
                  <a:moveTo>
                    <a:pt x="7487" y="1270"/>
                  </a:moveTo>
                  <a:lnTo>
                    <a:pt x="6926" y="1777"/>
                  </a:lnTo>
                  <a:cubicBezTo>
                    <a:pt x="6905" y="1798"/>
                    <a:pt x="6895" y="1809"/>
                    <a:pt x="6884" y="1830"/>
                  </a:cubicBezTo>
                  <a:cubicBezTo>
                    <a:pt x="6525" y="1587"/>
                    <a:pt x="6144" y="1407"/>
                    <a:pt x="5742" y="1301"/>
                  </a:cubicBezTo>
                  <a:cubicBezTo>
                    <a:pt x="5742" y="1280"/>
                    <a:pt x="5742" y="1248"/>
                    <a:pt x="5753" y="1227"/>
                  </a:cubicBezTo>
                  <a:lnTo>
                    <a:pt x="5774" y="477"/>
                  </a:lnTo>
                  <a:cubicBezTo>
                    <a:pt x="5784" y="244"/>
                    <a:pt x="5605" y="43"/>
                    <a:pt x="5372" y="32"/>
                  </a:cubicBezTo>
                  <a:lnTo>
                    <a:pt x="4621" y="11"/>
                  </a:lnTo>
                  <a:cubicBezTo>
                    <a:pt x="4389" y="1"/>
                    <a:pt x="4188" y="180"/>
                    <a:pt x="4177" y="413"/>
                  </a:cubicBezTo>
                  <a:lnTo>
                    <a:pt x="4145" y="1164"/>
                  </a:lnTo>
                  <a:cubicBezTo>
                    <a:pt x="4145" y="1196"/>
                    <a:pt x="4145" y="1217"/>
                    <a:pt x="4156" y="1238"/>
                  </a:cubicBezTo>
                  <a:cubicBezTo>
                    <a:pt x="3754" y="1312"/>
                    <a:pt x="3363" y="1449"/>
                    <a:pt x="3003" y="1661"/>
                  </a:cubicBezTo>
                  <a:cubicBezTo>
                    <a:pt x="2993" y="1640"/>
                    <a:pt x="2972" y="1619"/>
                    <a:pt x="2961" y="1597"/>
                  </a:cubicBezTo>
                  <a:lnTo>
                    <a:pt x="2454" y="1048"/>
                  </a:lnTo>
                  <a:cubicBezTo>
                    <a:pt x="2295" y="878"/>
                    <a:pt x="2020" y="868"/>
                    <a:pt x="1851" y="1016"/>
                  </a:cubicBezTo>
                  <a:lnTo>
                    <a:pt x="1301" y="1523"/>
                  </a:lnTo>
                  <a:cubicBezTo>
                    <a:pt x="1121" y="1682"/>
                    <a:pt x="1111" y="1957"/>
                    <a:pt x="1269" y="2126"/>
                  </a:cubicBezTo>
                  <a:lnTo>
                    <a:pt x="1777" y="2676"/>
                  </a:lnTo>
                  <a:cubicBezTo>
                    <a:pt x="1798" y="2697"/>
                    <a:pt x="1819" y="2718"/>
                    <a:pt x="1830" y="2729"/>
                  </a:cubicBezTo>
                  <a:cubicBezTo>
                    <a:pt x="1586" y="3078"/>
                    <a:pt x="1417" y="3469"/>
                    <a:pt x="1301" y="3871"/>
                  </a:cubicBezTo>
                  <a:cubicBezTo>
                    <a:pt x="1280" y="3871"/>
                    <a:pt x="1259" y="3860"/>
                    <a:pt x="1227" y="3860"/>
                  </a:cubicBezTo>
                  <a:lnTo>
                    <a:pt x="476" y="3829"/>
                  </a:lnTo>
                  <a:cubicBezTo>
                    <a:pt x="370" y="3829"/>
                    <a:pt x="265" y="3871"/>
                    <a:pt x="180" y="3945"/>
                  </a:cubicBezTo>
                  <a:lnTo>
                    <a:pt x="180" y="3945"/>
                  </a:lnTo>
                  <a:cubicBezTo>
                    <a:pt x="95" y="4019"/>
                    <a:pt x="43" y="4125"/>
                    <a:pt x="43" y="4241"/>
                  </a:cubicBezTo>
                  <a:lnTo>
                    <a:pt x="11" y="4992"/>
                  </a:lnTo>
                  <a:lnTo>
                    <a:pt x="11" y="4992"/>
                  </a:lnTo>
                  <a:cubicBezTo>
                    <a:pt x="0" y="5224"/>
                    <a:pt x="180" y="5425"/>
                    <a:pt x="423" y="5425"/>
                  </a:cubicBezTo>
                  <a:lnTo>
                    <a:pt x="1174" y="5457"/>
                  </a:lnTo>
                  <a:cubicBezTo>
                    <a:pt x="1195" y="5457"/>
                    <a:pt x="1216" y="5457"/>
                    <a:pt x="1248" y="5457"/>
                  </a:cubicBezTo>
                  <a:cubicBezTo>
                    <a:pt x="1312" y="5859"/>
                    <a:pt x="1460" y="6240"/>
                    <a:pt x="1660" y="6610"/>
                  </a:cubicBezTo>
                  <a:cubicBezTo>
                    <a:pt x="1639" y="6620"/>
                    <a:pt x="1629" y="6631"/>
                    <a:pt x="1608" y="6652"/>
                  </a:cubicBezTo>
                  <a:lnTo>
                    <a:pt x="1047" y="7159"/>
                  </a:lnTo>
                  <a:cubicBezTo>
                    <a:pt x="878" y="7318"/>
                    <a:pt x="867" y="7582"/>
                    <a:pt x="1026" y="7762"/>
                  </a:cubicBezTo>
                  <a:lnTo>
                    <a:pt x="1534" y="8312"/>
                  </a:lnTo>
                  <a:cubicBezTo>
                    <a:pt x="1692" y="8481"/>
                    <a:pt x="1957" y="8492"/>
                    <a:pt x="2136" y="8344"/>
                  </a:cubicBezTo>
                  <a:lnTo>
                    <a:pt x="2686" y="7836"/>
                  </a:lnTo>
                  <a:cubicBezTo>
                    <a:pt x="2707" y="7815"/>
                    <a:pt x="2718" y="7794"/>
                    <a:pt x="2739" y="7773"/>
                  </a:cubicBezTo>
                  <a:cubicBezTo>
                    <a:pt x="3088" y="8027"/>
                    <a:pt x="3469" y="8196"/>
                    <a:pt x="3881" y="8302"/>
                  </a:cubicBezTo>
                  <a:cubicBezTo>
                    <a:pt x="3870" y="8333"/>
                    <a:pt x="3870" y="8354"/>
                    <a:pt x="3870" y="8376"/>
                  </a:cubicBezTo>
                  <a:lnTo>
                    <a:pt x="3839" y="9126"/>
                  </a:lnTo>
                  <a:cubicBezTo>
                    <a:pt x="3828" y="9243"/>
                    <a:pt x="3870" y="9348"/>
                    <a:pt x="3945" y="9433"/>
                  </a:cubicBezTo>
                  <a:cubicBezTo>
                    <a:pt x="4029" y="9518"/>
                    <a:pt x="4135" y="9560"/>
                    <a:pt x="4241" y="9570"/>
                  </a:cubicBezTo>
                  <a:lnTo>
                    <a:pt x="4991" y="9602"/>
                  </a:lnTo>
                  <a:lnTo>
                    <a:pt x="4991" y="9602"/>
                  </a:lnTo>
                  <a:cubicBezTo>
                    <a:pt x="5108" y="9602"/>
                    <a:pt x="5213" y="9560"/>
                    <a:pt x="5298" y="9486"/>
                  </a:cubicBezTo>
                  <a:cubicBezTo>
                    <a:pt x="5383" y="9412"/>
                    <a:pt x="5435" y="9306"/>
                    <a:pt x="5435" y="9190"/>
                  </a:cubicBezTo>
                  <a:lnTo>
                    <a:pt x="5467" y="8439"/>
                  </a:lnTo>
                  <a:cubicBezTo>
                    <a:pt x="5467" y="8418"/>
                    <a:pt x="5467" y="8386"/>
                    <a:pt x="5457" y="8365"/>
                  </a:cubicBezTo>
                  <a:cubicBezTo>
                    <a:pt x="5858" y="8291"/>
                    <a:pt x="6250" y="8153"/>
                    <a:pt x="6609" y="7953"/>
                  </a:cubicBezTo>
                  <a:cubicBezTo>
                    <a:pt x="6620" y="7963"/>
                    <a:pt x="6641" y="7984"/>
                    <a:pt x="6652" y="8005"/>
                  </a:cubicBezTo>
                  <a:lnTo>
                    <a:pt x="7159" y="8555"/>
                  </a:lnTo>
                  <a:cubicBezTo>
                    <a:pt x="7318" y="8735"/>
                    <a:pt x="7593" y="8746"/>
                    <a:pt x="7762" y="8587"/>
                  </a:cubicBezTo>
                  <a:lnTo>
                    <a:pt x="8312" y="8079"/>
                  </a:lnTo>
                  <a:cubicBezTo>
                    <a:pt x="8491" y="7921"/>
                    <a:pt x="8502" y="7656"/>
                    <a:pt x="8343" y="7477"/>
                  </a:cubicBezTo>
                  <a:lnTo>
                    <a:pt x="7836" y="6927"/>
                  </a:lnTo>
                  <a:cubicBezTo>
                    <a:pt x="7815" y="6906"/>
                    <a:pt x="7804" y="6895"/>
                    <a:pt x="7783" y="6874"/>
                  </a:cubicBezTo>
                  <a:cubicBezTo>
                    <a:pt x="8026" y="6525"/>
                    <a:pt x="8206" y="6134"/>
                    <a:pt x="8312" y="5732"/>
                  </a:cubicBezTo>
                  <a:cubicBezTo>
                    <a:pt x="8333" y="5743"/>
                    <a:pt x="8354" y="5743"/>
                    <a:pt x="8386" y="5743"/>
                  </a:cubicBezTo>
                  <a:lnTo>
                    <a:pt x="9137" y="5774"/>
                  </a:lnTo>
                  <a:cubicBezTo>
                    <a:pt x="9253" y="5774"/>
                    <a:pt x="9359" y="5732"/>
                    <a:pt x="9433" y="5669"/>
                  </a:cubicBezTo>
                  <a:cubicBezTo>
                    <a:pt x="9517" y="5595"/>
                    <a:pt x="9570" y="5489"/>
                    <a:pt x="9570" y="5372"/>
                  </a:cubicBezTo>
                  <a:lnTo>
                    <a:pt x="9602" y="4622"/>
                  </a:lnTo>
                  <a:cubicBezTo>
                    <a:pt x="9612" y="4378"/>
                    <a:pt x="9433" y="4188"/>
                    <a:pt x="9200" y="4178"/>
                  </a:cubicBezTo>
                  <a:lnTo>
                    <a:pt x="8449" y="4146"/>
                  </a:lnTo>
                  <a:cubicBezTo>
                    <a:pt x="8417" y="4146"/>
                    <a:pt x="8396" y="4146"/>
                    <a:pt x="8375" y="4156"/>
                  </a:cubicBezTo>
                  <a:cubicBezTo>
                    <a:pt x="8301" y="3755"/>
                    <a:pt x="8164" y="3363"/>
                    <a:pt x="7952" y="3004"/>
                  </a:cubicBezTo>
                  <a:cubicBezTo>
                    <a:pt x="7973" y="2993"/>
                    <a:pt x="7994" y="2972"/>
                    <a:pt x="8005" y="2962"/>
                  </a:cubicBezTo>
                  <a:lnTo>
                    <a:pt x="8565" y="2454"/>
                  </a:lnTo>
                  <a:cubicBezTo>
                    <a:pt x="8735" y="2295"/>
                    <a:pt x="8745" y="2020"/>
                    <a:pt x="8587" y="1851"/>
                  </a:cubicBezTo>
                  <a:lnTo>
                    <a:pt x="8079" y="1301"/>
                  </a:lnTo>
                  <a:cubicBezTo>
                    <a:pt x="7920" y="1122"/>
                    <a:pt x="7656" y="1111"/>
                    <a:pt x="7487" y="1270"/>
                  </a:cubicBezTo>
                  <a:close/>
                  <a:moveTo>
                    <a:pt x="6155" y="6271"/>
                  </a:moveTo>
                  <a:cubicBezTo>
                    <a:pt x="5340" y="7011"/>
                    <a:pt x="4082" y="6959"/>
                    <a:pt x="3342" y="6155"/>
                  </a:cubicBezTo>
                  <a:cubicBezTo>
                    <a:pt x="2591" y="5341"/>
                    <a:pt x="2654" y="4082"/>
                    <a:pt x="3458" y="3332"/>
                  </a:cubicBezTo>
                  <a:cubicBezTo>
                    <a:pt x="4272" y="2591"/>
                    <a:pt x="5531" y="2655"/>
                    <a:pt x="6271" y="3458"/>
                  </a:cubicBezTo>
                  <a:cubicBezTo>
                    <a:pt x="7022" y="4273"/>
                    <a:pt x="6958" y="5531"/>
                    <a:pt x="6155" y="62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1116977" y="2491661"/>
              <a:ext cx="887498" cy="887462"/>
            </a:xfrm>
            <a:custGeom>
              <a:avLst/>
              <a:gdLst/>
              <a:ahLst/>
              <a:cxnLst/>
              <a:rect l="l" t="t" r="r" b="b"/>
              <a:pathLst>
                <a:path w="14425" h="14425" fill="none" extrusionOk="0">
                  <a:moveTo>
                    <a:pt x="11093" y="1777"/>
                  </a:moveTo>
                  <a:lnTo>
                    <a:pt x="10279" y="2570"/>
                  </a:lnTo>
                  <a:cubicBezTo>
                    <a:pt x="10247" y="2592"/>
                    <a:pt x="10226" y="2623"/>
                    <a:pt x="10205" y="2655"/>
                  </a:cubicBezTo>
                  <a:cubicBezTo>
                    <a:pt x="9666" y="2296"/>
                    <a:pt x="9073" y="2052"/>
                    <a:pt x="8460" y="1904"/>
                  </a:cubicBezTo>
                  <a:cubicBezTo>
                    <a:pt x="8471" y="1873"/>
                    <a:pt x="8481" y="1830"/>
                    <a:pt x="8481" y="1799"/>
                  </a:cubicBezTo>
                  <a:lnTo>
                    <a:pt x="8492" y="667"/>
                  </a:lnTo>
                  <a:cubicBezTo>
                    <a:pt x="8492" y="318"/>
                    <a:pt x="8206" y="22"/>
                    <a:pt x="7857" y="22"/>
                  </a:cubicBezTo>
                  <a:lnTo>
                    <a:pt x="6726" y="12"/>
                  </a:lnTo>
                  <a:cubicBezTo>
                    <a:pt x="6377" y="1"/>
                    <a:pt x="6081" y="286"/>
                    <a:pt x="6081" y="635"/>
                  </a:cubicBezTo>
                  <a:lnTo>
                    <a:pt x="6070" y="1767"/>
                  </a:lnTo>
                  <a:cubicBezTo>
                    <a:pt x="6070" y="1809"/>
                    <a:pt x="6070" y="1851"/>
                    <a:pt x="6081" y="1883"/>
                  </a:cubicBezTo>
                  <a:cubicBezTo>
                    <a:pt x="5478" y="2010"/>
                    <a:pt x="4897" y="2232"/>
                    <a:pt x="4368" y="2560"/>
                  </a:cubicBezTo>
                  <a:cubicBezTo>
                    <a:pt x="4347" y="2528"/>
                    <a:pt x="4326" y="2507"/>
                    <a:pt x="4294" y="2475"/>
                  </a:cubicBezTo>
                  <a:lnTo>
                    <a:pt x="3511" y="1672"/>
                  </a:lnTo>
                  <a:cubicBezTo>
                    <a:pt x="3268" y="1418"/>
                    <a:pt x="2856" y="1407"/>
                    <a:pt x="2602" y="1651"/>
                  </a:cubicBezTo>
                  <a:lnTo>
                    <a:pt x="1798" y="2444"/>
                  </a:lnTo>
                  <a:cubicBezTo>
                    <a:pt x="1545" y="2687"/>
                    <a:pt x="1534" y="3089"/>
                    <a:pt x="1777" y="3342"/>
                  </a:cubicBezTo>
                  <a:lnTo>
                    <a:pt x="2570" y="4157"/>
                  </a:lnTo>
                  <a:cubicBezTo>
                    <a:pt x="2591" y="4178"/>
                    <a:pt x="2623" y="4210"/>
                    <a:pt x="2655" y="4231"/>
                  </a:cubicBezTo>
                  <a:cubicBezTo>
                    <a:pt x="2295" y="4770"/>
                    <a:pt x="2052" y="5352"/>
                    <a:pt x="1904" y="5965"/>
                  </a:cubicBezTo>
                  <a:cubicBezTo>
                    <a:pt x="1872" y="5965"/>
                    <a:pt x="1830" y="5954"/>
                    <a:pt x="1798" y="5954"/>
                  </a:cubicBezTo>
                  <a:lnTo>
                    <a:pt x="667" y="5944"/>
                  </a:lnTo>
                  <a:cubicBezTo>
                    <a:pt x="498" y="5944"/>
                    <a:pt x="329" y="6007"/>
                    <a:pt x="212" y="6123"/>
                  </a:cubicBezTo>
                  <a:lnTo>
                    <a:pt x="212" y="6123"/>
                  </a:lnTo>
                  <a:cubicBezTo>
                    <a:pt x="85" y="6240"/>
                    <a:pt x="22" y="6398"/>
                    <a:pt x="22" y="6578"/>
                  </a:cubicBezTo>
                  <a:lnTo>
                    <a:pt x="1" y="7710"/>
                  </a:lnTo>
                  <a:lnTo>
                    <a:pt x="1" y="7710"/>
                  </a:lnTo>
                  <a:cubicBezTo>
                    <a:pt x="1" y="8059"/>
                    <a:pt x="286" y="8344"/>
                    <a:pt x="635" y="8355"/>
                  </a:cubicBezTo>
                  <a:lnTo>
                    <a:pt x="1767" y="8365"/>
                  </a:lnTo>
                  <a:cubicBezTo>
                    <a:pt x="1809" y="8365"/>
                    <a:pt x="1841" y="8355"/>
                    <a:pt x="1883" y="8355"/>
                  </a:cubicBezTo>
                  <a:cubicBezTo>
                    <a:pt x="2010" y="8947"/>
                    <a:pt x="2232" y="9528"/>
                    <a:pt x="2560" y="10068"/>
                  </a:cubicBezTo>
                  <a:cubicBezTo>
                    <a:pt x="2528" y="10089"/>
                    <a:pt x="2507" y="10110"/>
                    <a:pt x="2475" y="10131"/>
                  </a:cubicBezTo>
                  <a:lnTo>
                    <a:pt x="1661" y="10924"/>
                  </a:lnTo>
                  <a:cubicBezTo>
                    <a:pt x="1407" y="11167"/>
                    <a:pt x="1407" y="11569"/>
                    <a:pt x="1650" y="11823"/>
                  </a:cubicBezTo>
                  <a:lnTo>
                    <a:pt x="2433" y="12637"/>
                  </a:lnTo>
                  <a:cubicBezTo>
                    <a:pt x="2687" y="12891"/>
                    <a:pt x="3088" y="12891"/>
                    <a:pt x="3342" y="12648"/>
                  </a:cubicBezTo>
                  <a:lnTo>
                    <a:pt x="4156" y="11865"/>
                  </a:lnTo>
                  <a:cubicBezTo>
                    <a:pt x="4178" y="11834"/>
                    <a:pt x="4199" y="11812"/>
                    <a:pt x="4220" y="11781"/>
                  </a:cubicBezTo>
                  <a:cubicBezTo>
                    <a:pt x="4759" y="12130"/>
                    <a:pt x="5351" y="12383"/>
                    <a:pt x="5965" y="12521"/>
                  </a:cubicBezTo>
                  <a:cubicBezTo>
                    <a:pt x="5954" y="12563"/>
                    <a:pt x="5954" y="12595"/>
                    <a:pt x="5954" y="12637"/>
                  </a:cubicBezTo>
                  <a:lnTo>
                    <a:pt x="5943" y="13769"/>
                  </a:lnTo>
                  <a:cubicBezTo>
                    <a:pt x="5943" y="13938"/>
                    <a:pt x="6007" y="14096"/>
                    <a:pt x="6123" y="14223"/>
                  </a:cubicBezTo>
                  <a:cubicBezTo>
                    <a:pt x="6240" y="14340"/>
                    <a:pt x="6398" y="14414"/>
                    <a:pt x="6567" y="14414"/>
                  </a:cubicBezTo>
                  <a:lnTo>
                    <a:pt x="7699" y="14424"/>
                  </a:lnTo>
                  <a:lnTo>
                    <a:pt x="7699" y="14424"/>
                  </a:lnTo>
                  <a:cubicBezTo>
                    <a:pt x="7879" y="14424"/>
                    <a:pt x="8037" y="14361"/>
                    <a:pt x="8154" y="14245"/>
                  </a:cubicBezTo>
                  <a:cubicBezTo>
                    <a:pt x="8270" y="14128"/>
                    <a:pt x="8344" y="13970"/>
                    <a:pt x="8344" y="13790"/>
                  </a:cubicBezTo>
                  <a:lnTo>
                    <a:pt x="8365" y="12658"/>
                  </a:lnTo>
                  <a:cubicBezTo>
                    <a:pt x="8365" y="12627"/>
                    <a:pt x="8354" y="12584"/>
                    <a:pt x="8354" y="12553"/>
                  </a:cubicBezTo>
                  <a:cubicBezTo>
                    <a:pt x="8947" y="12426"/>
                    <a:pt x="9528" y="12193"/>
                    <a:pt x="10067" y="11865"/>
                  </a:cubicBezTo>
                  <a:cubicBezTo>
                    <a:pt x="10078" y="11897"/>
                    <a:pt x="10110" y="11929"/>
                    <a:pt x="10131" y="11950"/>
                  </a:cubicBezTo>
                  <a:lnTo>
                    <a:pt x="10924" y="12764"/>
                  </a:lnTo>
                  <a:cubicBezTo>
                    <a:pt x="11167" y="13018"/>
                    <a:pt x="11569" y="13028"/>
                    <a:pt x="11823" y="12785"/>
                  </a:cubicBezTo>
                  <a:lnTo>
                    <a:pt x="12637" y="11992"/>
                  </a:lnTo>
                  <a:cubicBezTo>
                    <a:pt x="12891" y="11749"/>
                    <a:pt x="12891" y="11347"/>
                    <a:pt x="12648" y="11093"/>
                  </a:cubicBezTo>
                  <a:lnTo>
                    <a:pt x="11865" y="10279"/>
                  </a:lnTo>
                  <a:cubicBezTo>
                    <a:pt x="11833" y="10247"/>
                    <a:pt x="11812" y="10226"/>
                    <a:pt x="11780" y="10205"/>
                  </a:cubicBezTo>
                  <a:cubicBezTo>
                    <a:pt x="12129" y="9666"/>
                    <a:pt x="12383" y="9074"/>
                    <a:pt x="12521" y="8460"/>
                  </a:cubicBezTo>
                  <a:cubicBezTo>
                    <a:pt x="12563" y="8471"/>
                    <a:pt x="12595" y="8482"/>
                    <a:pt x="12637" y="8482"/>
                  </a:cubicBezTo>
                  <a:lnTo>
                    <a:pt x="13768" y="8492"/>
                  </a:lnTo>
                  <a:cubicBezTo>
                    <a:pt x="13938" y="8492"/>
                    <a:pt x="14096" y="8418"/>
                    <a:pt x="14213" y="8312"/>
                  </a:cubicBezTo>
                  <a:cubicBezTo>
                    <a:pt x="14339" y="8196"/>
                    <a:pt x="14414" y="8037"/>
                    <a:pt x="14414" y="7858"/>
                  </a:cubicBezTo>
                  <a:lnTo>
                    <a:pt x="14424" y="6726"/>
                  </a:lnTo>
                  <a:cubicBezTo>
                    <a:pt x="14424" y="6377"/>
                    <a:pt x="14149" y="6092"/>
                    <a:pt x="13790" y="6081"/>
                  </a:cubicBezTo>
                  <a:lnTo>
                    <a:pt x="12658" y="6071"/>
                  </a:lnTo>
                  <a:cubicBezTo>
                    <a:pt x="12626" y="6071"/>
                    <a:pt x="12584" y="6071"/>
                    <a:pt x="12552" y="6081"/>
                  </a:cubicBezTo>
                  <a:cubicBezTo>
                    <a:pt x="12426" y="5478"/>
                    <a:pt x="12193" y="4907"/>
                    <a:pt x="11865" y="4368"/>
                  </a:cubicBezTo>
                  <a:cubicBezTo>
                    <a:pt x="11897" y="4347"/>
                    <a:pt x="11929" y="4326"/>
                    <a:pt x="11950" y="4294"/>
                  </a:cubicBezTo>
                  <a:lnTo>
                    <a:pt x="12764" y="3512"/>
                  </a:lnTo>
                  <a:cubicBezTo>
                    <a:pt x="13018" y="3268"/>
                    <a:pt x="13028" y="2856"/>
                    <a:pt x="12774" y="2602"/>
                  </a:cubicBezTo>
                  <a:lnTo>
                    <a:pt x="11992" y="1799"/>
                  </a:lnTo>
                  <a:cubicBezTo>
                    <a:pt x="11749" y="1545"/>
                    <a:pt x="11336" y="1534"/>
                    <a:pt x="11093" y="1777"/>
                  </a:cubicBezTo>
                  <a:close/>
                  <a:moveTo>
                    <a:pt x="9296" y="9370"/>
                  </a:moveTo>
                  <a:cubicBezTo>
                    <a:pt x="8111" y="10522"/>
                    <a:pt x="6208" y="10491"/>
                    <a:pt x="5066" y="9306"/>
                  </a:cubicBezTo>
                  <a:cubicBezTo>
                    <a:pt x="3913" y="8111"/>
                    <a:pt x="3945" y="6208"/>
                    <a:pt x="5129" y="5066"/>
                  </a:cubicBezTo>
                  <a:cubicBezTo>
                    <a:pt x="6314" y="3913"/>
                    <a:pt x="8217" y="3945"/>
                    <a:pt x="9370" y="5129"/>
                  </a:cubicBezTo>
                  <a:cubicBezTo>
                    <a:pt x="10512" y="6314"/>
                    <a:pt x="10490" y="8217"/>
                    <a:pt x="9296" y="937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2376517" y="3171547"/>
              <a:ext cx="748267" cy="358492"/>
            </a:xfrm>
            <a:custGeom>
              <a:avLst/>
              <a:gdLst/>
              <a:ahLst/>
              <a:cxnLst/>
              <a:rect l="l" t="t" r="r" b="b"/>
              <a:pathLst>
                <a:path w="12162" h="5827" extrusionOk="0">
                  <a:moveTo>
                    <a:pt x="1" y="0"/>
                  </a:moveTo>
                  <a:lnTo>
                    <a:pt x="1" y="5827"/>
                  </a:lnTo>
                  <a:lnTo>
                    <a:pt x="12161" y="5827"/>
                  </a:lnTo>
                  <a:lnTo>
                    <a:pt x="1216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1507968" y="1383764"/>
              <a:ext cx="2485302" cy="1823588"/>
            </a:xfrm>
            <a:custGeom>
              <a:avLst/>
              <a:gdLst/>
              <a:ahLst/>
              <a:cxnLst/>
              <a:rect l="l" t="t" r="r" b="b"/>
              <a:pathLst>
                <a:path w="40395" h="29641" extrusionOk="0">
                  <a:moveTo>
                    <a:pt x="1545" y="1"/>
                  </a:moveTo>
                  <a:cubicBezTo>
                    <a:pt x="699" y="1"/>
                    <a:pt x="1" y="699"/>
                    <a:pt x="1" y="1545"/>
                  </a:cubicBezTo>
                  <a:lnTo>
                    <a:pt x="1" y="28097"/>
                  </a:lnTo>
                  <a:cubicBezTo>
                    <a:pt x="1" y="28943"/>
                    <a:pt x="699" y="29641"/>
                    <a:pt x="1545" y="29641"/>
                  </a:cubicBezTo>
                  <a:lnTo>
                    <a:pt x="38840" y="29641"/>
                  </a:lnTo>
                  <a:cubicBezTo>
                    <a:pt x="39697" y="29641"/>
                    <a:pt x="40395" y="28943"/>
                    <a:pt x="40395" y="28097"/>
                  </a:cubicBezTo>
                  <a:lnTo>
                    <a:pt x="40395" y="1545"/>
                  </a:lnTo>
                  <a:cubicBezTo>
                    <a:pt x="40395" y="699"/>
                    <a:pt x="39697" y="1"/>
                    <a:pt x="38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2697923" y="3043334"/>
              <a:ext cx="97640" cy="97698"/>
            </a:xfrm>
            <a:custGeom>
              <a:avLst/>
              <a:gdLst/>
              <a:ahLst/>
              <a:cxnLst/>
              <a:rect l="l" t="t" r="r" b="b"/>
              <a:pathLst>
                <a:path w="1587" h="1588" extrusionOk="0">
                  <a:moveTo>
                    <a:pt x="793" y="1"/>
                  </a:moveTo>
                  <a:cubicBezTo>
                    <a:pt x="349" y="1"/>
                    <a:pt x="0" y="360"/>
                    <a:pt x="0" y="794"/>
                  </a:cubicBezTo>
                  <a:cubicBezTo>
                    <a:pt x="0" y="1228"/>
                    <a:pt x="349" y="1587"/>
                    <a:pt x="793" y="1587"/>
                  </a:cubicBezTo>
                  <a:cubicBezTo>
                    <a:pt x="1227" y="1587"/>
                    <a:pt x="1586" y="1228"/>
                    <a:pt x="1586" y="794"/>
                  </a:cubicBezTo>
                  <a:cubicBezTo>
                    <a:pt x="1586" y="360"/>
                    <a:pt x="1227" y="1"/>
                    <a:pt x="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1537931" y="1415694"/>
              <a:ext cx="2425439" cy="1569193"/>
            </a:xfrm>
            <a:custGeom>
              <a:avLst/>
              <a:gdLst/>
              <a:ahLst/>
              <a:cxnLst/>
              <a:rect l="l" t="t" r="r" b="b"/>
              <a:pathLst>
                <a:path w="39422" h="25506" extrusionOk="0">
                  <a:moveTo>
                    <a:pt x="1280" y="0"/>
                  </a:moveTo>
                  <a:cubicBezTo>
                    <a:pt x="571" y="0"/>
                    <a:pt x="0" y="592"/>
                    <a:pt x="0" y="1322"/>
                  </a:cubicBezTo>
                  <a:lnTo>
                    <a:pt x="0" y="25505"/>
                  </a:lnTo>
                  <a:lnTo>
                    <a:pt x="39421" y="25505"/>
                  </a:lnTo>
                  <a:lnTo>
                    <a:pt x="39421" y="1322"/>
                  </a:lnTo>
                  <a:cubicBezTo>
                    <a:pt x="39421" y="592"/>
                    <a:pt x="38840" y="0"/>
                    <a:pt x="38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2229472" y="3491587"/>
              <a:ext cx="1042295" cy="77457"/>
            </a:xfrm>
            <a:custGeom>
              <a:avLst/>
              <a:gdLst/>
              <a:ahLst/>
              <a:cxnLst/>
              <a:rect l="l" t="t" r="r" b="b"/>
              <a:pathLst>
                <a:path w="16941" h="1259" extrusionOk="0">
                  <a:moveTo>
                    <a:pt x="1217" y="1"/>
                  </a:moveTo>
                  <a:cubicBezTo>
                    <a:pt x="540" y="1"/>
                    <a:pt x="1" y="540"/>
                    <a:pt x="1" y="1217"/>
                  </a:cubicBezTo>
                  <a:lnTo>
                    <a:pt x="1" y="1259"/>
                  </a:lnTo>
                  <a:lnTo>
                    <a:pt x="16941" y="1259"/>
                  </a:lnTo>
                  <a:lnTo>
                    <a:pt x="16941" y="1217"/>
                  </a:lnTo>
                  <a:cubicBezTo>
                    <a:pt x="16941" y="540"/>
                    <a:pt x="16391" y="1"/>
                    <a:pt x="157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237" name="Google Shape;237;p29"/>
            <p:cNvGrpSpPr/>
            <p:nvPr/>
          </p:nvGrpSpPr>
          <p:grpSpPr>
            <a:xfrm>
              <a:off x="3414874" y="1872376"/>
              <a:ext cx="672099" cy="1266010"/>
              <a:chOff x="3414874" y="1872376"/>
              <a:chExt cx="672099" cy="1266010"/>
            </a:xfrm>
          </p:grpSpPr>
          <p:sp>
            <p:nvSpPr>
              <p:cNvPr id="238" name="Google Shape;238;p29"/>
              <p:cNvSpPr/>
              <p:nvPr/>
            </p:nvSpPr>
            <p:spPr>
              <a:xfrm>
                <a:off x="3414874" y="1872376"/>
                <a:ext cx="672099" cy="126601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20578" extrusionOk="0">
                    <a:moveTo>
                      <a:pt x="984" y="0"/>
                    </a:moveTo>
                    <a:cubicBezTo>
                      <a:pt x="444" y="0"/>
                      <a:pt x="0" y="434"/>
                      <a:pt x="0" y="973"/>
                    </a:cubicBezTo>
                    <a:lnTo>
                      <a:pt x="0" y="19605"/>
                    </a:lnTo>
                    <a:cubicBezTo>
                      <a:pt x="0" y="20144"/>
                      <a:pt x="444" y="20578"/>
                      <a:pt x="984" y="20578"/>
                    </a:cubicBezTo>
                    <a:lnTo>
                      <a:pt x="9940" y="20578"/>
                    </a:lnTo>
                    <a:cubicBezTo>
                      <a:pt x="10479" y="20578"/>
                      <a:pt x="10923" y="20144"/>
                      <a:pt x="10923" y="19605"/>
                    </a:cubicBezTo>
                    <a:lnTo>
                      <a:pt x="10923" y="973"/>
                    </a:lnTo>
                    <a:cubicBezTo>
                      <a:pt x="10923" y="434"/>
                      <a:pt x="10479" y="0"/>
                      <a:pt x="99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39" name="Google Shape;239;p29"/>
              <p:cNvSpPr/>
              <p:nvPr/>
            </p:nvSpPr>
            <p:spPr>
              <a:xfrm>
                <a:off x="3561242" y="1917903"/>
                <a:ext cx="322760" cy="20856"/>
              </a:xfrm>
              <a:custGeom>
                <a:avLst/>
                <a:gdLst/>
                <a:ahLst/>
                <a:cxnLst/>
                <a:rect l="l" t="t" r="r" b="b"/>
                <a:pathLst>
                  <a:path w="5246" h="339" extrusionOk="0">
                    <a:moveTo>
                      <a:pt x="159" y="0"/>
                    </a:moveTo>
                    <a:cubicBezTo>
                      <a:pt x="74" y="0"/>
                      <a:pt x="0" y="74"/>
                      <a:pt x="0" y="159"/>
                    </a:cubicBezTo>
                    <a:lnTo>
                      <a:pt x="0" y="180"/>
                    </a:lnTo>
                    <a:cubicBezTo>
                      <a:pt x="0" y="265"/>
                      <a:pt x="74" y="339"/>
                      <a:pt x="159" y="339"/>
                    </a:cubicBezTo>
                    <a:lnTo>
                      <a:pt x="5087" y="339"/>
                    </a:lnTo>
                    <a:cubicBezTo>
                      <a:pt x="5171" y="339"/>
                      <a:pt x="5245" y="265"/>
                      <a:pt x="5245" y="180"/>
                    </a:cubicBezTo>
                    <a:lnTo>
                      <a:pt x="5245" y="159"/>
                    </a:lnTo>
                    <a:cubicBezTo>
                      <a:pt x="5245" y="74"/>
                      <a:pt x="5171" y="0"/>
                      <a:pt x="50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0" name="Google Shape;240;p29"/>
              <p:cNvSpPr/>
              <p:nvPr/>
            </p:nvSpPr>
            <p:spPr>
              <a:xfrm>
                <a:off x="3920364" y="1917903"/>
                <a:ext cx="20242" cy="20856"/>
              </a:xfrm>
              <a:custGeom>
                <a:avLst/>
                <a:gdLst/>
                <a:ahLst/>
                <a:cxnLst/>
                <a:rect l="l" t="t" r="r" b="b"/>
                <a:pathLst>
                  <a:path w="329" h="339" extrusionOk="0">
                    <a:moveTo>
                      <a:pt x="159" y="0"/>
                    </a:moveTo>
                    <a:cubicBezTo>
                      <a:pt x="74" y="0"/>
                      <a:pt x="0" y="74"/>
                      <a:pt x="0" y="170"/>
                    </a:cubicBezTo>
                    <a:cubicBezTo>
                      <a:pt x="0" y="265"/>
                      <a:pt x="74" y="339"/>
                      <a:pt x="159" y="339"/>
                    </a:cubicBezTo>
                    <a:cubicBezTo>
                      <a:pt x="254" y="339"/>
                      <a:pt x="328" y="265"/>
                      <a:pt x="328" y="170"/>
                    </a:cubicBezTo>
                    <a:cubicBezTo>
                      <a:pt x="328" y="74"/>
                      <a:pt x="254" y="0"/>
                      <a:pt x="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1" name="Google Shape;241;p29"/>
              <p:cNvSpPr/>
              <p:nvPr/>
            </p:nvSpPr>
            <p:spPr>
              <a:xfrm>
                <a:off x="3451912" y="1987484"/>
                <a:ext cx="597961" cy="366982"/>
              </a:xfrm>
              <a:custGeom>
                <a:avLst/>
                <a:gdLst/>
                <a:ahLst/>
                <a:cxnLst/>
                <a:rect l="l" t="t" r="r" b="b"/>
                <a:pathLst>
                  <a:path w="9719" h="5965" extrusionOk="0">
                    <a:moveTo>
                      <a:pt x="1" y="1"/>
                    </a:moveTo>
                    <a:lnTo>
                      <a:pt x="1" y="5965"/>
                    </a:lnTo>
                    <a:lnTo>
                      <a:pt x="9719" y="5965"/>
                    </a:lnTo>
                    <a:lnTo>
                      <a:pt x="97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2" name="Google Shape;242;p29"/>
              <p:cNvSpPr/>
              <p:nvPr/>
            </p:nvSpPr>
            <p:spPr>
              <a:xfrm>
                <a:off x="3517621" y="2057743"/>
                <a:ext cx="466544" cy="226464"/>
              </a:xfrm>
              <a:custGeom>
                <a:avLst/>
                <a:gdLst/>
                <a:ahLst/>
                <a:cxnLst/>
                <a:rect l="l" t="t" r="r" b="b"/>
                <a:pathLst>
                  <a:path w="7583" h="3681" extrusionOk="0">
                    <a:moveTo>
                      <a:pt x="3078" y="1"/>
                    </a:moveTo>
                    <a:lnTo>
                      <a:pt x="1" y="3681"/>
                    </a:lnTo>
                    <a:lnTo>
                      <a:pt x="7583" y="3681"/>
                    </a:lnTo>
                    <a:lnTo>
                      <a:pt x="5637" y="1354"/>
                    </a:lnTo>
                    <a:lnTo>
                      <a:pt x="4918" y="2200"/>
                    </a:lnTo>
                    <a:lnTo>
                      <a:pt x="307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3" name="Google Shape;243;p29"/>
              <p:cNvSpPr/>
              <p:nvPr/>
            </p:nvSpPr>
            <p:spPr>
              <a:xfrm>
                <a:off x="3451912" y="2841048"/>
                <a:ext cx="282461" cy="165311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87" extrusionOk="0">
                    <a:moveTo>
                      <a:pt x="1" y="0"/>
                    </a:moveTo>
                    <a:lnTo>
                      <a:pt x="1" y="2686"/>
                    </a:lnTo>
                    <a:lnTo>
                      <a:pt x="4590" y="2686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4" name="Google Shape;244;p29"/>
              <p:cNvSpPr/>
              <p:nvPr/>
            </p:nvSpPr>
            <p:spPr>
              <a:xfrm>
                <a:off x="3483167" y="2865780"/>
                <a:ext cx="219952" cy="107357"/>
              </a:xfrm>
              <a:custGeom>
                <a:avLst/>
                <a:gdLst/>
                <a:ahLst/>
                <a:cxnLst/>
                <a:rect l="l" t="t" r="r" b="b"/>
                <a:pathLst>
                  <a:path w="3575" h="1745" extrusionOk="0">
                    <a:moveTo>
                      <a:pt x="1449" y="0"/>
                    </a:moveTo>
                    <a:lnTo>
                      <a:pt x="1" y="1745"/>
                    </a:lnTo>
                    <a:lnTo>
                      <a:pt x="3575" y="1745"/>
                    </a:lnTo>
                    <a:lnTo>
                      <a:pt x="2655" y="645"/>
                    </a:lnTo>
                    <a:lnTo>
                      <a:pt x="2327" y="1047"/>
                    </a:lnTo>
                    <a:lnTo>
                      <a:pt x="144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5" name="Google Shape;245;p29"/>
              <p:cNvSpPr/>
              <p:nvPr/>
            </p:nvSpPr>
            <p:spPr>
              <a:xfrm>
                <a:off x="3451912" y="2448780"/>
                <a:ext cx="282461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5" extrusionOk="0">
                    <a:moveTo>
                      <a:pt x="1" y="0"/>
                    </a:moveTo>
                    <a:lnTo>
                      <a:pt x="1" y="264"/>
                    </a:lnTo>
                    <a:lnTo>
                      <a:pt x="4590" y="26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6" name="Google Shape;246;p29"/>
              <p:cNvSpPr/>
              <p:nvPr/>
            </p:nvSpPr>
            <p:spPr>
              <a:xfrm>
                <a:off x="3451912" y="2415558"/>
                <a:ext cx="282461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7" name="Google Shape;247;p29"/>
              <p:cNvSpPr/>
              <p:nvPr/>
            </p:nvSpPr>
            <p:spPr>
              <a:xfrm>
                <a:off x="3451912" y="2481264"/>
                <a:ext cx="178361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898" y="26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8" name="Google Shape;248;p29"/>
              <p:cNvSpPr/>
              <p:nvPr/>
            </p:nvSpPr>
            <p:spPr>
              <a:xfrm>
                <a:off x="3643194" y="2481264"/>
                <a:ext cx="91180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481" y="265"/>
                    </a:ln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49" name="Google Shape;249;p29"/>
              <p:cNvSpPr/>
              <p:nvPr/>
            </p:nvSpPr>
            <p:spPr>
              <a:xfrm>
                <a:off x="3451912" y="2513809"/>
                <a:ext cx="249915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255" extrusionOk="0">
                    <a:moveTo>
                      <a:pt x="1" y="0"/>
                    </a:moveTo>
                    <a:lnTo>
                      <a:pt x="1" y="254"/>
                    </a:lnTo>
                    <a:lnTo>
                      <a:pt x="4061" y="254"/>
                    </a:lnTo>
                    <a:lnTo>
                      <a:pt x="40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0" name="Google Shape;250;p29"/>
              <p:cNvSpPr/>
              <p:nvPr/>
            </p:nvSpPr>
            <p:spPr>
              <a:xfrm>
                <a:off x="3451912" y="2546970"/>
                <a:ext cx="86627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407" y="265"/>
                    </a:lnTo>
                    <a:lnTo>
                      <a:pt x="1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1" name="Google Shape;251;p29"/>
              <p:cNvSpPr/>
              <p:nvPr/>
            </p:nvSpPr>
            <p:spPr>
              <a:xfrm>
                <a:off x="3553429" y="2546970"/>
                <a:ext cx="62509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016" y="265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2" name="Google Shape;252;p29"/>
              <p:cNvSpPr/>
              <p:nvPr/>
            </p:nvSpPr>
            <p:spPr>
              <a:xfrm>
                <a:off x="3767474" y="2670569"/>
                <a:ext cx="282400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3" name="Google Shape;253;p29"/>
              <p:cNvSpPr/>
              <p:nvPr/>
            </p:nvSpPr>
            <p:spPr>
              <a:xfrm>
                <a:off x="3767474" y="2638085"/>
                <a:ext cx="282400" cy="15627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54" extrusionOk="0">
                    <a:moveTo>
                      <a:pt x="1" y="0"/>
                    </a:moveTo>
                    <a:lnTo>
                      <a:pt x="1" y="254"/>
                    </a:lnTo>
                    <a:lnTo>
                      <a:pt x="4590" y="25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4" name="Google Shape;254;p29"/>
              <p:cNvSpPr/>
              <p:nvPr/>
            </p:nvSpPr>
            <p:spPr>
              <a:xfrm>
                <a:off x="3767474" y="2703114"/>
                <a:ext cx="178299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898" y="26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5" name="Google Shape;255;p29"/>
              <p:cNvSpPr/>
              <p:nvPr/>
            </p:nvSpPr>
            <p:spPr>
              <a:xfrm>
                <a:off x="3767474" y="2735660"/>
                <a:ext cx="249915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4061" y="265"/>
                    </a:lnTo>
                    <a:lnTo>
                      <a:pt x="406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6" name="Google Shape;256;p29"/>
              <p:cNvSpPr/>
              <p:nvPr/>
            </p:nvSpPr>
            <p:spPr>
              <a:xfrm>
                <a:off x="3767474" y="2768820"/>
                <a:ext cx="86566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407" y="265"/>
                    </a:lnTo>
                    <a:lnTo>
                      <a:pt x="1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7" name="Google Shape;257;p29"/>
              <p:cNvSpPr/>
              <p:nvPr/>
            </p:nvSpPr>
            <p:spPr>
              <a:xfrm>
                <a:off x="3868990" y="2768820"/>
                <a:ext cx="62509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65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1015" y="265"/>
                    </a:lnTo>
                    <a:lnTo>
                      <a:pt x="10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8" name="Google Shape;258;p29"/>
              <p:cNvSpPr/>
              <p:nvPr/>
            </p:nvSpPr>
            <p:spPr>
              <a:xfrm>
                <a:off x="3767474" y="2448780"/>
                <a:ext cx="282400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65" extrusionOk="0">
                    <a:moveTo>
                      <a:pt x="1" y="0"/>
                    </a:moveTo>
                    <a:lnTo>
                      <a:pt x="1" y="264"/>
                    </a:lnTo>
                    <a:lnTo>
                      <a:pt x="4590" y="26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9" name="Google Shape;259;p29"/>
              <p:cNvSpPr/>
              <p:nvPr/>
            </p:nvSpPr>
            <p:spPr>
              <a:xfrm>
                <a:off x="3767474" y="2415558"/>
                <a:ext cx="282400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>
                <a:off x="3767474" y="2481264"/>
                <a:ext cx="178299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2898" y="26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3767474" y="2513809"/>
                <a:ext cx="282400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55" extrusionOk="0">
                    <a:moveTo>
                      <a:pt x="1" y="0"/>
                    </a:moveTo>
                    <a:lnTo>
                      <a:pt x="1" y="254"/>
                    </a:lnTo>
                    <a:lnTo>
                      <a:pt x="4590" y="25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3767474" y="2546970"/>
                <a:ext cx="86566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1407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1407" y="265"/>
                    </a:lnTo>
                    <a:lnTo>
                      <a:pt x="140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3868990" y="2546970"/>
                <a:ext cx="180883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2940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2940" y="265"/>
                    </a:lnTo>
                    <a:lnTo>
                      <a:pt x="294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3451912" y="2670569"/>
                <a:ext cx="282461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6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3451912" y="2638085"/>
                <a:ext cx="282461" cy="15627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54" extrusionOk="0">
                    <a:moveTo>
                      <a:pt x="1" y="0"/>
                    </a:moveTo>
                    <a:lnTo>
                      <a:pt x="1" y="254"/>
                    </a:lnTo>
                    <a:lnTo>
                      <a:pt x="4590" y="254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3451912" y="2703114"/>
                <a:ext cx="282461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7" name="Google Shape;267;p29"/>
              <p:cNvSpPr/>
              <p:nvPr/>
            </p:nvSpPr>
            <p:spPr>
              <a:xfrm>
                <a:off x="3451912" y="2735660"/>
                <a:ext cx="282461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8" name="Google Shape;268;p29"/>
              <p:cNvSpPr/>
              <p:nvPr/>
            </p:nvSpPr>
            <p:spPr>
              <a:xfrm>
                <a:off x="3451912" y="2768820"/>
                <a:ext cx="282461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591" h="265" extrusionOk="0">
                    <a:moveTo>
                      <a:pt x="1" y="1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3767474" y="2879438"/>
                <a:ext cx="282400" cy="16303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65" extrusionOk="0">
                    <a:moveTo>
                      <a:pt x="1" y="0"/>
                    </a:moveTo>
                    <a:lnTo>
                      <a:pt x="1" y="265"/>
                    </a:lnTo>
                    <a:lnTo>
                      <a:pt x="4590" y="265"/>
                    </a:lnTo>
                    <a:lnTo>
                      <a:pt x="459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3767474" y="2846216"/>
                <a:ext cx="282400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4590" h="255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4590" y="255"/>
                    </a:lnTo>
                    <a:lnTo>
                      <a:pt x="45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3871574" y="2911922"/>
                <a:ext cx="178299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2898" h="255" extrusionOk="0">
                    <a:moveTo>
                      <a:pt x="0" y="1"/>
                    </a:moveTo>
                    <a:lnTo>
                      <a:pt x="0" y="255"/>
                    </a:lnTo>
                    <a:lnTo>
                      <a:pt x="2898" y="255"/>
                    </a:lnTo>
                    <a:lnTo>
                      <a:pt x="289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3767474" y="2911922"/>
                <a:ext cx="91119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255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1481" y="255"/>
                    </a:lnTo>
                    <a:lnTo>
                      <a:pt x="1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3767474" y="2944467"/>
                <a:ext cx="216691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3522" h="255" extrusionOk="0">
                    <a:moveTo>
                      <a:pt x="1" y="1"/>
                    </a:moveTo>
                    <a:lnTo>
                      <a:pt x="1" y="254"/>
                    </a:lnTo>
                    <a:lnTo>
                      <a:pt x="3522" y="254"/>
                    </a:lnTo>
                    <a:lnTo>
                      <a:pt x="35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4" name="Google Shape;274;p29"/>
              <p:cNvSpPr/>
              <p:nvPr/>
            </p:nvSpPr>
            <p:spPr>
              <a:xfrm>
                <a:off x="3841612" y="2977628"/>
                <a:ext cx="208262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255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3385" y="255"/>
                    </a:lnTo>
                    <a:lnTo>
                      <a:pt x="33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5" name="Google Shape;275;p29"/>
              <p:cNvSpPr/>
              <p:nvPr/>
            </p:nvSpPr>
            <p:spPr>
              <a:xfrm>
                <a:off x="3767474" y="2977628"/>
                <a:ext cx="62509" cy="15688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255" extrusionOk="0">
                    <a:moveTo>
                      <a:pt x="1" y="1"/>
                    </a:moveTo>
                    <a:lnTo>
                      <a:pt x="1" y="255"/>
                    </a:lnTo>
                    <a:lnTo>
                      <a:pt x="1016" y="255"/>
                    </a:lnTo>
                    <a:lnTo>
                      <a:pt x="101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76" name="Google Shape;276;p29"/>
            <p:cNvGrpSpPr/>
            <p:nvPr/>
          </p:nvGrpSpPr>
          <p:grpSpPr>
            <a:xfrm>
              <a:off x="2685557" y="2595757"/>
              <a:ext cx="662378" cy="271991"/>
              <a:chOff x="2685557" y="2595757"/>
              <a:chExt cx="662378" cy="271991"/>
            </a:xfrm>
          </p:grpSpPr>
          <p:sp>
            <p:nvSpPr>
              <p:cNvPr id="277" name="Google Shape;277;p29"/>
              <p:cNvSpPr/>
              <p:nvPr/>
            </p:nvSpPr>
            <p:spPr>
              <a:xfrm>
                <a:off x="2685557" y="2595757"/>
                <a:ext cx="185498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3015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3014" y="265"/>
                    </a:lnTo>
                    <a:lnTo>
                      <a:pt x="30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8" name="Google Shape;278;p29"/>
              <p:cNvSpPr/>
              <p:nvPr/>
            </p:nvSpPr>
            <p:spPr>
              <a:xfrm>
                <a:off x="2918491" y="2595757"/>
                <a:ext cx="429444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6980" h="266" extrusionOk="0">
                    <a:moveTo>
                      <a:pt x="0" y="1"/>
                    </a:moveTo>
                    <a:lnTo>
                      <a:pt x="0" y="265"/>
                    </a:lnTo>
                    <a:lnTo>
                      <a:pt x="6979" y="265"/>
                    </a:lnTo>
                    <a:lnTo>
                      <a:pt x="69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79" name="Google Shape;279;p29"/>
              <p:cNvSpPr/>
              <p:nvPr/>
            </p:nvSpPr>
            <p:spPr>
              <a:xfrm>
                <a:off x="2906739" y="2723294"/>
                <a:ext cx="440519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7160" h="276" extrusionOk="0">
                    <a:moveTo>
                      <a:pt x="1" y="0"/>
                    </a:moveTo>
                    <a:lnTo>
                      <a:pt x="1" y="265"/>
                    </a:lnTo>
                    <a:cubicBezTo>
                      <a:pt x="1196" y="275"/>
                      <a:pt x="2390" y="275"/>
                      <a:pt x="3585" y="275"/>
                    </a:cubicBezTo>
                    <a:cubicBezTo>
                      <a:pt x="4780" y="275"/>
                      <a:pt x="5975" y="275"/>
                      <a:pt x="7159" y="265"/>
                    </a:cubicBezTo>
                    <a:lnTo>
                      <a:pt x="71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0" name="Google Shape;280;p29"/>
              <p:cNvSpPr/>
              <p:nvPr/>
            </p:nvSpPr>
            <p:spPr>
              <a:xfrm>
                <a:off x="2839062" y="2658880"/>
                <a:ext cx="508197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276" extrusionOk="0">
                    <a:moveTo>
                      <a:pt x="1" y="1"/>
                    </a:moveTo>
                    <a:lnTo>
                      <a:pt x="1" y="275"/>
                    </a:lnTo>
                    <a:lnTo>
                      <a:pt x="8259" y="275"/>
                    </a:lnTo>
                    <a:lnTo>
                      <a:pt x="82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1" name="Google Shape;281;p29"/>
              <p:cNvSpPr/>
              <p:nvPr/>
            </p:nvSpPr>
            <p:spPr>
              <a:xfrm>
                <a:off x="2811745" y="2787031"/>
                <a:ext cx="536190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8715" h="276" extrusionOk="0">
                    <a:moveTo>
                      <a:pt x="1" y="1"/>
                    </a:moveTo>
                    <a:lnTo>
                      <a:pt x="1" y="276"/>
                    </a:lnTo>
                    <a:lnTo>
                      <a:pt x="8714" y="276"/>
                    </a:lnTo>
                    <a:lnTo>
                      <a:pt x="87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2736930" y="2850768"/>
                <a:ext cx="610328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9920" h="276" extrusionOk="0">
                    <a:moveTo>
                      <a:pt x="1" y="1"/>
                    </a:moveTo>
                    <a:lnTo>
                      <a:pt x="1" y="276"/>
                    </a:lnTo>
                    <a:lnTo>
                      <a:pt x="9919" y="276"/>
                    </a:lnTo>
                    <a:lnTo>
                      <a:pt x="99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283" name="Google Shape;283;p29"/>
            <p:cNvGrpSpPr/>
            <p:nvPr/>
          </p:nvGrpSpPr>
          <p:grpSpPr>
            <a:xfrm>
              <a:off x="1612746" y="1631023"/>
              <a:ext cx="1025376" cy="353262"/>
              <a:chOff x="1612746" y="1631023"/>
              <a:chExt cx="1025376" cy="353262"/>
            </a:xfrm>
          </p:grpSpPr>
          <p:sp>
            <p:nvSpPr>
              <p:cNvPr id="284" name="Google Shape;284;p29"/>
              <p:cNvSpPr/>
              <p:nvPr/>
            </p:nvSpPr>
            <p:spPr>
              <a:xfrm>
                <a:off x="1684299" y="1634284"/>
                <a:ext cx="286953" cy="16919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275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4664" y="275"/>
                    </a:lnTo>
                    <a:lnTo>
                      <a:pt x="46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5" name="Google Shape;285;p29"/>
              <p:cNvSpPr/>
              <p:nvPr/>
            </p:nvSpPr>
            <p:spPr>
              <a:xfrm>
                <a:off x="2342063" y="1634284"/>
                <a:ext cx="296058" cy="16919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275" extrusionOk="0">
                    <a:moveTo>
                      <a:pt x="0" y="0"/>
                    </a:moveTo>
                    <a:lnTo>
                      <a:pt x="0" y="275"/>
                    </a:lnTo>
                    <a:lnTo>
                      <a:pt x="4811" y="275"/>
                    </a:lnTo>
                    <a:lnTo>
                      <a:pt x="48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6" name="Google Shape;286;p29"/>
              <p:cNvSpPr/>
              <p:nvPr/>
            </p:nvSpPr>
            <p:spPr>
              <a:xfrm>
                <a:off x="2433120" y="1698021"/>
                <a:ext cx="205001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3332" h="276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3331" y="275"/>
                    </a:lnTo>
                    <a:lnTo>
                      <a:pt x="33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2348523" y="1826172"/>
                <a:ext cx="289598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276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4706" y="275"/>
                    </a:lnTo>
                    <a:lnTo>
                      <a:pt x="47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2291305" y="1889910"/>
                <a:ext cx="346816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5637" h="276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5636" y="276"/>
                    </a:lnTo>
                    <a:lnTo>
                      <a:pt x="56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2192434" y="1964106"/>
                <a:ext cx="445687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276" extrusionOk="0">
                    <a:moveTo>
                      <a:pt x="0" y="0"/>
                    </a:moveTo>
                    <a:lnTo>
                      <a:pt x="0" y="275"/>
                    </a:lnTo>
                    <a:lnTo>
                      <a:pt x="7243" y="275"/>
                    </a:lnTo>
                    <a:lnTo>
                      <a:pt x="724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2018072" y="1634284"/>
                <a:ext cx="286953" cy="16919"/>
              </a:xfrm>
              <a:custGeom>
                <a:avLst/>
                <a:gdLst/>
                <a:ahLst/>
                <a:cxnLst/>
                <a:rect l="l" t="t" r="r" b="b"/>
                <a:pathLst>
                  <a:path w="4664" h="275" extrusionOk="0">
                    <a:moveTo>
                      <a:pt x="0" y="0"/>
                    </a:moveTo>
                    <a:lnTo>
                      <a:pt x="0" y="275"/>
                    </a:lnTo>
                    <a:lnTo>
                      <a:pt x="4663" y="275"/>
                    </a:lnTo>
                    <a:lnTo>
                      <a:pt x="46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2173546" y="1761758"/>
                <a:ext cx="464575" cy="17657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287" extrusionOk="0">
                    <a:moveTo>
                      <a:pt x="0" y="1"/>
                    </a:moveTo>
                    <a:lnTo>
                      <a:pt x="0" y="276"/>
                    </a:lnTo>
                    <a:lnTo>
                      <a:pt x="931" y="276"/>
                    </a:lnTo>
                    <a:cubicBezTo>
                      <a:pt x="2358" y="286"/>
                      <a:pt x="3078" y="286"/>
                      <a:pt x="3786" y="286"/>
                    </a:cubicBezTo>
                    <a:lnTo>
                      <a:pt x="3786" y="276"/>
                    </a:lnTo>
                    <a:lnTo>
                      <a:pt x="7550" y="276"/>
                    </a:lnTo>
                    <a:lnTo>
                      <a:pt x="7550" y="1"/>
                    </a:lnTo>
                    <a:lnTo>
                      <a:pt x="6631" y="1"/>
                    </a:lnTo>
                    <a:cubicBezTo>
                      <a:pt x="5684" y="6"/>
                      <a:pt x="4735" y="9"/>
                      <a:pt x="3785" y="9"/>
                    </a:cubicBezTo>
                    <a:cubicBezTo>
                      <a:pt x="2834" y="9"/>
                      <a:pt x="1883" y="6"/>
                      <a:pt x="9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1684299" y="1761758"/>
                <a:ext cx="441134" cy="17657"/>
              </a:xfrm>
              <a:custGeom>
                <a:avLst/>
                <a:gdLst/>
                <a:ahLst/>
                <a:cxnLst/>
                <a:rect l="l" t="t" r="r" b="b"/>
                <a:pathLst>
                  <a:path w="7170" h="287" extrusionOk="0">
                    <a:moveTo>
                      <a:pt x="1" y="1"/>
                    </a:moveTo>
                    <a:lnTo>
                      <a:pt x="1" y="276"/>
                    </a:lnTo>
                    <a:cubicBezTo>
                      <a:pt x="1185" y="276"/>
                      <a:pt x="2380" y="286"/>
                      <a:pt x="3575" y="286"/>
                    </a:cubicBezTo>
                    <a:cubicBezTo>
                      <a:pt x="4770" y="286"/>
                      <a:pt x="5975" y="276"/>
                      <a:pt x="7170" y="276"/>
                    </a:cubicBezTo>
                    <a:lnTo>
                      <a:pt x="7170" y="1"/>
                    </a:lnTo>
                    <a:cubicBezTo>
                      <a:pt x="5975" y="6"/>
                      <a:pt x="4775" y="9"/>
                      <a:pt x="3577" y="9"/>
                    </a:cubicBezTo>
                    <a:cubicBezTo>
                      <a:pt x="2380" y="9"/>
                      <a:pt x="1185" y="6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3" name="Google Shape;293;p29"/>
              <p:cNvSpPr/>
              <p:nvPr/>
            </p:nvSpPr>
            <p:spPr>
              <a:xfrm>
                <a:off x="1684299" y="1698021"/>
                <a:ext cx="707907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11506" h="276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11505" y="275"/>
                    </a:lnTo>
                    <a:lnTo>
                      <a:pt x="115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4" name="Google Shape;294;p29"/>
              <p:cNvSpPr/>
              <p:nvPr/>
            </p:nvSpPr>
            <p:spPr>
              <a:xfrm>
                <a:off x="1684299" y="1964106"/>
                <a:ext cx="469128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7625" h="276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7625" y="275"/>
                    </a:lnTo>
                    <a:lnTo>
                      <a:pt x="76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5" name="Google Shape;295;p29"/>
              <p:cNvSpPr/>
              <p:nvPr/>
            </p:nvSpPr>
            <p:spPr>
              <a:xfrm>
                <a:off x="1684299" y="1826172"/>
                <a:ext cx="627863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10205" h="276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10205" y="275"/>
                    </a:lnTo>
                    <a:lnTo>
                      <a:pt x="1020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6" name="Google Shape;296;p29"/>
              <p:cNvSpPr/>
              <p:nvPr/>
            </p:nvSpPr>
            <p:spPr>
              <a:xfrm>
                <a:off x="1684299" y="1889910"/>
                <a:ext cx="568676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9243" h="276" extrusionOk="0">
                    <a:moveTo>
                      <a:pt x="1" y="1"/>
                    </a:moveTo>
                    <a:lnTo>
                      <a:pt x="1" y="276"/>
                    </a:lnTo>
                    <a:lnTo>
                      <a:pt x="9242" y="276"/>
                    </a:lnTo>
                    <a:lnTo>
                      <a:pt x="92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7" name="Google Shape;297;p29"/>
              <p:cNvSpPr/>
              <p:nvPr/>
            </p:nvSpPr>
            <p:spPr>
              <a:xfrm>
                <a:off x="1612746" y="1631023"/>
                <a:ext cx="23503" cy="2344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1" extrusionOk="0">
                    <a:moveTo>
                      <a:pt x="191" y="0"/>
                    </a:moveTo>
                    <a:cubicBezTo>
                      <a:pt x="85" y="0"/>
                      <a:pt x="0" y="85"/>
                      <a:pt x="0" y="190"/>
                    </a:cubicBezTo>
                    <a:cubicBezTo>
                      <a:pt x="0" y="296"/>
                      <a:pt x="85" y="381"/>
                      <a:pt x="191" y="381"/>
                    </a:cubicBezTo>
                    <a:cubicBezTo>
                      <a:pt x="296" y="381"/>
                      <a:pt x="381" y="296"/>
                      <a:pt x="381" y="190"/>
                    </a:cubicBezTo>
                    <a:cubicBezTo>
                      <a:pt x="381" y="85"/>
                      <a:pt x="296" y="0"/>
                      <a:pt x="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8" name="Google Shape;298;p29"/>
              <p:cNvSpPr/>
              <p:nvPr/>
            </p:nvSpPr>
            <p:spPr>
              <a:xfrm>
                <a:off x="1612746" y="1694760"/>
                <a:ext cx="23503" cy="2350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91" y="0"/>
                    </a:moveTo>
                    <a:cubicBezTo>
                      <a:pt x="85" y="0"/>
                      <a:pt x="0" y="85"/>
                      <a:pt x="0" y="191"/>
                    </a:cubicBezTo>
                    <a:cubicBezTo>
                      <a:pt x="0" y="297"/>
                      <a:pt x="85" y="381"/>
                      <a:pt x="191" y="381"/>
                    </a:cubicBezTo>
                    <a:cubicBezTo>
                      <a:pt x="296" y="381"/>
                      <a:pt x="381" y="297"/>
                      <a:pt x="381" y="191"/>
                    </a:cubicBezTo>
                    <a:cubicBezTo>
                      <a:pt x="381" y="85"/>
                      <a:pt x="296" y="0"/>
                      <a:pt x="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99" name="Google Shape;299;p29"/>
              <p:cNvSpPr/>
              <p:nvPr/>
            </p:nvSpPr>
            <p:spPr>
              <a:xfrm>
                <a:off x="1612746" y="1758498"/>
                <a:ext cx="23503" cy="2350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91" y="1"/>
                    </a:moveTo>
                    <a:cubicBezTo>
                      <a:pt x="85" y="1"/>
                      <a:pt x="0" y="85"/>
                      <a:pt x="0" y="191"/>
                    </a:cubicBezTo>
                    <a:cubicBezTo>
                      <a:pt x="0" y="297"/>
                      <a:pt x="85" y="381"/>
                      <a:pt x="191" y="381"/>
                    </a:cubicBezTo>
                    <a:cubicBezTo>
                      <a:pt x="296" y="381"/>
                      <a:pt x="381" y="297"/>
                      <a:pt x="381" y="191"/>
                    </a:cubicBezTo>
                    <a:cubicBezTo>
                      <a:pt x="381" y="85"/>
                      <a:pt x="296" y="1"/>
                      <a:pt x="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0" name="Google Shape;300;p29"/>
              <p:cNvSpPr/>
              <p:nvPr/>
            </p:nvSpPr>
            <p:spPr>
              <a:xfrm>
                <a:off x="1612746" y="1822235"/>
                <a:ext cx="23503" cy="2350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91" y="1"/>
                    </a:moveTo>
                    <a:cubicBezTo>
                      <a:pt x="85" y="1"/>
                      <a:pt x="0" y="86"/>
                      <a:pt x="0" y="191"/>
                    </a:cubicBezTo>
                    <a:cubicBezTo>
                      <a:pt x="0" y="297"/>
                      <a:pt x="85" y="382"/>
                      <a:pt x="191" y="382"/>
                    </a:cubicBezTo>
                    <a:cubicBezTo>
                      <a:pt x="296" y="382"/>
                      <a:pt x="381" y="297"/>
                      <a:pt x="381" y="191"/>
                    </a:cubicBezTo>
                    <a:cubicBezTo>
                      <a:pt x="381" y="86"/>
                      <a:pt x="296" y="1"/>
                      <a:pt x="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1" name="Google Shape;301;p29"/>
              <p:cNvSpPr/>
              <p:nvPr/>
            </p:nvSpPr>
            <p:spPr>
              <a:xfrm>
                <a:off x="1612746" y="1886649"/>
                <a:ext cx="23503" cy="23502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2" extrusionOk="0">
                    <a:moveTo>
                      <a:pt x="191" y="1"/>
                    </a:moveTo>
                    <a:cubicBezTo>
                      <a:pt x="85" y="1"/>
                      <a:pt x="0" y="85"/>
                      <a:pt x="0" y="191"/>
                    </a:cubicBezTo>
                    <a:cubicBezTo>
                      <a:pt x="0" y="286"/>
                      <a:pt x="85" y="382"/>
                      <a:pt x="191" y="382"/>
                    </a:cubicBezTo>
                    <a:cubicBezTo>
                      <a:pt x="296" y="382"/>
                      <a:pt x="381" y="286"/>
                      <a:pt x="381" y="191"/>
                    </a:cubicBezTo>
                    <a:cubicBezTo>
                      <a:pt x="381" y="85"/>
                      <a:pt x="296" y="1"/>
                      <a:pt x="1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2" name="Google Shape;302;p29"/>
              <p:cNvSpPr/>
              <p:nvPr/>
            </p:nvSpPr>
            <p:spPr>
              <a:xfrm>
                <a:off x="1612746" y="1960845"/>
                <a:ext cx="23503" cy="23440"/>
              </a:xfrm>
              <a:custGeom>
                <a:avLst/>
                <a:gdLst/>
                <a:ahLst/>
                <a:cxnLst/>
                <a:rect l="l" t="t" r="r" b="b"/>
                <a:pathLst>
                  <a:path w="382" h="381" extrusionOk="0">
                    <a:moveTo>
                      <a:pt x="191" y="0"/>
                    </a:moveTo>
                    <a:cubicBezTo>
                      <a:pt x="85" y="0"/>
                      <a:pt x="0" y="85"/>
                      <a:pt x="0" y="191"/>
                    </a:cubicBezTo>
                    <a:cubicBezTo>
                      <a:pt x="0" y="296"/>
                      <a:pt x="85" y="381"/>
                      <a:pt x="191" y="381"/>
                    </a:cubicBezTo>
                    <a:cubicBezTo>
                      <a:pt x="296" y="381"/>
                      <a:pt x="381" y="296"/>
                      <a:pt x="381" y="191"/>
                    </a:cubicBezTo>
                    <a:cubicBezTo>
                      <a:pt x="381" y="85"/>
                      <a:pt x="296" y="0"/>
                      <a:pt x="1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03" name="Google Shape;303;p29"/>
            <p:cNvSpPr/>
            <p:nvPr/>
          </p:nvSpPr>
          <p:spPr>
            <a:xfrm>
              <a:off x="2710290" y="1629054"/>
              <a:ext cx="8490" cy="381932"/>
            </a:xfrm>
            <a:custGeom>
              <a:avLst/>
              <a:gdLst/>
              <a:ahLst/>
              <a:cxnLst/>
              <a:rect l="l" t="t" r="r" b="b"/>
              <a:pathLst>
                <a:path w="138" h="6208" extrusionOk="0">
                  <a:moveTo>
                    <a:pt x="74" y="0"/>
                  </a:moveTo>
                  <a:cubicBezTo>
                    <a:pt x="32" y="0"/>
                    <a:pt x="0" y="32"/>
                    <a:pt x="0" y="74"/>
                  </a:cubicBezTo>
                  <a:lnTo>
                    <a:pt x="0" y="6134"/>
                  </a:lnTo>
                  <a:cubicBezTo>
                    <a:pt x="0" y="6176"/>
                    <a:pt x="32" y="6208"/>
                    <a:pt x="74" y="6208"/>
                  </a:cubicBezTo>
                  <a:cubicBezTo>
                    <a:pt x="106" y="6208"/>
                    <a:pt x="138" y="6176"/>
                    <a:pt x="138" y="6134"/>
                  </a:cubicBezTo>
                  <a:lnTo>
                    <a:pt x="138" y="74"/>
                  </a:lnTo>
                  <a:cubicBezTo>
                    <a:pt x="138" y="32"/>
                    <a:pt x="106" y="0"/>
                    <a:pt x="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04" name="Google Shape;304;p29"/>
            <p:cNvGrpSpPr/>
            <p:nvPr/>
          </p:nvGrpSpPr>
          <p:grpSpPr>
            <a:xfrm>
              <a:off x="1850847" y="2338778"/>
              <a:ext cx="501675" cy="528970"/>
              <a:chOff x="1850847" y="2338778"/>
              <a:chExt cx="501675" cy="528970"/>
            </a:xfrm>
          </p:grpSpPr>
          <p:sp>
            <p:nvSpPr>
              <p:cNvPr id="305" name="Google Shape;305;p29"/>
              <p:cNvSpPr/>
              <p:nvPr/>
            </p:nvSpPr>
            <p:spPr>
              <a:xfrm>
                <a:off x="1850847" y="2543094"/>
                <a:ext cx="169194" cy="272606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4431" extrusionOk="0">
                    <a:moveTo>
                      <a:pt x="582" y="0"/>
                    </a:moveTo>
                    <a:cubicBezTo>
                      <a:pt x="540" y="0"/>
                      <a:pt x="508" y="32"/>
                      <a:pt x="508" y="74"/>
                    </a:cubicBezTo>
                    <a:cubicBezTo>
                      <a:pt x="508" y="106"/>
                      <a:pt x="540" y="138"/>
                      <a:pt x="582" y="138"/>
                    </a:cubicBezTo>
                    <a:lnTo>
                      <a:pt x="995" y="138"/>
                    </a:lnTo>
                    <a:cubicBezTo>
                      <a:pt x="1037" y="138"/>
                      <a:pt x="1069" y="106"/>
                      <a:pt x="1069" y="74"/>
                    </a:cubicBezTo>
                    <a:cubicBezTo>
                      <a:pt x="1069" y="32"/>
                      <a:pt x="1037" y="0"/>
                      <a:pt x="995" y="0"/>
                    </a:cubicBezTo>
                    <a:close/>
                    <a:moveTo>
                      <a:pt x="1417" y="0"/>
                    </a:moveTo>
                    <a:cubicBezTo>
                      <a:pt x="1375" y="0"/>
                      <a:pt x="1343" y="32"/>
                      <a:pt x="1343" y="74"/>
                    </a:cubicBezTo>
                    <a:cubicBezTo>
                      <a:pt x="1343" y="106"/>
                      <a:pt x="1375" y="138"/>
                      <a:pt x="1417" y="138"/>
                    </a:cubicBezTo>
                    <a:lnTo>
                      <a:pt x="1840" y="138"/>
                    </a:lnTo>
                    <a:cubicBezTo>
                      <a:pt x="1872" y="138"/>
                      <a:pt x="1904" y="106"/>
                      <a:pt x="1904" y="74"/>
                    </a:cubicBezTo>
                    <a:cubicBezTo>
                      <a:pt x="1904" y="32"/>
                      <a:pt x="1872" y="0"/>
                      <a:pt x="1840" y="0"/>
                    </a:cubicBezTo>
                    <a:close/>
                    <a:moveTo>
                      <a:pt x="2253" y="0"/>
                    </a:moveTo>
                    <a:cubicBezTo>
                      <a:pt x="2221" y="0"/>
                      <a:pt x="2189" y="32"/>
                      <a:pt x="2189" y="74"/>
                    </a:cubicBezTo>
                    <a:cubicBezTo>
                      <a:pt x="2189" y="106"/>
                      <a:pt x="2221" y="138"/>
                      <a:pt x="2253" y="138"/>
                    </a:cubicBezTo>
                    <a:lnTo>
                      <a:pt x="2676" y="138"/>
                    </a:lnTo>
                    <a:cubicBezTo>
                      <a:pt x="2718" y="138"/>
                      <a:pt x="2750" y="106"/>
                      <a:pt x="2750" y="74"/>
                    </a:cubicBezTo>
                    <a:cubicBezTo>
                      <a:pt x="2750" y="32"/>
                      <a:pt x="2718" y="0"/>
                      <a:pt x="2676" y="0"/>
                    </a:cubicBezTo>
                    <a:close/>
                    <a:moveTo>
                      <a:pt x="201" y="156"/>
                    </a:moveTo>
                    <a:cubicBezTo>
                      <a:pt x="183" y="156"/>
                      <a:pt x="164" y="164"/>
                      <a:pt x="149" y="180"/>
                    </a:cubicBezTo>
                    <a:cubicBezTo>
                      <a:pt x="53" y="286"/>
                      <a:pt x="1" y="423"/>
                      <a:pt x="1" y="561"/>
                    </a:cubicBezTo>
                    <a:lnTo>
                      <a:pt x="1" y="614"/>
                    </a:lnTo>
                    <a:cubicBezTo>
                      <a:pt x="1" y="656"/>
                      <a:pt x="32" y="688"/>
                      <a:pt x="75" y="688"/>
                    </a:cubicBezTo>
                    <a:cubicBezTo>
                      <a:pt x="106" y="688"/>
                      <a:pt x="138" y="656"/>
                      <a:pt x="138" y="614"/>
                    </a:cubicBezTo>
                    <a:lnTo>
                      <a:pt x="138" y="561"/>
                    </a:lnTo>
                    <a:cubicBezTo>
                      <a:pt x="138" y="455"/>
                      <a:pt x="180" y="349"/>
                      <a:pt x="254" y="275"/>
                    </a:cubicBezTo>
                    <a:cubicBezTo>
                      <a:pt x="275" y="244"/>
                      <a:pt x="275" y="201"/>
                      <a:pt x="254" y="180"/>
                    </a:cubicBezTo>
                    <a:cubicBezTo>
                      <a:pt x="238" y="164"/>
                      <a:pt x="220" y="156"/>
                      <a:pt x="201" y="156"/>
                    </a:cubicBezTo>
                    <a:close/>
                    <a:moveTo>
                      <a:pt x="75" y="963"/>
                    </a:moveTo>
                    <a:cubicBezTo>
                      <a:pt x="32" y="963"/>
                      <a:pt x="1" y="994"/>
                      <a:pt x="1" y="1037"/>
                    </a:cubicBezTo>
                    <a:lnTo>
                      <a:pt x="1" y="1449"/>
                    </a:lnTo>
                    <a:cubicBezTo>
                      <a:pt x="1" y="1491"/>
                      <a:pt x="32" y="1523"/>
                      <a:pt x="75" y="1523"/>
                    </a:cubicBezTo>
                    <a:cubicBezTo>
                      <a:pt x="106" y="1523"/>
                      <a:pt x="138" y="1491"/>
                      <a:pt x="138" y="1449"/>
                    </a:cubicBezTo>
                    <a:lnTo>
                      <a:pt x="138" y="1037"/>
                    </a:lnTo>
                    <a:cubicBezTo>
                      <a:pt x="138" y="994"/>
                      <a:pt x="106" y="963"/>
                      <a:pt x="75" y="963"/>
                    </a:cubicBezTo>
                    <a:close/>
                    <a:moveTo>
                      <a:pt x="75" y="1809"/>
                    </a:moveTo>
                    <a:cubicBezTo>
                      <a:pt x="32" y="1809"/>
                      <a:pt x="1" y="1840"/>
                      <a:pt x="1" y="1872"/>
                    </a:cubicBezTo>
                    <a:lnTo>
                      <a:pt x="1" y="2295"/>
                    </a:lnTo>
                    <a:cubicBezTo>
                      <a:pt x="1" y="2327"/>
                      <a:pt x="32" y="2358"/>
                      <a:pt x="75" y="2358"/>
                    </a:cubicBezTo>
                    <a:cubicBezTo>
                      <a:pt x="106" y="2358"/>
                      <a:pt x="138" y="2327"/>
                      <a:pt x="138" y="2295"/>
                    </a:cubicBezTo>
                    <a:lnTo>
                      <a:pt x="138" y="1872"/>
                    </a:lnTo>
                    <a:cubicBezTo>
                      <a:pt x="138" y="1840"/>
                      <a:pt x="106" y="1809"/>
                      <a:pt x="75" y="1809"/>
                    </a:cubicBezTo>
                    <a:close/>
                    <a:moveTo>
                      <a:pt x="75" y="2644"/>
                    </a:moveTo>
                    <a:cubicBezTo>
                      <a:pt x="32" y="2644"/>
                      <a:pt x="1" y="2676"/>
                      <a:pt x="1" y="2718"/>
                    </a:cubicBezTo>
                    <a:lnTo>
                      <a:pt x="1" y="3130"/>
                    </a:lnTo>
                    <a:cubicBezTo>
                      <a:pt x="1" y="3173"/>
                      <a:pt x="32" y="3204"/>
                      <a:pt x="75" y="3204"/>
                    </a:cubicBezTo>
                    <a:cubicBezTo>
                      <a:pt x="106" y="3204"/>
                      <a:pt x="138" y="3173"/>
                      <a:pt x="138" y="3130"/>
                    </a:cubicBezTo>
                    <a:lnTo>
                      <a:pt x="138" y="2718"/>
                    </a:lnTo>
                    <a:cubicBezTo>
                      <a:pt x="138" y="2676"/>
                      <a:pt x="106" y="2644"/>
                      <a:pt x="75" y="2644"/>
                    </a:cubicBezTo>
                    <a:close/>
                    <a:moveTo>
                      <a:pt x="75" y="3479"/>
                    </a:moveTo>
                    <a:cubicBezTo>
                      <a:pt x="32" y="3479"/>
                      <a:pt x="1" y="3511"/>
                      <a:pt x="1" y="3553"/>
                    </a:cubicBezTo>
                    <a:lnTo>
                      <a:pt x="1" y="3870"/>
                    </a:lnTo>
                    <a:cubicBezTo>
                      <a:pt x="1" y="3902"/>
                      <a:pt x="1" y="3945"/>
                      <a:pt x="11" y="3987"/>
                    </a:cubicBezTo>
                    <a:cubicBezTo>
                      <a:pt x="22" y="4019"/>
                      <a:pt x="53" y="4040"/>
                      <a:pt x="85" y="4040"/>
                    </a:cubicBezTo>
                    <a:lnTo>
                      <a:pt x="96" y="4040"/>
                    </a:lnTo>
                    <a:cubicBezTo>
                      <a:pt x="138" y="4029"/>
                      <a:pt x="159" y="3997"/>
                      <a:pt x="149" y="3955"/>
                    </a:cubicBezTo>
                    <a:cubicBezTo>
                      <a:pt x="149" y="3923"/>
                      <a:pt x="138" y="3902"/>
                      <a:pt x="138" y="3870"/>
                    </a:cubicBezTo>
                    <a:lnTo>
                      <a:pt x="138" y="3553"/>
                    </a:lnTo>
                    <a:cubicBezTo>
                      <a:pt x="138" y="3511"/>
                      <a:pt x="106" y="3479"/>
                      <a:pt x="75" y="3479"/>
                    </a:cubicBezTo>
                    <a:close/>
                    <a:moveTo>
                      <a:pt x="324" y="4230"/>
                    </a:moveTo>
                    <a:cubicBezTo>
                      <a:pt x="301" y="4230"/>
                      <a:pt x="279" y="4241"/>
                      <a:pt x="265" y="4262"/>
                    </a:cubicBezTo>
                    <a:cubicBezTo>
                      <a:pt x="244" y="4304"/>
                      <a:pt x="254" y="4346"/>
                      <a:pt x="297" y="4357"/>
                    </a:cubicBezTo>
                    <a:cubicBezTo>
                      <a:pt x="371" y="4410"/>
                      <a:pt x="466" y="4431"/>
                      <a:pt x="561" y="4431"/>
                    </a:cubicBezTo>
                    <a:lnTo>
                      <a:pt x="730" y="4431"/>
                    </a:lnTo>
                    <a:cubicBezTo>
                      <a:pt x="772" y="4431"/>
                      <a:pt x="804" y="4399"/>
                      <a:pt x="804" y="4357"/>
                    </a:cubicBezTo>
                    <a:cubicBezTo>
                      <a:pt x="804" y="4325"/>
                      <a:pt x="772" y="4293"/>
                      <a:pt x="730" y="4293"/>
                    </a:cubicBezTo>
                    <a:lnTo>
                      <a:pt x="561" y="4293"/>
                    </a:lnTo>
                    <a:cubicBezTo>
                      <a:pt x="498" y="4293"/>
                      <a:pt x="424" y="4272"/>
                      <a:pt x="360" y="4241"/>
                    </a:cubicBezTo>
                    <a:cubicBezTo>
                      <a:pt x="349" y="4233"/>
                      <a:pt x="336" y="4230"/>
                      <a:pt x="324" y="4230"/>
                    </a:cubicBezTo>
                    <a:close/>
                    <a:moveTo>
                      <a:pt x="1153" y="4293"/>
                    </a:moveTo>
                    <a:cubicBezTo>
                      <a:pt x="1121" y="4293"/>
                      <a:pt x="1079" y="4325"/>
                      <a:pt x="1079" y="4357"/>
                    </a:cubicBezTo>
                    <a:cubicBezTo>
                      <a:pt x="1079" y="4399"/>
                      <a:pt x="1121" y="4431"/>
                      <a:pt x="1153" y="4431"/>
                    </a:cubicBezTo>
                    <a:lnTo>
                      <a:pt x="1576" y="4431"/>
                    </a:lnTo>
                    <a:cubicBezTo>
                      <a:pt x="1618" y="4431"/>
                      <a:pt x="1650" y="4399"/>
                      <a:pt x="1650" y="4357"/>
                    </a:cubicBezTo>
                    <a:cubicBezTo>
                      <a:pt x="1650" y="4325"/>
                      <a:pt x="1618" y="4293"/>
                      <a:pt x="1576" y="4293"/>
                    </a:cubicBezTo>
                    <a:close/>
                    <a:moveTo>
                      <a:pt x="1989" y="4293"/>
                    </a:moveTo>
                    <a:cubicBezTo>
                      <a:pt x="1957" y="4293"/>
                      <a:pt x="1925" y="4325"/>
                      <a:pt x="1925" y="4357"/>
                    </a:cubicBezTo>
                    <a:cubicBezTo>
                      <a:pt x="1925" y="4399"/>
                      <a:pt x="1957" y="4431"/>
                      <a:pt x="1989" y="4431"/>
                    </a:cubicBezTo>
                    <a:lnTo>
                      <a:pt x="2411" y="4431"/>
                    </a:lnTo>
                    <a:cubicBezTo>
                      <a:pt x="2454" y="4431"/>
                      <a:pt x="2486" y="4399"/>
                      <a:pt x="2486" y="4357"/>
                    </a:cubicBezTo>
                    <a:cubicBezTo>
                      <a:pt x="2486" y="4325"/>
                      <a:pt x="2454" y="4293"/>
                      <a:pt x="2411" y="42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1954948" y="2703791"/>
                <a:ext cx="138001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86" extrusionOk="0">
                    <a:moveTo>
                      <a:pt x="0" y="0"/>
                    </a:moveTo>
                    <a:lnTo>
                      <a:pt x="0" y="286"/>
                    </a:lnTo>
                    <a:lnTo>
                      <a:pt x="2242" y="286"/>
                    </a:lnTo>
                    <a:lnTo>
                      <a:pt x="2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2129309" y="2703791"/>
                <a:ext cx="223213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86" extrusionOk="0">
                    <a:moveTo>
                      <a:pt x="0" y="0"/>
                    </a:moveTo>
                    <a:lnTo>
                      <a:pt x="0" y="286"/>
                    </a:lnTo>
                    <a:lnTo>
                      <a:pt x="3627" y="286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8" name="Google Shape;308;p29"/>
              <p:cNvSpPr/>
              <p:nvPr/>
            </p:nvSpPr>
            <p:spPr>
              <a:xfrm>
                <a:off x="2214522" y="2850153"/>
                <a:ext cx="138001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86" extrusionOk="0">
                    <a:moveTo>
                      <a:pt x="1" y="0"/>
                    </a:moveTo>
                    <a:lnTo>
                      <a:pt x="1" y="286"/>
                    </a:lnTo>
                    <a:lnTo>
                      <a:pt x="2242" y="286"/>
                    </a:lnTo>
                    <a:lnTo>
                      <a:pt x="22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9" name="Google Shape;309;p29"/>
              <p:cNvSpPr/>
              <p:nvPr/>
            </p:nvSpPr>
            <p:spPr>
              <a:xfrm>
                <a:off x="1954948" y="2850153"/>
                <a:ext cx="223213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286" extrusionOk="0">
                    <a:moveTo>
                      <a:pt x="0" y="0"/>
                    </a:moveTo>
                    <a:lnTo>
                      <a:pt x="0" y="286"/>
                    </a:lnTo>
                    <a:lnTo>
                      <a:pt x="3627" y="286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1954948" y="2753870"/>
                <a:ext cx="243393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276" extrusionOk="0">
                    <a:moveTo>
                      <a:pt x="0" y="0"/>
                    </a:moveTo>
                    <a:lnTo>
                      <a:pt x="0" y="275"/>
                    </a:lnTo>
                    <a:lnTo>
                      <a:pt x="3955" y="275"/>
                    </a:lnTo>
                    <a:lnTo>
                      <a:pt x="39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2234025" y="2753870"/>
                <a:ext cx="118497" cy="16980"/>
              </a:xfrm>
              <a:custGeom>
                <a:avLst/>
                <a:gdLst/>
                <a:ahLst/>
                <a:cxnLst/>
                <a:rect l="l" t="t" r="r" b="b"/>
                <a:pathLst>
                  <a:path w="1926" h="276" extrusionOk="0">
                    <a:moveTo>
                      <a:pt x="1" y="0"/>
                    </a:moveTo>
                    <a:lnTo>
                      <a:pt x="1" y="275"/>
                    </a:lnTo>
                    <a:lnTo>
                      <a:pt x="1925" y="275"/>
                    </a:lnTo>
                    <a:lnTo>
                      <a:pt x="19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1954948" y="2802658"/>
                <a:ext cx="199772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3247" h="286" extrusionOk="0">
                    <a:moveTo>
                      <a:pt x="0" y="0"/>
                    </a:moveTo>
                    <a:lnTo>
                      <a:pt x="0" y="286"/>
                    </a:lnTo>
                    <a:lnTo>
                      <a:pt x="3247" y="286"/>
                    </a:lnTo>
                    <a:lnTo>
                      <a:pt x="32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3" name="Google Shape;313;p29"/>
              <p:cNvSpPr/>
              <p:nvPr/>
            </p:nvSpPr>
            <p:spPr>
              <a:xfrm>
                <a:off x="2217106" y="2802658"/>
                <a:ext cx="135417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286" extrusionOk="0">
                    <a:moveTo>
                      <a:pt x="1" y="0"/>
                    </a:moveTo>
                    <a:lnTo>
                      <a:pt x="1" y="286"/>
                    </a:lnTo>
                    <a:lnTo>
                      <a:pt x="2200" y="286"/>
                    </a:lnTo>
                    <a:lnTo>
                      <a:pt x="22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4" name="Google Shape;314;p29"/>
              <p:cNvSpPr/>
              <p:nvPr/>
            </p:nvSpPr>
            <p:spPr>
              <a:xfrm>
                <a:off x="1954948" y="2495599"/>
                <a:ext cx="72292" cy="135349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2200" extrusionOk="0">
                    <a:moveTo>
                      <a:pt x="0" y="0"/>
                    </a:moveTo>
                    <a:lnTo>
                      <a:pt x="0" y="2200"/>
                    </a:lnTo>
                    <a:lnTo>
                      <a:pt x="1174" y="2200"/>
                    </a:lnTo>
                    <a:lnTo>
                      <a:pt x="11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5" name="Google Shape;315;p29"/>
              <p:cNvSpPr/>
              <p:nvPr/>
            </p:nvSpPr>
            <p:spPr>
              <a:xfrm>
                <a:off x="2068154" y="2444843"/>
                <a:ext cx="72907" cy="186106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3025" extrusionOk="0">
                    <a:moveTo>
                      <a:pt x="0" y="1"/>
                    </a:moveTo>
                    <a:lnTo>
                      <a:pt x="0" y="3025"/>
                    </a:lnTo>
                    <a:lnTo>
                      <a:pt x="1185" y="3025"/>
                    </a:lnTo>
                    <a:lnTo>
                      <a:pt x="11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6" name="Google Shape;316;p29"/>
              <p:cNvSpPr/>
              <p:nvPr/>
            </p:nvSpPr>
            <p:spPr>
              <a:xfrm>
                <a:off x="2178099" y="2338778"/>
                <a:ext cx="72292" cy="291555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4739" extrusionOk="0">
                    <a:moveTo>
                      <a:pt x="0" y="1"/>
                    </a:moveTo>
                    <a:lnTo>
                      <a:pt x="0" y="4738"/>
                    </a:lnTo>
                    <a:lnTo>
                      <a:pt x="1174" y="4738"/>
                    </a:lnTo>
                    <a:lnTo>
                      <a:pt x="117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2174161" y="2802658"/>
                <a:ext cx="26087" cy="17595"/>
              </a:xfrm>
              <a:custGeom>
                <a:avLst/>
                <a:gdLst/>
                <a:ahLst/>
                <a:cxnLst/>
                <a:rect l="l" t="t" r="r" b="b"/>
                <a:pathLst>
                  <a:path w="424" h="286" extrusionOk="0">
                    <a:moveTo>
                      <a:pt x="1" y="0"/>
                    </a:moveTo>
                    <a:lnTo>
                      <a:pt x="1" y="286"/>
                    </a:lnTo>
                    <a:lnTo>
                      <a:pt x="424" y="286"/>
                    </a:lnTo>
                    <a:lnTo>
                      <a:pt x="4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318" name="Google Shape;318;p29"/>
            <p:cNvSpPr/>
            <p:nvPr/>
          </p:nvSpPr>
          <p:spPr>
            <a:xfrm>
              <a:off x="2798763" y="1880804"/>
              <a:ext cx="541974" cy="605074"/>
            </a:xfrm>
            <a:custGeom>
              <a:avLst/>
              <a:gdLst/>
              <a:ahLst/>
              <a:cxnLst/>
              <a:rect l="l" t="t" r="r" b="b"/>
              <a:pathLst>
                <a:path w="8809" h="9835" extrusionOk="0">
                  <a:moveTo>
                    <a:pt x="0" y="1"/>
                  </a:moveTo>
                  <a:lnTo>
                    <a:pt x="0" y="9835"/>
                  </a:lnTo>
                  <a:lnTo>
                    <a:pt x="8809" y="9835"/>
                  </a:lnTo>
                  <a:lnTo>
                    <a:pt x="88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2790273" y="1872376"/>
              <a:ext cx="558955" cy="621992"/>
            </a:xfrm>
            <a:custGeom>
              <a:avLst/>
              <a:gdLst/>
              <a:ahLst/>
              <a:cxnLst/>
              <a:rect l="l" t="t" r="r" b="b"/>
              <a:pathLst>
                <a:path w="9085" h="10110" extrusionOk="0">
                  <a:moveTo>
                    <a:pt x="8947" y="138"/>
                  </a:moveTo>
                  <a:lnTo>
                    <a:pt x="8947" y="9972"/>
                  </a:lnTo>
                  <a:lnTo>
                    <a:pt x="138" y="9972"/>
                  </a:lnTo>
                  <a:lnTo>
                    <a:pt x="138" y="138"/>
                  </a:lnTo>
                  <a:close/>
                  <a:moveTo>
                    <a:pt x="1" y="0"/>
                  </a:moveTo>
                  <a:lnTo>
                    <a:pt x="1" y="10109"/>
                  </a:lnTo>
                  <a:lnTo>
                    <a:pt x="9084" y="10109"/>
                  </a:lnTo>
                  <a:lnTo>
                    <a:pt x="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2794825" y="1876929"/>
              <a:ext cx="550464" cy="72227"/>
            </a:xfrm>
            <a:custGeom>
              <a:avLst/>
              <a:gdLst/>
              <a:ahLst/>
              <a:cxnLst/>
              <a:rect l="l" t="t" r="r" b="b"/>
              <a:pathLst>
                <a:path w="8947" h="1174" extrusionOk="0">
                  <a:moveTo>
                    <a:pt x="1" y="0"/>
                  </a:moveTo>
                  <a:lnTo>
                    <a:pt x="1" y="1174"/>
                  </a:lnTo>
                  <a:lnTo>
                    <a:pt x="8947" y="1174"/>
                  </a:lnTo>
                  <a:lnTo>
                    <a:pt x="89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2842999" y="1988161"/>
              <a:ext cx="378071" cy="13043"/>
            </a:xfrm>
            <a:custGeom>
              <a:avLst/>
              <a:gdLst/>
              <a:ahLst/>
              <a:cxnLst/>
              <a:rect l="l" t="t" r="r" b="b"/>
              <a:pathLst>
                <a:path w="6145" h="212" extrusionOk="0">
                  <a:moveTo>
                    <a:pt x="0" y="0"/>
                  </a:moveTo>
                  <a:lnTo>
                    <a:pt x="0" y="212"/>
                  </a:lnTo>
                  <a:lnTo>
                    <a:pt x="6144" y="212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2842999" y="2079891"/>
              <a:ext cx="378071" cy="13043"/>
            </a:xfrm>
            <a:custGeom>
              <a:avLst/>
              <a:gdLst/>
              <a:ahLst/>
              <a:cxnLst/>
              <a:rect l="l" t="t" r="r" b="b"/>
              <a:pathLst>
                <a:path w="6145" h="212" extrusionOk="0">
                  <a:moveTo>
                    <a:pt x="0" y="0"/>
                  </a:moveTo>
                  <a:lnTo>
                    <a:pt x="0" y="212"/>
                  </a:lnTo>
                  <a:lnTo>
                    <a:pt x="6144" y="212"/>
                  </a:lnTo>
                  <a:lnTo>
                    <a:pt x="6144" y="0"/>
                  </a:lnTo>
                  <a:cubicBezTo>
                    <a:pt x="5177" y="6"/>
                    <a:pt x="4119" y="8"/>
                    <a:pt x="3064" y="8"/>
                  </a:cubicBezTo>
                  <a:cubicBezTo>
                    <a:pt x="2010" y="8"/>
                    <a:pt x="957" y="6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2842999" y="2034365"/>
              <a:ext cx="378071" cy="12428"/>
            </a:xfrm>
            <a:custGeom>
              <a:avLst/>
              <a:gdLst/>
              <a:ahLst/>
              <a:cxnLst/>
              <a:rect l="l" t="t" r="r" b="b"/>
              <a:pathLst>
                <a:path w="6145" h="202" extrusionOk="0">
                  <a:moveTo>
                    <a:pt x="0" y="0"/>
                  </a:moveTo>
                  <a:lnTo>
                    <a:pt x="0" y="201"/>
                  </a:lnTo>
                  <a:lnTo>
                    <a:pt x="6144" y="201"/>
                  </a:lnTo>
                  <a:lnTo>
                    <a:pt x="6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2842999" y="2126095"/>
              <a:ext cx="275263" cy="12428"/>
            </a:xfrm>
            <a:custGeom>
              <a:avLst/>
              <a:gdLst/>
              <a:ahLst/>
              <a:cxnLst/>
              <a:rect l="l" t="t" r="r" b="b"/>
              <a:pathLst>
                <a:path w="4474" h="202" extrusionOk="0">
                  <a:moveTo>
                    <a:pt x="0" y="0"/>
                  </a:moveTo>
                  <a:lnTo>
                    <a:pt x="0" y="201"/>
                  </a:lnTo>
                  <a:lnTo>
                    <a:pt x="4473" y="201"/>
                  </a:lnTo>
                  <a:lnTo>
                    <a:pt x="44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2842999" y="2433769"/>
              <a:ext cx="378071" cy="13104"/>
            </a:xfrm>
            <a:custGeom>
              <a:avLst/>
              <a:gdLst/>
              <a:ahLst/>
              <a:cxnLst/>
              <a:rect l="l" t="t" r="r" b="b"/>
              <a:pathLst>
                <a:path w="6145" h="213" extrusionOk="0">
                  <a:moveTo>
                    <a:pt x="0" y="1"/>
                  </a:moveTo>
                  <a:lnTo>
                    <a:pt x="0" y="212"/>
                  </a:lnTo>
                  <a:lnTo>
                    <a:pt x="6144" y="212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2842999" y="2342223"/>
              <a:ext cx="378071" cy="12920"/>
            </a:xfrm>
            <a:custGeom>
              <a:avLst/>
              <a:gdLst/>
              <a:ahLst/>
              <a:cxnLst/>
              <a:rect l="l" t="t" r="r" b="b"/>
              <a:pathLst>
                <a:path w="6145" h="210" extrusionOk="0">
                  <a:moveTo>
                    <a:pt x="3064" y="0"/>
                  </a:moveTo>
                  <a:cubicBezTo>
                    <a:pt x="2010" y="0"/>
                    <a:pt x="957" y="3"/>
                    <a:pt x="0" y="8"/>
                  </a:cubicBezTo>
                  <a:lnTo>
                    <a:pt x="0" y="209"/>
                  </a:lnTo>
                  <a:lnTo>
                    <a:pt x="6144" y="209"/>
                  </a:lnTo>
                  <a:lnTo>
                    <a:pt x="6144" y="8"/>
                  </a:lnTo>
                  <a:cubicBezTo>
                    <a:pt x="5177" y="3"/>
                    <a:pt x="4119" y="0"/>
                    <a:pt x="30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2842999" y="2388242"/>
              <a:ext cx="378071" cy="12428"/>
            </a:xfrm>
            <a:custGeom>
              <a:avLst/>
              <a:gdLst/>
              <a:ahLst/>
              <a:cxnLst/>
              <a:rect l="l" t="t" r="r" b="b"/>
              <a:pathLst>
                <a:path w="6145" h="202" extrusionOk="0">
                  <a:moveTo>
                    <a:pt x="0" y="1"/>
                  </a:moveTo>
                  <a:lnTo>
                    <a:pt x="0" y="202"/>
                  </a:lnTo>
                  <a:lnTo>
                    <a:pt x="6144" y="202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2842999" y="2296512"/>
              <a:ext cx="275263" cy="13104"/>
            </a:xfrm>
            <a:custGeom>
              <a:avLst/>
              <a:gdLst/>
              <a:ahLst/>
              <a:cxnLst/>
              <a:rect l="l" t="t" r="r" b="b"/>
              <a:pathLst>
                <a:path w="4474" h="213" extrusionOk="0">
                  <a:moveTo>
                    <a:pt x="0" y="1"/>
                  </a:moveTo>
                  <a:lnTo>
                    <a:pt x="0" y="212"/>
                  </a:lnTo>
                  <a:lnTo>
                    <a:pt x="4473" y="212"/>
                  </a:lnTo>
                  <a:lnTo>
                    <a:pt x="4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3139673" y="2177097"/>
              <a:ext cx="55372" cy="87608"/>
            </a:xfrm>
            <a:custGeom>
              <a:avLst/>
              <a:gdLst/>
              <a:ahLst/>
              <a:cxnLst/>
              <a:rect l="l" t="t" r="r" b="b"/>
              <a:pathLst>
                <a:path w="900" h="1424" extrusionOk="0">
                  <a:moveTo>
                    <a:pt x="784" y="1"/>
                  </a:moveTo>
                  <a:cubicBezTo>
                    <a:pt x="760" y="1"/>
                    <a:pt x="738" y="9"/>
                    <a:pt x="719" y="28"/>
                  </a:cubicBezTo>
                  <a:lnTo>
                    <a:pt x="32" y="630"/>
                  </a:lnTo>
                  <a:cubicBezTo>
                    <a:pt x="11" y="652"/>
                    <a:pt x="0" y="683"/>
                    <a:pt x="0" y="704"/>
                  </a:cubicBezTo>
                  <a:cubicBezTo>
                    <a:pt x="0" y="736"/>
                    <a:pt x="11" y="768"/>
                    <a:pt x="32" y="789"/>
                  </a:cubicBezTo>
                  <a:lnTo>
                    <a:pt x="719" y="1392"/>
                  </a:lnTo>
                  <a:cubicBezTo>
                    <a:pt x="740" y="1413"/>
                    <a:pt x="762" y="1424"/>
                    <a:pt x="783" y="1424"/>
                  </a:cubicBezTo>
                  <a:cubicBezTo>
                    <a:pt x="815" y="1424"/>
                    <a:pt x="846" y="1402"/>
                    <a:pt x="867" y="1381"/>
                  </a:cubicBezTo>
                  <a:cubicBezTo>
                    <a:pt x="899" y="1339"/>
                    <a:pt x="899" y="1275"/>
                    <a:pt x="857" y="1244"/>
                  </a:cubicBezTo>
                  <a:lnTo>
                    <a:pt x="254" y="704"/>
                  </a:lnTo>
                  <a:lnTo>
                    <a:pt x="857" y="176"/>
                  </a:lnTo>
                  <a:cubicBezTo>
                    <a:pt x="899" y="144"/>
                    <a:pt x="899" y="81"/>
                    <a:pt x="867" y="38"/>
                  </a:cubicBezTo>
                  <a:cubicBezTo>
                    <a:pt x="844" y="15"/>
                    <a:pt x="813" y="1"/>
                    <a:pt x="7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246357" y="2177097"/>
              <a:ext cx="55373" cy="87608"/>
            </a:xfrm>
            <a:custGeom>
              <a:avLst/>
              <a:gdLst/>
              <a:ahLst/>
              <a:cxnLst/>
              <a:rect l="l" t="t" r="r" b="b"/>
              <a:pathLst>
                <a:path w="900" h="1424" extrusionOk="0">
                  <a:moveTo>
                    <a:pt x="117" y="1"/>
                  </a:moveTo>
                  <a:cubicBezTo>
                    <a:pt x="88" y="1"/>
                    <a:pt x="61" y="15"/>
                    <a:pt x="43" y="38"/>
                  </a:cubicBezTo>
                  <a:cubicBezTo>
                    <a:pt x="0" y="81"/>
                    <a:pt x="0" y="144"/>
                    <a:pt x="43" y="176"/>
                  </a:cubicBezTo>
                  <a:lnTo>
                    <a:pt x="646" y="715"/>
                  </a:lnTo>
                  <a:lnTo>
                    <a:pt x="43" y="1244"/>
                  </a:lnTo>
                  <a:cubicBezTo>
                    <a:pt x="0" y="1275"/>
                    <a:pt x="0" y="1339"/>
                    <a:pt x="43" y="1381"/>
                  </a:cubicBezTo>
                  <a:cubicBezTo>
                    <a:pt x="53" y="1413"/>
                    <a:pt x="85" y="1424"/>
                    <a:pt x="117" y="1424"/>
                  </a:cubicBezTo>
                  <a:cubicBezTo>
                    <a:pt x="138" y="1424"/>
                    <a:pt x="159" y="1413"/>
                    <a:pt x="180" y="1392"/>
                  </a:cubicBezTo>
                  <a:lnTo>
                    <a:pt x="868" y="789"/>
                  </a:lnTo>
                  <a:cubicBezTo>
                    <a:pt x="889" y="768"/>
                    <a:pt x="899" y="736"/>
                    <a:pt x="899" y="715"/>
                  </a:cubicBezTo>
                  <a:cubicBezTo>
                    <a:pt x="899" y="683"/>
                    <a:pt x="889" y="652"/>
                    <a:pt x="868" y="630"/>
                  </a:cubicBezTo>
                  <a:lnTo>
                    <a:pt x="180" y="28"/>
                  </a:lnTo>
                  <a:cubicBezTo>
                    <a:pt x="162" y="9"/>
                    <a:pt x="139" y="1"/>
                    <a:pt x="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2820850" y="1892186"/>
              <a:ext cx="42391" cy="41405"/>
            </a:xfrm>
            <a:custGeom>
              <a:avLst/>
              <a:gdLst/>
              <a:ahLst/>
              <a:cxnLst/>
              <a:rect l="l" t="t" r="r" b="b"/>
              <a:pathLst>
                <a:path w="689" h="673" extrusionOk="0">
                  <a:moveTo>
                    <a:pt x="64" y="1"/>
                  </a:moveTo>
                  <a:cubicBezTo>
                    <a:pt x="48" y="1"/>
                    <a:pt x="33" y="6"/>
                    <a:pt x="22" y="17"/>
                  </a:cubicBezTo>
                  <a:cubicBezTo>
                    <a:pt x="1" y="38"/>
                    <a:pt x="1" y="80"/>
                    <a:pt x="22" y="101"/>
                  </a:cubicBezTo>
                  <a:lnTo>
                    <a:pt x="265" y="334"/>
                  </a:lnTo>
                  <a:lnTo>
                    <a:pt x="22" y="577"/>
                  </a:lnTo>
                  <a:cubicBezTo>
                    <a:pt x="1" y="598"/>
                    <a:pt x="1" y="640"/>
                    <a:pt x="22" y="662"/>
                  </a:cubicBezTo>
                  <a:cubicBezTo>
                    <a:pt x="33" y="672"/>
                    <a:pt x="43" y="672"/>
                    <a:pt x="64" y="672"/>
                  </a:cubicBezTo>
                  <a:cubicBezTo>
                    <a:pt x="75" y="672"/>
                    <a:pt x="96" y="672"/>
                    <a:pt x="107" y="662"/>
                  </a:cubicBezTo>
                  <a:lnTo>
                    <a:pt x="339" y="418"/>
                  </a:lnTo>
                  <a:lnTo>
                    <a:pt x="582" y="662"/>
                  </a:lnTo>
                  <a:cubicBezTo>
                    <a:pt x="593" y="672"/>
                    <a:pt x="604" y="672"/>
                    <a:pt x="625" y="672"/>
                  </a:cubicBezTo>
                  <a:cubicBezTo>
                    <a:pt x="635" y="672"/>
                    <a:pt x="656" y="672"/>
                    <a:pt x="667" y="662"/>
                  </a:cubicBezTo>
                  <a:cubicBezTo>
                    <a:pt x="688" y="640"/>
                    <a:pt x="688" y="598"/>
                    <a:pt x="667" y="577"/>
                  </a:cubicBezTo>
                  <a:lnTo>
                    <a:pt x="424" y="334"/>
                  </a:lnTo>
                  <a:lnTo>
                    <a:pt x="667" y="101"/>
                  </a:lnTo>
                  <a:cubicBezTo>
                    <a:pt x="688" y="80"/>
                    <a:pt x="688" y="38"/>
                    <a:pt x="667" y="17"/>
                  </a:cubicBezTo>
                  <a:cubicBezTo>
                    <a:pt x="656" y="6"/>
                    <a:pt x="641" y="1"/>
                    <a:pt x="625" y="1"/>
                  </a:cubicBezTo>
                  <a:cubicBezTo>
                    <a:pt x="609" y="1"/>
                    <a:pt x="593" y="6"/>
                    <a:pt x="582" y="17"/>
                  </a:cubicBezTo>
                  <a:lnTo>
                    <a:pt x="339" y="260"/>
                  </a:lnTo>
                  <a:lnTo>
                    <a:pt x="107" y="17"/>
                  </a:lnTo>
                  <a:cubicBezTo>
                    <a:pt x="96" y="6"/>
                    <a:pt x="80" y="1"/>
                    <a:pt x="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2889205" y="1891879"/>
              <a:ext cx="41652" cy="41712"/>
            </a:xfrm>
            <a:custGeom>
              <a:avLst/>
              <a:gdLst/>
              <a:ahLst/>
              <a:cxnLst/>
              <a:rect l="l" t="t" r="r" b="b"/>
              <a:pathLst>
                <a:path w="677" h="678" extrusionOk="0">
                  <a:moveTo>
                    <a:pt x="339" y="117"/>
                  </a:moveTo>
                  <a:cubicBezTo>
                    <a:pt x="465" y="117"/>
                    <a:pt x="571" y="212"/>
                    <a:pt x="571" y="339"/>
                  </a:cubicBezTo>
                  <a:cubicBezTo>
                    <a:pt x="571" y="466"/>
                    <a:pt x="465" y="571"/>
                    <a:pt x="339" y="571"/>
                  </a:cubicBezTo>
                  <a:cubicBezTo>
                    <a:pt x="212" y="571"/>
                    <a:pt x="106" y="466"/>
                    <a:pt x="106" y="339"/>
                  </a:cubicBezTo>
                  <a:cubicBezTo>
                    <a:pt x="106" y="212"/>
                    <a:pt x="212" y="117"/>
                    <a:pt x="339" y="117"/>
                  </a:cubicBezTo>
                  <a:close/>
                  <a:moveTo>
                    <a:pt x="339" y="0"/>
                  </a:moveTo>
                  <a:cubicBezTo>
                    <a:pt x="148" y="0"/>
                    <a:pt x="0" y="159"/>
                    <a:pt x="0" y="339"/>
                  </a:cubicBezTo>
                  <a:cubicBezTo>
                    <a:pt x="0" y="529"/>
                    <a:pt x="148" y="677"/>
                    <a:pt x="339" y="677"/>
                  </a:cubicBezTo>
                  <a:cubicBezTo>
                    <a:pt x="529" y="677"/>
                    <a:pt x="677" y="529"/>
                    <a:pt x="677" y="339"/>
                  </a:cubicBezTo>
                  <a:cubicBezTo>
                    <a:pt x="677" y="159"/>
                    <a:pt x="529" y="0"/>
                    <a:pt x="3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2952945" y="1926331"/>
              <a:ext cx="41037" cy="7260"/>
            </a:xfrm>
            <a:custGeom>
              <a:avLst/>
              <a:gdLst/>
              <a:ahLst/>
              <a:cxnLst/>
              <a:rect l="l" t="t" r="r" b="b"/>
              <a:pathLst>
                <a:path w="667" h="118" extrusionOk="0">
                  <a:moveTo>
                    <a:pt x="53" y="1"/>
                  </a:moveTo>
                  <a:cubicBezTo>
                    <a:pt x="22" y="1"/>
                    <a:pt x="0" y="33"/>
                    <a:pt x="0" y="64"/>
                  </a:cubicBezTo>
                  <a:cubicBezTo>
                    <a:pt x="0" y="96"/>
                    <a:pt x="22" y="117"/>
                    <a:pt x="53" y="117"/>
                  </a:cubicBezTo>
                  <a:lnTo>
                    <a:pt x="603" y="117"/>
                  </a:lnTo>
                  <a:cubicBezTo>
                    <a:pt x="635" y="117"/>
                    <a:pt x="667" y="96"/>
                    <a:pt x="667" y="64"/>
                  </a:cubicBezTo>
                  <a:cubicBezTo>
                    <a:pt x="667" y="33"/>
                    <a:pt x="635" y="1"/>
                    <a:pt x="6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2034315" y="888139"/>
              <a:ext cx="648043" cy="641680"/>
            </a:xfrm>
            <a:custGeom>
              <a:avLst/>
              <a:gdLst/>
              <a:ahLst/>
              <a:cxnLst/>
              <a:rect l="l" t="t" r="r" b="b"/>
              <a:pathLst>
                <a:path w="10533" h="10430" extrusionOk="0">
                  <a:moveTo>
                    <a:pt x="5270" y="3004"/>
                  </a:moveTo>
                  <a:cubicBezTo>
                    <a:pt x="6208" y="3004"/>
                    <a:pt x="7080" y="3606"/>
                    <a:pt x="7371" y="4546"/>
                  </a:cubicBezTo>
                  <a:cubicBezTo>
                    <a:pt x="7741" y="5709"/>
                    <a:pt x="7096" y="6957"/>
                    <a:pt x="5933" y="7327"/>
                  </a:cubicBezTo>
                  <a:cubicBezTo>
                    <a:pt x="5715" y="7395"/>
                    <a:pt x="5494" y="7427"/>
                    <a:pt x="5276" y="7427"/>
                  </a:cubicBezTo>
                  <a:cubicBezTo>
                    <a:pt x="4333" y="7427"/>
                    <a:pt x="3454" y="6824"/>
                    <a:pt x="3162" y="5879"/>
                  </a:cubicBezTo>
                  <a:cubicBezTo>
                    <a:pt x="2792" y="4715"/>
                    <a:pt x="3437" y="3478"/>
                    <a:pt x="4600" y="3108"/>
                  </a:cubicBezTo>
                  <a:cubicBezTo>
                    <a:pt x="4823" y="3037"/>
                    <a:pt x="5048" y="3004"/>
                    <a:pt x="5270" y="3004"/>
                  </a:cubicBezTo>
                  <a:close/>
                  <a:moveTo>
                    <a:pt x="4197" y="0"/>
                  </a:moveTo>
                  <a:cubicBezTo>
                    <a:pt x="4151" y="0"/>
                    <a:pt x="4106" y="7"/>
                    <a:pt x="4061" y="20"/>
                  </a:cubicBezTo>
                  <a:lnTo>
                    <a:pt x="3268" y="274"/>
                  </a:lnTo>
                  <a:cubicBezTo>
                    <a:pt x="3014" y="348"/>
                    <a:pt x="2877" y="623"/>
                    <a:pt x="2961" y="866"/>
                  </a:cubicBezTo>
                  <a:lnTo>
                    <a:pt x="3215" y="1659"/>
                  </a:lnTo>
                  <a:cubicBezTo>
                    <a:pt x="3215" y="1691"/>
                    <a:pt x="3226" y="1712"/>
                    <a:pt x="3247" y="1733"/>
                  </a:cubicBezTo>
                  <a:cubicBezTo>
                    <a:pt x="2834" y="1977"/>
                    <a:pt x="2475" y="2283"/>
                    <a:pt x="2179" y="2643"/>
                  </a:cubicBezTo>
                  <a:cubicBezTo>
                    <a:pt x="2158" y="2622"/>
                    <a:pt x="2126" y="2611"/>
                    <a:pt x="2105" y="2590"/>
                  </a:cubicBezTo>
                  <a:lnTo>
                    <a:pt x="1365" y="2209"/>
                  </a:lnTo>
                  <a:cubicBezTo>
                    <a:pt x="1297" y="2179"/>
                    <a:pt x="1225" y="2162"/>
                    <a:pt x="1155" y="2162"/>
                  </a:cubicBezTo>
                  <a:cubicBezTo>
                    <a:pt x="1104" y="2162"/>
                    <a:pt x="1054" y="2171"/>
                    <a:pt x="1005" y="2188"/>
                  </a:cubicBezTo>
                  <a:cubicBezTo>
                    <a:pt x="878" y="2220"/>
                    <a:pt x="783" y="2304"/>
                    <a:pt x="730" y="2421"/>
                  </a:cubicBezTo>
                  <a:lnTo>
                    <a:pt x="349" y="3161"/>
                  </a:lnTo>
                  <a:cubicBezTo>
                    <a:pt x="233" y="3394"/>
                    <a:pt x="318" y="3679"/>
                    <a:pt x="550" y="3795"/>
                  </a:cubicBezTo>
                  <a:lnTo>
                    <a:pt x="1291" y="4176"/>
                  </a:lnTo>
                  <a:cubicBezTo>
                    <a:pt x="1322" y="4187"/>
                    <a:pt x="1343" y="4197"/>
                    <a:pt x="1375" y="4208"/>
                  </a:cubicBezTo>
                  <a:cubicBezTo>
                    <a:pt x="1259" y="4641"/>
                    <a:pt x="1217" y="5096"/>
                    <a:pt x="1259" y="5561"/>
                  </a:cubicBezTo>
                  <a:cubicBezTo>
                    <a:pt x="1227" y="5561"/>
                    <a:pt x="1206" y="5572"/>
                    <a:pt x="1174" y="5572"/>
                  </a:cubicBezTo>
                  <a:lnTo>
                    <a:pt x="381" y="5826"/>
                  </a:lnTo>
                  <a:cubicBezTo>
                    <a:pt x="138" y="5910"/>
                    <a:pt x="0" y="6175"/>
                    <a:pt x="75" y="6418"/>
                  </a:cubicBezTo>
                  <a:lnTo>
                    <a:pt x="328" y="7211"/>
                  </a:lnTo>
                  <a:cubicBezTo>
                    <a:pt x="388" y="7414"/>
                    <a:pt x="569" y="7543"/>
                    <a:pt x="769" y="7543"/>
                  </a:cubicBezTo>
                  <a:cubicBezTo>
                    <a:pt x="819" y="7543"/>
                    <a:pt x="870" y="7535"/>
                    <a:pt x="920" y="7518"/>
                  </a:cubicBezTo>
                  <a:lnTo>
                    <a:pt x="1714" y="7274"/>
                  </a:lnTo>
                  <a:cubicBezTo>
                    <a:pt x="1735" y="7264"/>
                    <a:pt x="1766" y="7253"/>
                    <a:pt x="1788" y="7243"/>
                  </a:cubicBezTo>
                  <a:cubicBezTo>
                    <a:pt x="2031" y="7655"/>
                    <a:pt x="2337" y="8004"/>
                    <a:pt x="2686" y="8300"/>
                  </a:cubicBezTo>
                  <a:cubicBezTo>
                    <a:pt x="2676" y="8321"/>
                    <a:pt x="2655" y="8353"/>
                    <a:pt x="2644" y="8374"/>
                  </a:cubicBezTo>
                  <a:lnTo>
                    <a:pt x="2263" y="9114"/>
                  </a:lnTo>
                  <a:cubicBezTo>
                    <a:pt x="2211" y="9231"/>
                    <a:pt x="2200" y="9358"/>
                    <a:pt x="2232" y="9474"/>
                  </a:cubicBezTo>
                  <a:cubicBezTo>
                    <a:pt x="2274" y="9601"/>
                    <a:pt x="2359" y="9696"/>
                    <a:pt x="2464" y="9749"/>
                  </a:cubicBezTo>
                  <a:lnTo>
                    <a:pt x="3215" y="10129"/>
                  </a:lnTo>
                  <a:cubicBezTo>
                    <a:pt x="3279" y="10168"/>
                    <a:pt x="3353" y="10187"/>
                    <a:pt x="3426" y="10187"/>
                  </a:cubicBezTo>
                  <a:cubicBezTo>
                    <a:pt x="3474" y="10187"/>
                    <a:pt x="3522" y="10178"/>
                    <a:pt x="3564" y="10161"/>
                  </a:cubicBezTo>
                  <a:cubicBezTo>
                    <a:pt x="3680" y="10129"/>
                    <a:pt x="3786" y="10045"/>
                    <a:pt x="3850" y="9929"/>
                  </a:cubicBezTo>
                  <a:lnTo>
                    <a:pt x="4230" y="9188"/>
                  </a:lnTo>
                  <a:cubicBezTo>
                    <a:pt x="4241" y="9157"/>
                    <a:pt x="4251" y="9135"/>
                    <a:pt x="4251" y="9114"/>
                  </a:cubicBezTo>
                  <a:cubicBezTo>
                    <a:pt x="4581" y="9193"/>
                    <a:pt x="4916" y="9236"/>
                    <a:pt x="5257" y="9236"/>
                  </a:cubicBezTo>
                  <a:cubicBezTo>
                    <a:pt x="5376" y="9236"/>
                    <a:pt x="5495" y="9231"/>
                    <a:pt x="5615" y="9220"/>
                  </a:cubicBezTo>
                  <a:cubicBezTo>
                    <a:pt x="5615" y="9252"/>
                    <a:pt x="5615" y="9273"/>
                    <a:pt x="5626" y="9305"/>
                  </a:cubicBezTo>
                  <a:lnTo>
                    <a:pt x="5880" y="10098"/>
                  </a:lnTo>
                  <a:cubicBezTo>
                    <a:pt x="5939" y="10301"/>
                    <a:pt x="6120" y="10429"/>
                    <a:pt x="6320" y="10429"/>
                  </a:cubicBezTo>
                  <a:cubicBezTo>
                    <a:pt x="6370" y="10429"/>
                    <a:pt x="6421" y="10421"/>
                    <a:pt x="6472" y="10404"/>
                  </a:cubicBezTo>
                  <a:lnTo>
                    <a:pt x="7265" y="10151"/>
                  </a:lnTo>
                  <a:cubicBezTo>
                    <a:pt x="7508" y="10077"/>
                    <a:pt x="7646" y="9812"/>
                    <a:pt x="7572" y="9569"/>
                  </a:cubicBezTo>
                  <a:lnTo>
                    <a:pt x="7318" y="8765"/>
                  </a:lnTo>
                  <a:cubicBezTo>
                    <a:pt x="7318" y="8744"/>
                    <a:pt x="7297" y="8713"/>
                    <a:pt x="7286" y="8691"/>
                  </a:cubicBezTo>
                  <a:cubicBezTo>
                    <a:pt x="7699" y="8459"/>
                    <a:pt x="8058" y="8142"/>
                    <a:pt x="8354" y="7793"/>
                  </a:cubicBezTo>
                  <a:cubicBezTo>
                    <a:pt x="8375" y="7803"/>
                    <a:pt x="8397" y="7824"/>
                    <a:pt x="8428" y="7835"/>
                  </a:cubicBezTo>
                  <a:lnTo>
                    <a:pt x="9168" y="8216"/>
                  </a:lnTo>
                  <a:cubicBezTo>
                    <a:pt x="9237" y="8253"/>
                    <a:pt x="9308" y="8268"/>
                    <a:pt x="9379" y="8268"/>
                  </a:cubicBezTo>
                  <a:cubicBezTo>
                    <a:pt x="9430" y="8268"/>
                    <a:pt x="9480" y="8260"/>
                    <a:pt x="9528" y="8247"/>
                  </a:cubicBezTo>
                  <a:cubicBezTo>
                    <a:pt x="9644" y="8205"/>
                    <a:pt x="9739" y="8131"/>
                    <a:pt x="9803" y="8015"/>
                  </a:cubicBezTo>
                  <a:lnTo>
                    <a:pt x="10184" y="7274"/>
                  </a:lnTo>
                  <a:cubicBezTo>
                    <a:pt x="10300" y="7042"/>
                    <a:pt x="10205" y="6756"/>
                    <a:pt x="9983" y="6640"/>
                  </a:cubicBezTo>
                  <a:lnTo>
                    <a:pt x="9232" y="6259"/>
                  </a:lnTo>
                  <a:cubicBezTo>
                    <a:pt x="9211" y="6238"/>
                    <a:pt x="9190" y="6228"/>
                    <a:pt x="9158" y="6228"/>
                  </a:cubicBezTo>
                  <a:cubicBezTo>
                    <a:pt x="9274" y="5794"/>
                    <a:pt x="9316" y="5329"/>
                    <a:pt x="9274" y="4874"/>
                  </a:cubicBezTo>
                  <a:cubicBezTo>
                    <a:pt x="9295" y="4863"/>
                    <a:pt x="9327" y="4863"/>
                    <a:pt x="9348" y="4853"/>
                  </a:cubicBezTo>
                  <a:lnTo>
                    <a:pt x="10152" y="4599"/>
                  </a:lnTo>
                  <a:cubicBezTo>
                    <a:pt x="10395" y="4525"/>
                    <a:pt x="10533" y="4261"/>
                    <a:pt x="10459" y="4007"/>
                  </a:cubicBezTo>
                  <a:lnTo>
                    <a:pt x="10205" y="3214"/>
                  </a:lnTo>
                  <a:cubicBezTo>
                    <a:pt x="10144" y="3015"/>
                    <a:pt x="9950" y="2887"/>
                    <a:pt x="9748" y="2887"/>
                  </a:cubicBezTo>
                  <a:cubicBezTo>
                    <a:pt x="9703" y="2887"/>
                    <a:pt x="9657" y="2894"/>
                    <a:pt x="9613" y="2907"/>
                  </a:cubicBezTo>
                  <a:lnTo>
                    <a:pt x="8819" y="3161"/>
                  </a:lnTo>
                  <a:cubicBezTo>
                    <a:pt x="8798" y="3172"/>
                    <a:pt x="8767" y="3182"/>
                    <a:pt x="8745" y="3193"/>
                  </a:cubicBezTo>
                  <a:cubicBezTo>
                    <a:pt x="8502" y="2780"/>
                    <a:pt x="8196" y="2421"/>
                    <a:pt x="7847" y="2125"/>
                  </a:cubicBezTo>
                  <a:cubicBezTo>
                    <a:pt x="7857" y="2104"/>
                    <a:pt x="7878" y="2082"/>
                    <a:pt x="7889" y="2051"/>
                  </a:cubicBezTo>
                  <a:lnTo>
                    <a:pt x="8270" y="1311"/>
                  </a:lnTo>
                  <a:cubicBezTo>
                    <a:pt x="8386" y="1078"/>
                    <a:pt x="8291" y="792"/>
                    <a:pt x="8069" y="676"/>
                  </a:cubicBezTo>
                  <a:lnTo>
                    <a:pt x="7318" y="295"/>
                  </a:lnTo>
                  <a:cubicBezTo>
                    <a:pt x="7250" y="261"/>
                    <a:pt x="7178" y="245"/>
                    <a:pt x="7108" y="245"/>
                  </a:cubicBezTo>
                  <a:cubicBezTo>
                    <a:pt x="6937" y="245"/>
                    <a:pt x="6773" y="339"/>
                    <a:pt x="6683" y="496"/>
                  </a:cubicBezTo>
                  <a:lnTo>
                    <a:pt x="6303" y="1247"/>
                  </a:lnTo>
                  <a:cubicBezTo>
                    <a:pt x="6292" y="1268"/>
                    <a:pt x="6282" y="1289"/>
                    <a:pt x="6271" y="1321"/>
                  </a:cubicBezTo>
                  <a:cubicBezTo>
                    <a:pt x="5948" y="1234"/>
                    <a:pt x="5612" y="1189"/>
                    <a:pt x="5270" y="1189"/>
                  </a:cubicBezTo>
                  <a:cubicBezTo>
                    <a:pt x="5153" y="1189"/>
                    <a:pt x="5036" y="1194"/>
                    <a:pt x="4918" y="1205"/>
                  </a:cubicBezTo>
                  <a:cubicBezTo>
                    <a:pt x="4918" y="1184"/>
                    <a:pt x="4907" y="1152"/>
                    <a:pt x="4907" y="1131"/>
                  </a:cubicBezTo>
                  <a:lnTo>
                    <a:pt x="4653" y="327"/>
                  </a:lnTo>
                  <a:cubicBezTo>
                    <a:pt x="4593" y="129"/>
                    <a:pt x="4398" y="0"/>
                    <a:pt x="4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2330988" y="2192354"/>
              <a:ext cx="390376" cy="385377"/>
            </a:xfrm>
            <a:custGeom>
              <a:avLst/>
              <a:gdLst/>
              <a:ahLst/>
              <a:cxnLst/>
              <a:rect l="l" t="t" r="r" b="b"/>
              <a:pathLst>
                <a:path w="6345" h="6264" extrusionOk="0">
                  <a:moveTo>
                    <a:pt x="3177" y="1776"/>
                  </a:moveTo>
                  <a:cubicBezTo>
                    <a:pt x="3346" y="1776"/>
                    <a:pt x="3516" y="1808"/>
                    <a:pt x="3680" y="1873"/>
                  </a:cubicBezTo>
                  <a:cubicBezTo>
                    <a:pt x="4378" y="2159"/>
                    <a:pt x="4706" y="2952"/>
                    <a:pt x="4431" y="3639"/>
                  </a:cubicBezTo>
                  <a:cubicBezTo>
                    <a:pt x="4214" y="4170"/>
                    <a:pt x="3703" y="4487"/>
                    <a:pt x="3163" y="4487"/>
                  </a:cubicBezTo>
                  <a:cubicBezTo>
                    <a:pt x="2994" y="4487"/>
                    <a:pt x="2821" y="4456"/>
                    <a:pt x="2655" y="4390"/>
                  </a:cubicBezTo>
                  <a:cubicBezTo>
                    <a:pt x="1967" y="4105"/>
                    <a:pt x="1629" y="3312"/>
                    <a:pt x="1914" y="2624"/>
                  </a:cubicBezTo>
                  <a:cubicBezTo>
                    <a:pt x="2132" y="2093"/>
                    <a:pt x="2643" y="1776"/>
                    <a:pt x="3177" y="1776"/>
                  </a:cubicBezTo>
                  <a:close/>
                  <a:moveTo>
                    <a:pt x="4056" y="0"/>
                  </a:moveTo>
                  <a:cubicBezTo>
                    <a:pt x="3942" y="0"/>
                    <a:pt x="3834" y="70"/>
                    <a:pt x="3786" y="182"/>
                  </a:cubicBezTo>
                  <a:lnTo>
                    <a:pt x="3596" y="647"/>
                  </a:lnTo>
                  <a:cubicBezTo>
                    <a:pt x="3585" y="668"/>
                    <a:pt x="3585" y="679"/>
                    <a:pt x="3585" y="700"/>
                  </a:cubicBezTo>
                  <a:cubicBezTo>
                    <a:pt x="3452" y="676"/>
                    <a:pt x="3320" y="665"/>
                    <a:pt x="3191" y="665"/>
                  </a:cubicBezTo>
                  <a:cubicBezTo>
                    <a:pt x="3034" y="665"/>
                    <a:pt x="2880" y="681"/>
                    <a:pt x="2729" y="710"/>
                  </a:cubicBezTo>
                  <a:cubicBezTo>
                    <a:pt x="2718" y="689"/>
                    <a:pt x="2718" y="679"/>
                    <a:pt x="2707" y="657"/>
                  </a:cubicBezTo>
                  <a:lnTo>
                    <a:pt x="2507" y="192"/>
                  </a:lnTo>
                  <a:cubicBezTo>
                    <a:pt x="2459" y="80"/>
                    <a:pt x="2350" y="11"/>
                    <a:pt x="2236" y="11"/>
                  </a:cubicBezTo>
                  <a:cubicBezTo>
                    <a:pt x="2200" y="11"/>
                    <a:pt x="2162" y="18"/>
                    <a:pt x="2126" y="33"/>
                  </a:cubicBezTo>
                  <a:lnTo>
                    <a:pt x="1661" y="234"/>
                  </a:lnTo>
                  <a:cubicBezTo>
                    <a:pt x="1513" y="298"/>
                    <a:pt x="1438" y="467"/>
                    <a:pt x="1502" y="615"/>
                  </a:cubicBezTo>
                  <a:lnTo>
                    <a:pt x="1703" y="1080"/>
                  </a:lnTo>
                  <a:cubicBezTo>
                    <a:pt x="1713" y="1101"/>
                    <a:pt x="1724" y="1112"/>
                    <a:pt x="1735" y="1133"/>
                  </a:cubicBezTo>
                  <a:cubicBezTo>
                    <a:pt x="1513" y="1292"/>
                    <a:pt x="1312" y="1493"/>
                    <a:pt x="1142" y="1725"/>
                  </a:cubicBezTo>
                  <a:cubicBezTo>
                    <a:pt x="1132" y="1715"/>
                    <a:pt x="1121" y="1704"/>
                    <a:pt x="1100" y="1704"/>
                  </a:cubicBezTo>
                  <a:lnTo>
                    <a:pt x="624" y="1503"/>
                  </a:lnTo>
                  <a:cubicBezTo>
                    <a:pt x="590" y="1491"/>
                    <a:pt x="554" y="1485"/>
                    <a:pt x="518" y="1485"/>
                  </a:cubicBezTo>
                  <a:cubicBezTo>
                    <a:pt x="403" y="1485"/>
                    <a:pt x="295" y="1549"/>
                    <a:pt x="254" y="1662"/>
                  </a:cubicBezTo>
                  <a:lnTo>
                    <a:pt x="53" y="2138"/>
                  </a:lnTo>
                  <a:cubicBezTo>
                    <a:pt x="0" y="2286"/>
                    <a:pt x="64" y="2455"/>
                    <a:pt x="212" y="2518"/>
                  </a:cubicBezTo>
                  <a:lnTo>
                    <a:pt x="688" y="2709"/>
                  </a:lnTo>
                  <a:cubicBezTo>
                    <a:pt x="709" y="2719"/>
                    <a:pt x="719" y="2719"/>
                    <a:pt x="741" y="2719"/>
                  </a:cubicBezTo>
                  <a:cubicBezTo>
                    <a:pt x="688" y="3015"/>
                    <a:pt x="688" y="3301"/>
                    <a:pt x="741" y="3576"/>
                  </a:cubicBezTo>
                  <a:cubicBezTo>
                    <a:pt x="730" y="3586"/>
                    <a:pt x="709" y="3586"/>
                    <a:pt x="698" y="3597"/>
                  </a:cubicBezTo>
                  <a:lnTo>
                    <a:pt x="222" y="3798"/>
                  </a:lnTo>
                  <a:cubicBezTo>
                    <a:pt x="159" y="3830"/>
                    <a:pt x="96" y="3883"/>
                    <a:pt x="74" y="3957"/>
                  </a:cubicBezTo>
                  <a:cubicBezTo>
                    <a:pt x="43" y="4020"/>
                    <a:pt x="43" y="4105"/>
                    <a:pt x="74" y="4179"/>
                  </a:cubicBezTo>
                  <a:lnTo>
                    <a:pt x="275" y="4644"/>
                  </a:lnTo>
                  <a:cubicBezTo>
                    <a:pt x="322" y="4753"/>
                    <a:pt x="427" y="4816"/>
                    <a:pt x="538" y="4816"/>
                  </a:cubicBezTo>
                  <a:cubicBezTo>
                    <a:pt x="577" y="4816"/>
                    <a:pt x="617" y="4808"/>
                    <a:pt x="656" y="4792"/>
                  </a:cubicBezTo>
                  <a:lnTo>
                    <a:pt x="1121" y="4591"/>
                  </a:lnTo>
                  <a:cubicBezTo>
                    <a:pt x="1142" y="4591"/>
                    <a:pt x="1153" y="4580"/>
                    <a:pt x="1174" y="4570"/>
                  </a:cubicBezTo>
                  <a:cubicBezTo>
                    <a:pt x="1333" y="4792"/>
                    <a:pt x="1534" y="4993"/>
                    <a:pt x="1766" y="5151"/>
                  </a:cubicBezTo>
                  <a:cubicBezTo>
                    <a:pt x="1756" y="5173"/>
                    <a:pt x="1745" y="5183"/>
                    <a:pt x="1745" y="5204"/>
                  </a:cubicBezTo>
                  <a:lnTo>
                    <a:pt x="1544" y="5670"/>
                  </a:lnTo>
                  <a:cubicBezTo>
                    <a:pt x="1491" y="5818"/>
                    <a:pt x="1555" y="5987"/>
                    <a:pt x="1703" y="6050"/>
                  </a:cubicBezTo>
                  <a:lnTo>
                    <a:pt x="2179" y="6241"/>
                  </a:lnTo>
                  <a:cubicBezTo>
                    <a:pt x="2215" y="6256"/>
                    <a:pt x="2252" y="6263"/>
                    <a:pt x="2289" y="6263"/>
                  </a:cubicBezTo>
                  <a:cubicBezTo>
                    <a:pt x="2403" y="6263"/>
                    <a:pt x="2511" y="6194"/>
                    <a:pt x="2559" y="6082"/>
                  </a:cubicBezTo>
                  <a:lnTo>
                    <a:pt x="2750" y="5617"/>
                  </a:lnTo>
                  <a:cubicBezTo>
                    <a:pt x="2760" y="5596"/>
                    <a:pt x="2760" y="5585"/>
                    <a:pt x="2760" y="5564"/>
                  </a:cubicBezTo>
                  <a:cubicBezTo>
                    <a:pt x="2894" y="5588"/>
                    <a:pt x="3025" y="5599"/>
                    <a:pt x="3154" y="5599"/>
                  </a:cubicBezTo>
                  <a:cubicBezTo>
                    <a:pt x="3311" y="5599"/>
                    <a:pt x="3466" y="5582"/>
                    <a:pt x="3617" y="5553"/>
                  </a:cubicBezTo>
                  <a:cubicBezTo>
                    <a:pt x="3627" y="5574"/>
                    <a:pt x="3627" y="5585"/>
                    <a:pt x="3638" y="5606"/>
                  </a:cubicBezTo>
                  <a:lnTo>
                    <a:pt x="3839" y="6071"/>
                  </a:lnTo>
                  <a:cubicBezTo>
                    <a:pt x="3871" y="6145"/>
                    <a:pt x="3923" y="6198"/>
                    <a:pt x="3997" y="6230"/>
                  </a:cubicBezTo>
                  <a:cubicBezTo>
                    <a:pt x="4029" y="6246"/>
                    <a:pt x="4066" y="6254"/>
                    <a:pt x="4103" y="6254"/>
                  </a:cubicBezTo>
                  <a:cubicBezTo>
                    <a:pt x="4140" y="6254"/>
                    <a:pt x="4177" y="6246"/>
                    <a:pt x="4209" y="6230"/>
                  </a:cubicBezTo>
                  <a:lnTo>
                    <a:pt x="4685" y="6029"/>
                  </a:lnTo>
                  <a:cubicBezTo>
                    <a:pt x="4759" y="5997"/>
                    <a:pt x="4812" y="5934"/>
                    <a:pt x="4833" y="5870"/>
                  </a:cubicBezTo>
                  <a:cubicBezTo>
                    <a:pt x="4865" y="5807"/>
                    <a:pt x="4865" y="5722"/>
                    <a:pt x="4833" y="5648"/>
                  </a:cubicBezTo>
                  <a:lnTo>
                    <a:pt x="4632" y="5183"/>
                  </a:lnTo>
                  <a:cubicBezTo>
                    <a:pt x="4632" y="5162"/>
                    <a:pt x="4621" y="5151"/>
                    <a:pt x="4611" y="5130"/>
                  </a:cubicBezTo>
                  <a:cubicBezTo>
                    <a:pt x="4833" y="4972"/>
                    <a:pt x="5034" y="4771"/>
                    <a:pt x="5192" y="4538"/>
                  </a:cubicBezTo>
                  <a:cubicBezTo>
                    <a:pt x="5214" y="4549"/>
                    <a:pt x="5224" y="4559"/>
                    <a:pt x="5245" y="4559"/>
                  </a:cubicBezTo>
                  <a:lnTo>
                    <a:pt x="5711" y="4760"/>
                  </a:lnTo>
                  <a:cubicBezTo>
                    <a:pt x="5745" y="4773"/>
                    <a:pt x="5781" y="4779"/>
                    <a:pt x="5817" y="4779"/>
                  </a:cubicBezTo>
                  <a:cubicBezTo>
                    <a:pt x="5932" y="4779"/>
                    <a:pt x="6043" y="4715"/>
                    <a:pt x="6091" y="4602"/>
                  </a:cubicBezTo>
                  <a:lnTo>
                    <a:pt x="6282" y="4126"/>
                  </a:lnTo>
                  <a:cubicBezTo>
                    <a:pt x="6345" y="3978"/>
                    <a:pt x="6271" y="3809"/>
                    <a:pt x="6123" y="3745"/>
                  </a:cubicBezTo>
                  <a:lnTo>
                    <a:pt x="5647" y="3555"/>
                  </a:lnTo>
                  <a:cubicBezTo>
                    <a:pt x="5637" y="3544"/>
                    <a:pt x="5615" y="3544"/>
                    <a:pt x="5605" y="3544"/>
                  </a:cubicBezTo>
                  <a:cubicBezTo>
                    <a:pt x="5658" y="3248"/>
                    <a:pt x="5647" y="2963"/>
                    <a:pt x="5594" y="2688"/>
                  </a:cubicBezTo>
                  <a:cubicBezTo>
                    <a:pt x="5615" y="2677"/>
                    <a:pt x="5626" y="2677"/>
                    <a:pt x="5647" y="2666"/>
                  </a:cubicBezTo>
                  <a:lnTo>
                    <a:pt x="6112" y="2466"/>
                  </a:lnTo>
                  <a:cubicBezTo>
                    <a:pt x="6186" y="2434"/>
                    <a:pt x="6239" y="2381"/>
                    <a:pt x="6271" y="2307"/>
                  </a:cubicBezTo>
                  <a:cubicBezTo>
                    <a:pt x="6303" y="2244"/>
                    <a:pt x="6303" y="2159"/>
                    <a:pt x="6271" y="2085"/>
                  </a:cubicBezTo>
                  <a:lnTo>
                    <a:pt x="6070" y="1620"/>
                  </a:lnTo>
                  <a:cubicBezTo>
                    <a:pt x="6023" y="1510"/>
                    <a:pt x="5919" y="1447"/>
                    <a:pt x="5808" y="1447"/>
                  </a:cubicBezTo>
                  <a:cubicBezTo>
                    <a:pt x="5768" y="1447"/>
                    <a:pt x="5728" y="1455"/>
                    <a:pt x="5689" y="1472"/>
                  </a:cubicBezTo>
                  <a:lnTo>
                    <a:pt x="5224" y="1672"/>
                  </a:lnTo>
                  <a:cubicBezTo>
                    <a:pt x="5203" y="1672"/>
                    <a:pt x="5192" y="1683"/>
                    <a:pt x="5171" y="1694"/>
                  </a:cubicBezTo>
                  <a:cubicBezTo>
                    <a:pt x="5013" y="1472"/>
                    <a:pt x="4812" y="1271"/>
                    <a:pt x="4579" y="1101"/>
                  </a:cubicBezTo>
                  <a:cubicBezTo>
                    <a:pt x="4590" y="1091"/>
                    <a:pt x="4600" y="1080"/>
                    <a:pt x="4600" y="1059"/>
                  </a:cubicBezTo>
                  <a:lnTo>
                    <a:pt x="4801" y="583"/>
                  </a:lnTo>
                  <a:cubicBezTo>
                    <a:pt x="4854" y="446"/>
                    <a:pt x="4791" y="277"/>
                    <a:pt x="4643" y="213"/>
                  </a:cubicBezTo>
                  <a:lnTo>
                    <a:pt x="4167" y="23"/>
                  </a:lnTo>
                  <a:cubicBezTo>
                    <a:pt x="4130" y="7"/>
                    <a:pt x="4093" y="0"/>
                    <a:pt x="40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2157303" y="2022614"/>
              <a:ext cx="281108" cy="281096"/>
            </a:xfrm>
            <a:custGeom>
              <a:avLst/>
              <a:gdLst/>
              <a:ahLst/>
              <a:cxnLst/>
              <a:rect l="l" t="t" r="r" b="b"/>
              <a:pathLst>
                <a:path w="4569" h="4569" fill="none" extrusionOk="0">
                  <a:moveTo>
                    <a:pt x="3479" y="530"/>
                  </a:moveTo>
                  <a:lnTo>
                    <a:pt x="3225" y="783"/>
                  </a:lnTo>
                  <a:cubicBezTo>
                    <a:pt x="3215" y="794"/>
                    <a:pt x="3204" y="805"/>
                    <a:pt x="3204" y="815"/>
                  </a:cubicBezTo>
                  <a:cubicBezTo>
                    <a:pt x="3024" y="709"/>
                    <a:pt x="2845" y="635"/>
                    <a:pt x="2644" y="593"/>
                  </a:cubicBezTo>
                  <a:cubicBezTo>
                    <a:pt x="2644" y="582"/>
                    <a:pt x="2644" y="572"/>
                    <a:pt x="2644" y="561"/>
                  </a:cubicBezTo>
                  <a:lnTo>
                    <a:pt x="2644" y="202"/>
                  </a:lnTo>
                  <a:cubicBezTo>
                    <a:pt x="2644" y="85"/>
                    <a:pt x="2548" y="1"/>
                    <a:pt x="2443" y="1"/>
                  </a:cubicBezTo>
                  <a:lnTo>
                    <a:pt x="2083" y="1"/>
                  </a:lnTo>
                  <a:cubicBezTo>
                    <a:pt x="1967" y="1"/>
                    <a:pt x="1882" y="96"/>
                    <a:pt x="1882" y="202"/>
                  </a:cubicBezTo>
                  <a:lnTo>
                    <a:pt x="1882" y="561"/>
                  </a:lnTo>
                  <a:cubicBezTo>
                    <a:pt x="1882" y="572"/>
                    <a:pt x="1882" y="593"/>
                    <a:pt x="1893" y="604"/>
                  </a:cubicBezTo>
                  <a:cubicBezTo>
                    <a:pt x="1703" y="646"/>
                    <a:pt x="1523" y="720"/>
                    <a:pt x="1354" y="826"/>
                  </a:cubicBezTo>
                  <a:cubicBezTo>
                    <a:pt x="1343" y="815"/>
                    <a:pt x="1332" y="805"/>
                    <a:pt x="1332" y="805"/>
                  </a:cubicBezTo>
                  <a:lnTo>
                    <a:pt x="1079" y="551"/>
                  </a:lnTo>
                  <a:cubicBezTo>
                    <a:pt x="994" y="477"/>
                    <a:pt x="867" y="477"/>
                    <a:pt x="793" y="551"/>
                  </a:cubicBezTo>
                  <a:lnTo>
                    <a:pt x="539" y="805"/>
                  </a:lnTo>
                  <a:cubicBezTo>
                    <a:pt x="455" y="889"/>
                    <a:pt x="455" y="1016"/>
                    <a:pt x="539" y="1090"/>
                  </a:cubicBezTo>
                  <a:lnTo>
                    <a:pt x="793" y="1344"/>
                  </a:lnTo>
                  <a:cubicBezTo>
                    <a:pt x="804" y="1354"/>
                    <a:pt x="814" y="1354"/>
                    <a:pt x="825" y="1365"/>
                  </a:cubicBezTo>
                  <a:cubicBezTo>
                    <a:pt x="709" y="1534"/>
                    <a:pt x="635" y="1724"/>
                    <a:pt x="592" y="1925"/>
                  </a:cubicBezTo>
                  <a:cubicBezTo>
                    <a:pt x="582" y="1925"/>
                    <a:pt x="571" y="1915"/>
                    <a:pt x="560" y="1915"/>
                  </a:cubicBezTo>
                  <a:lnTo>
                    <a:pt x="201" y="1925"/>
                  </a:lnTo>
                  <a:cubicBezTo>
                    <a:pt x="148" y="1925"/>
                    <a:pt x="95" y="1947"/>
                    <a:pt x="63" y="1978"/>
                  </a:cubicBezTo>
                  <a:lnTo>
                    <a:pt x="63" y="1978"/>
                  </a:lnTo>
                  <a:cubicBezTo>
                    <a:pt x="21" y="2021"/>
                    <a:pt x="0" y="2073"/>
                    <a:pt x="0" y="2126"/>
                  </a:cubicBezTo>
                  <a:lnTo>
                    <a:pt x="11" y="2486"/>
                  </a:lnTo>
                  <a:lnTo>
                    <a:pt x="11" y="2486"/>
                  </a:lnTo>
                  <a:cubicBezTo>
                    <a:pt x="11" y="2592"/>
                    <a:pt x="95" y="2687"/>
                    <a:pt x="212" y="2687"/>
                  </a:cubicBezTo>
                  <a:lnTo>
                    <a:pt x="571" y="2676"/>
                  </a:lnTo>
                  <a:cubicBezTo>
                    <a:pt x="582" y="2676"/>
                    <a:pt x="592" y="2676"/>
                    <a:pt x="603" y="2676"/>
                  </a:cubicBezTo>
                  <a:cubicBezTo>
                    <a:pt x="645" y="2867"/>
                    <a:pt x="730" y="3046"/>
                    <a:pt x="835" y="3215"/>
                  </a:cubicBezTo>
                  <a:cubicBezTo>
                    <a:pt x="825" y="3226"/>
                    <a:pt x="814" y="3226"/>
                    <a:pt x="804" y="3237"/>
                  </a:cubicBezTo>
                  <a:lnTo>
                    <a:pt x="560" y="3490"/>
                  </a:lnTo>
                  <a:cubicBezTo>
                    <a:pt x="476" y="3575"/>
                    <a:pt x="476" y="3702"/>
                    <a:pt x="560" y="3776"/>
                  </a:cubicBezTo>
                  <a:lnTo>
                    <a:pt x="814" y="4030"/>
                  </a:lnTo>
                  <a:cubicBezTo>
                    <a:pt x="888" y="4104"/>
                    <a:pt x="1015" y="4104"/>
                    <a:pt x="1100" y="4030"/>
                  </a:cubicBezTo>
                  <a:lnTo>
                    <a:pt x="1354" y="3776"/>
                  </a:lnTo>
                  <a:cubicBezTo>
                    <a:pt x="1354" y="3765"/>
                    <a:pt x="1364" y="3755"/>
                    <a:pt x="1375" y="3744"/>
                  </a:cubicBezTo>
                  <a:cubicBezTo>
                    <a:pt x="1544" y="3850"/>
                    <a:pt x="1734" y="3924"/>
                    <a:pt x="1925" y="3966"/>
                  </a:cubicBezTo>
                  <a:cubicBezTo>
                    <a:pt x="1925" y="3977"/>
                    <a:pt x="1925" y="3998"/>
                    <a:pt x="1925" y="4009"/>
                  </a:cubicBezTo>
                  <a:lnTo>
                    <a:pt x="1925" y="4368"/>
                  </a:lnTo>
                  <a:cubicBezTo>
                    <a:pt x="1925" y="4421"/>
                    <a:pt x="1956" y="4463"/>
                    <a:pt x="1988" y="4506"/>
                  </a:cubicBezTo>
                  <a:cubicBezTo>
                    <a:pt x="2030" y="4548"/>
                    <a:pt x="2083" y="4569"/>
                    <a:pt x="2136" y="4569"/>
                  </a:cubicBezTo>
                  <a:lnTo>
                    <a:pt x="2496" y="4558"/>
                  </a:lnTo>
                  <a:lnTo>
                    <a:pt x="2496" y="4558"/>
                  </a:lnTo>
                  <a:cubicBezTo>
                    <a:pt x="2548" y="4558"/>
                    <a:pt x="2601" y="4537"/>
                    <a:pt x="2633" y="4506"/>
                  </a:cubicBezTo>
                  <a:cubicBezTo>
                    <a:pt x="2675" y="4463"/>
                    <a:pt x="2696" y="4410"/>
                    <a:pt x="2696" y="4357"/>
                  </a:cubicBezTo>
                  <a:lnTo>
                    <a:pt x="2686" y="3998"/>
                  </a:lnTo>
                  <a:cubicBezTo>
                    <a:pt x="2686" y="3987"/>
                    <a:pt x="2686" y="3977"/>
                    <a:pt x="2686" y="3966"/>
                  </a:cubicBezTo>
                  <a:cubicBezTo>
                    <a:pt x="2876" y="3913"/>
                    <a:pt x="3056" y="3839"/>
                    <a:pt x="3225" y="3734"/>
                  </a:cubicBezTo>
                  <a:cubicBezTo>
                    <a:pt x="3225" y="3744"/>
                    <a:pt x="3236" y="3755"/>
                    <a:pt x="3246" y="3765"/>
                  </a:cubicBezTo>
                  <a:lnTo>
                    <a:pt x="3500" y="4009"/>
                  </a:lnTo>
                  <a:cubicBezTo>
                    <a:pt x="3574" y="4093"/>
                    <a:pt x="3712" y="4093"/>
                    <a:pt x="3786" y="4009"/>
                  </a:cubicBezTo>
                  <a:lnTo>
                    <a:pt x="4039" y="3755"/>
                  </a:lnTo>
                  <a:cubicBezTo>
                    <a:pt x="4113" y="3681"/>
                    <a:pt x="4113" y="3543"/>
                    <a:pt x="4039" y="3469"/>
                  </a:cubicBezTo>
                  <a:lnTo>
                    <a:pt x="3775" y="3215"/>
                  </a:lnTo>
                  <a:cubicBezTo>
                    <a:pt x="3775" y="3215"/>
                    <a:pt x="3765" y="3205"/>
                    <a:pt x="3754" y="3194"/>
                  </a:cubicBezTo>
                  <a:cubicBezTo>
                    <a:pt x="3860" y="3025"/>
                    <a:pt x="3934" y="2835"/>
                    <a:pt x="3976" y="2644"/>
                  </a:cubicBezTo>
                  <a:cubicBezTo>
                    <a:pt x="3987" y="2644"/>
                    <a:pt x="3997" y="2644"/>
                    <a:pt x="4008" y="2644"/>
                  </a:cubicBezTo>
                  <a:lnTo>
                    <a:pt x="4367" y="2644"/>
                  </a:lnTo>
                  <a:cubicBezTo>
                    <a:pt x="4420" y="2644"/>
                    <a:pt x="4473" y="2613"/>
                    <a:pt x="4515" y="2581"/>
                  </a:cubicBezTo>
                  <a:cubicBezTo>
                    <a:pt x="4547" y="2539"/>
                    <a:pt x="4568" y="2486"/>
                    <a:pt x="4568" y="2433"/>
                  </a:cubicBezTo>
                  <a:lnTo>
                    <a:pt x="4568" y="2073"/>
                  </a:lnTo>
                  <a:cubicBezTo>
                    <a:pt x="4568" y="1968"/>
                    <a:pt x="4473" y="1873"/>
                    <a:pt x="4357" y="1873"/>
                  </a:cubicBezTo>
                  <a:lnTo>
                    <a:pt x="3997" y="1883"/>
                  </a:lnTo>
                  <a:cubicBezTo>
                    <a:pt x="3987" y="1883"/>
                    <a:pt x="3976" y="1883"/>
                    <a:pt x="3965" y="1883"/>
                  </a:cubicBezTo>
                  <a:cubicBezTo>
                    <a:pt x="3923" y="1693"/>
                    <a:pt x="3849" y="1513"/>
                    <a:pt x="3733" y="1344"/>
                  </a:cubicBezTo>
                  <a:cubicBezTo>
                    <a:pt x="3743" y="1344"/>
                    <a:pt x="3754" y="1333"/>
                    <a:pt x="3765" y="1323"/>
                  </a:cubicBezTo>
                  <a:lnTo>
                    <a:pt x="4018" y="1069"/>
                  </a:lnTo>
                  <a:cubicBezTo>
                    <a:pt x="4092" y="984"/>
                    <a:pt x="4092" y="857"/>
                    <a:pt x="4018" y="783"/>
                  </a:cubicBezTo>
                  <a:lnTo>
                    <a:pt x="3754" y="530"/>
                  </a:lnTo>
                  <a:cubicBezTo>
                    <a:pt x="3680" y="456"/>
                    <a:pt x="3553" y="456"/>
                    <a:pt x="3468" y="530"/>
                  </a:cubicBezTo>
                  <a:close/>
                  <a:moveTo>
                    <a:pt x="2961" y="2951"/>
                  </a:moveTo>
                  <a:cubicBezTo>
                    <a:pt x="2591" y="3321"/>
                    <a:pt x="1988" y="3321"/>
                    <a:pt x="1618" y="2962"/>
                  </a:cubicBezTo>
                  <a:cubicBezTo>
                    <a:pt x="1248" y="2592"/>
                    <a:pt x="1248" y="1989"/>
                    <a:pt x="1607" y="1619"/>
                  </a:cubicBezTo>
                  <a:cubicBezTo>
                    <a:pt x="1977" y="1238"/>
                    <a:pt x="2580" y="1238"/>
                    <a:pt x="2950" y="1608"/>
                  </a:cubicBezTo>
                  <a:cubicBezTo>
                    <a:pt x="3331" y="1968"/>
                    <a:pt x="3331" y="2570"/>
                    <a:pt x="2961" y="29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35130" y="1127097"/>
              <a:ext cx="516010" cy="511744"/>
            </a:xfrm>
            <a:custGeom>
              <a:avLst/>
              <a:gdLst/>
              <a:ahLst/>
              <a:cxnLst/>
              <a:rect l="l" t="t" r="r" b="b"/>
              <a:pathLst>
                <a:path w="8387" h="8318" extrusionOk="0">
                  <a:moveTo>
                    <a:pt x="4193" y="2423"/>
                  </a:moveTo>
                  <a:cubicBezTo>
                    <a:pt x="4997" y="2423"/>
                    <a:pt x="5716" y="2984"/>
                    <a:pt x="5891" y="3794"/>
                  </a:cubicBezTo>
                  <a:cubicBezTo>
                    <a:pt x="6091" y="4735"/>
                    <a:pt x="5499" y="5655"/>
                    <a:pt x="4558" y="5856"/>
                  </a:cubicBezTo>
                  <a:cubicBezTo>
                    <a:pt x="4434" y="5882"/>
                    <a:pt x="4311" y="5895"/>
                    <a:pt x="4190" y="5895"/>
                  </a:cubicBezTo>
                  <a:cubicBezTo>
                    <a:pt x="3388" y="5895"/>
                    <a:pt x="2671" y="5341"/>
                    <a:pt x="2496" y="4524"/>
                  </a:cubicBezTo>
                  <a:cubicBezTo>
                    <a:pt x="2295" y="3582"/>
                    <a:pt x="2898" y="2662"/>
                    <a:pt x="3829" y="2462"/>
                  </a:cubicBezTo>
                  <a:cubicBezTo>
                    <a:pt x="3951" y="2435"/>
                    <a:pt x="4073" y="2423"/>
                    <a:pt x="4193" y="2423"/>
                  </a:cubicBezTo>
                  <a:close/>
                  <a:moveTo>
                    <a:pt x="3716" y="0"/>
                  </a:moveTo>
                  <a:cubicBezTo>
                    <a:pt x="3690" y="0"/>
                    <a:pt x="3664" y="3"/>
                    <a:pt x="3638" y="8"/>
                  </a:cubicBezTo>
                  <a:lnTo>
                    <a:pt x="3004" y="146"/>
                  </a:lnTo>
                  <a:cubicBezTo>
                    <a:pt x="2803" y="188"/>
                    <a:pt x="2676" y="378"/>
                    <a:pt x="2718" y="579"/>
                  </a:cubicBezTo>
                  <a:lnTo>
                    <a:pt x="2856" y="1224"/>
                  </a:lnTo>
                  <a:cubicBezTo>
                    <a:pt x="2856" y="1246"/>
                    <a:pt x="2866" y="1267"/>
                    <a:pt x="2877" y="1288"/>
                  </a:cubicBezTo>
                  <a:cubicBezTo>
                    <a:pt x="2528" y="1446"/>
                    <a:pt x="2232" y="1658"/>
                    <a:pt x="1967" y="1912"/>
                  </a:cubicBezTo>
                  <a:cubicBezTo>
                    <a:pt x="1957" y="1901"/>
                    <a:pt x="1936" y="1880"/>
                    <a:pt x="1915" y="1869"/>
                  </a:cubicBezTo>
                  <a:lnTo>
                    <a:pt x="1365" y="1520"/>
                  </a:lnTo>
                  <a:cubicBezTo>
                    <a:pt x="1302" y="1481"/>
                    <a:pt x="1233" y="1459"/>
                    <a:pt x="1163" y="1459"/>
                  </a:cubicBezTo>
                  <a:cubicBezTo>
                    <a:pt x="1139" y="1459"/>
                    <a:pt x="1114" y="1462"/>
                    <a:pt x="1090" y="1468"/>
                  </a:cubicBezTo>
                  <a:cubicBezTo>
                    <a:pt x="995" y="1489"/>
                    <a:pt x="910" y="1542"/>
                    <a:pt x="857" y="1626"/>
                  </a:cubicBezTo>
                  <a:lnTo>
                    <a:pt x="498" y="2176"/>
                  </a:lnTo>
                  <a:cubicBezTo>
                    <a:pt x="392" y="2356"/>
                    <a:pt x="445" y="2578"/>
                    <a:pt x="614" y="2694"/>
                  </a:cubicBezTo>
                  <a:lnTo>
                    <a:pt x="1164" y="3043"/>
                  </a:lnTo>
                  <a:cubicBezTo>
                    <a:pt x="1185" y="3054"/>
                    <a:pt x="1206" y="3064"/>
                    <a:pt x="1227" y="3075"/>
                  </a:cubicBezTo>
                  <a:cubicBezTo>
                    <a:pt x="1100" y="3403"/>
                    <a:pt x="1037" y="3762"/>
                    <a:pt x="1037" y="4132"/>
                  </a:cubicBezTo>
                  <a:lnTo>
                    <a:pt x="973" y="4132"/>
                  </a:lnTo>
                  <a:lnTo>
                    <a:pt x="328" y="4270"/>
                  </a:lnTo>
                  <a:cubicBezTo>
                    <a:pt x="128" y="4312"/>
                    <a:pt x="1" y="4513"/>
                    <a:pt x="43" y="4714"/>
                  </a:cubicBezTo>
                  <a:lnTo>
                    <a:pt x="180" y="5348"/>
                  </a:lnTo>
                  <a:cubicBezTo>
                    <a:pt x="217" y="5523"/>
                    <a:pt x="374" y="5642"/>
                    <a:pt x="547" y="5642"/>
                  </a:cubicBezTo>
                  <a:cubicBezTo>
                    <a:pt x="572" y="5642"/>
                    <a:pt x="598" y="5639"/>
                    <a:pt x="625" y="5634"/>
                  </a:cubicBezTo>
                  <a:lnTo>
                    <a:pt x="1259" y="5496"/>
                  </a:lnTo>
                  <a:cubicBezTo>
                    <a:pt x="1280" y="5496"/>
                    <a:pt x="1301" y="5486"/>
                    <a:pt x="1322" y="5486"/>
                  </a:cubicBezTo>
                  <a:cubicBezTo>
                    <a:pt x="1481" y="5824"/>
                    <a:pt x="1693" y="6120"/>
                    <a:pt x="1946" y="6385"/>
                  </a:cubicBezTo>
                  <a:cubicBezTo>
                    <a:pt x="1936" y="6395"/>
                    <a:pt x="1915" y="6416"/>
                    <a:pt x="1904" y="6437"/>
                  </a:cubicBezTo>
                  <a:lnTo>
                    <a:pt x="1555" y="6987"/>
                  </a:lnTo>
                  <a:cubicBezTo>
                    <a:pt x="1502" y="7072"/>
                    <a:pt x="1481" y="7167"/>
                    <a:pt x="1502" y="7262"/>
                  </a:cubicBezTo>
                  <a:cubicBezTo>
                    <a:pt x="1523" y="7357"/>
                    <a:pt x="1587" y="7442"/>
                    <a:pt x="1661" y="7495"/>
                  </a:cubicBezTo>
                  <a:lnTo>
                    <a:pt x="2221" y="7854"/>
                  </a:lnTo>
                  <a:cubicBezTo>
                    <a:pt x="2287" y="7895"/>
                    <a:pt x="2359" y="7911"/>
                    <a:pt x="2432" y="7911"/>
                  </a:cubicBezTo>
                  <a:cubicBezTo>
                    <a:pt x="2453" y="7911"/>
                    <a:pt x="2475" y="7910"/>
                    <a:pt x="2496" y="7907"/>
                  </a:cubicBezTo>
                  <a:cubicBezTo>
                    <a:pt x="2591" y="7886"/>
                    <a:pt x="2676" y="7823"/>
                    <a:pt x="2729" y="7738"/>
                  </a:cubicBezTo>
                  <a:lnTo>
                    <a:pt x="3088" y="7188"/>
                  </a:lnTo>
                  <a:cubicBezTo>
                    <a:pt x="3099" y="7167"/>
                    <a:pt x="3109" y="7146"/>
                    <a:pt x="3109" y="7125"/>
                  </a:cubicBezTo>
                  <a:cubicBezTo>
                    <a:pt x="3448" y="7252"/>
                    <a:pt x="3797" y="7315"/>
                    <a:pt x="4167" y="7326"/>
                  </a:cubicBezTo>
                  <a:cubicBezTo>
                    <a:pt x="4167" y="7347"/>
                    <a:pt x="4167" y="7368"/>
                    <a:pt x="4177" y="7389"/>
                  </a:cubicBezTo>
                  <a:lnTo>
                    <a:pt x="4315" y="8024"/>
                  </a:lnTo>
                  <a:cubicBezTo>
                    <a:pt x="4352" y="8198"/>
                    <a:pt x="4501" y="8317"/>
                    <a:pt x="4671" y="8317"/>
                  </a:cubicBezTo>
                  <a:cubicBezTo>
                    <a:pt x="4697" y="8317"/>
                    <a:pt x="4722" y="8315"/>
                    <a:pt x="4748" y="8309"/>
                  </a:cubicBezTo>
                  <a:lnTo>
                    <a:pt x="5394" y="8172"/>
                  </a:lnTo>
                  <a:cubicBezTo>
                    <a:pt x="5594" y="8129"/>
                    <a:pt x="5721" y="7928"/>
                    <a:pt x="5679" y="7738"/>
                  </a:cubicBezTo>
                  <a:lnTo>
                    <a:pt x="5542" y="7093"/>
                  </a:lnTo>
                  <a:cubicBezTo>
                    <a:pt x="5531" y="7072"/>
                    <a:pt x="5520" y="7051"/>
                    <a:pt x="5520" y="7030"/>
                  </a:cubicBezTo>
                  <a:cubicBezTo>
                    <a:pt x="5859" y="6871"/>
                    <a:pt x="6165" y="6660"/>
                    <a:pt x="6419" y="6406"/>
                  </a:cubicBezTo>
                  <a:cubicBezTo>
                    <a:pt x="6440" y="6416"/>
                    <a:pt x="6451" y="6437"/>
                    <a:pt x="6472" y="6448"/>
                  </a:cubicBezTo>
                  <a:lnTo>
                    <a:pt x="7022" y="6797"/>
                  </a:lnTo>
                  <a:cubicBezTo>
                    <a:pt x="7085" y="6836"/>
                    <a:pt x="7159" y="6858"/>
                    <a:pt x="7228" y="6858"/>
                  </a:cubicBezTo>
                  <a:cubicBezTo>
                    <a:pt x="7252" y="6858"/>
                    <a:pt x="7275" y="6855"/>
                    <a:pt x="7297" y="6850"/>
                  </a:cubicBezTo>
                  <a:cubicBezTo>
                    <a:pt x="7392" y="6829"/>
                    <a:pt x="7477" y="6776"/>
                    <a:pt x="7540" y="6691"/>
                  </a:cubicBezTo>
                  <a:lnTo>
                    <a:pt x="7889" y="6131"/>
                  </a:lnTo>
                  <a:cubicBezTo>
                    <a:pt x="7995" y="5962"/>
                    <a:pt x="7953" y="5729"/>
                    <a:pt x="7773" y="5623"/>
                  </a:cubicBezTo>
                  <a:lnTo>
                    <a:pt x="7223" y="5274"/>
                  </a:lnTo>
                  <a:cubicBezTo>
                    <a:pt x="7202" y="5253"/>
                    <a:pt x="7191" y="5253"/>
                    <a:pt x="7170" y="5243"/>
                  </a:cubicBezTo>
                  <a:cubicBezTo>
                    <a:pt x="7286" y="4904"/>
                    <a:pt x="7350" y="4555"/>
                    <a:pt x="7360" y="4185"/>
                  </a:cubicBezTo>
                  <a:lnTo>
                    <a:pt x="7424" y="4185"/>
                  </a:lnTo>
                  <a:lnTo>
                    <a:pt x="8058" y="4048"/>
                  </a:lnTo>
                  <a:cubicBezTo>
                    <a:pt x="8259" y="4005"/>
                    <a:pt x="8386" y="3804"/>
                    <a:pt x="8344" y="3604"/>
                  </a:cubicBezTo>
                  <a:lnTo>
                    <a:pt x="8206" y="2969"/>
                  </a:lnTo>
                  <a:cubicBezTo>
                    <a:pt x="8169" y="2794"/>
                    <a:pt x="8021" y="2675"/>
                    <a:pt x="7850" y="2675"/>
                  </a:cubicBezTo>
                  <a:cubicBezTo>
                    <a:pt x="7825" y="2675"/>
                    <a:pt x="7799" y="2678"/>
                    <a:pt x="7773" y="2684"/>
                  </a:cubicBezTo>
                  <a:lnTo>
                    <a:pt x="7128" y="2821"/>
                  </a:lnTo>
                  <a:cubicBezTo>
                    <a:pt x="7107" y="2821"/>
                    <a:pt x="7085" y="2832"/>
                    <a:pt x="7064" y="2832"/>
                  </a:cubicBezTo>
                  <a:cubicBezTo>
                    <a:pt x="6916" y="2493"/>
                    <a:pt x="6694" y="2197"/>
                    <a:pt x="6440" y="1933"/>
                  </a:cubicBezTo>
                  <a:cubicBezTo>
                    <a:pt x="6462" y="1922"/>
                    <a:pt x="6472" y="1901"/>
                    <a:pt x="6483" y="1880"/>
                  </a:cubicBezTo>
                  <a:lnTo>
                    <a:pt x="6842" y="1330"/>
                  </a:lnTo>
                  <a:cubicBezTo>
                    <a:pt x="6948" y="1161"/>
                    <a:pt x="6895" y="928"/>
                    <a:pt x="6726" y="823"/>
                  </a:cubicBezTo>
                  <a:lnTo>
                    <a:pt x="6176" y="463"/>
                  </a:lnTo>
                  <a:cubicBezTo>
                    <a:pt x="6113" y="426"/>
                    <a:pt x="6045" y="408"/>
                    <a:pt x="5978" y="408"/>
                  </a:cubicBezTo>
                  <a:cubicBezTo>
                    <a:pt x="5854" y="408"/>
                    <a:pt x="5734" y="469"/>
                    <a:pt x="5658" y="579"/>
                  </a:cubicBezTo>
                  <a:lnTo>
                    <a:pt x="5309" y="1129"/>
                  </a:lnTo>
                  <a:cubicBezTo>
                    <a:pt x="5298" y="1150"/>
                    <a:pt x="5288" y="1172"/>
                    <a:pt x="5277" y="1193"/>
                  </a:cubicBezTo>
                  <a:cubicBezTo>
                    <a:pt x="4949" y="1066"/>
                    <a:pt x="4590" y="1002"/>
                    <a:pt x="4230" y="992"/>
                  </a:cubicBezTo>
                  <a:cubicBezTo>
                    <a:pt x="4230" y="971"/>
                    <a:pt x="4220" y="949"/>
                    <a:pt x="4220" y="928"/>
                  </a:cubicBezTo>
                  <a:lnTo>
                    <a:pt x="4082" y="294"/>
                  </a:lnTo>
                  <a:cubicBezTo>
                    <a:pt x="4045" y="119"/>
                    <a:pt x="3889" y="0"/>
                    <a:pt x="3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8" name="Google Shape;338;p29"/>
          <p:cNvSpPr/>
          <p:nvPr/>
        </p:nvSpPr>
        <p:spPr>
          <a:xfrm>
            <a:off x="8459961" y="-684019"/>
            <a:ext cx="1368067" cy="1368031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29"/>
          <p:cNvSpPr/>
          <p:nvPr/>
        </p:nvSpPr>
        <p:spPr>
          <a:xfrm>
            <a:off x="451127" y="4822651"/>
            <a:ext cx="648043" cy="641680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227;p29">
            <a:extLst>
              <a:ext uri="{FF2B5EF4-FFF2-40B4-BE49-F238E27FC236}">
                <a16:creationId xmlns:a16="http://schemas.microsoft.com/office/drawing/2014/main" id="{57C28846-C1FE-6387-CAFC-B2523184207E}"/>
              </a:ext>
            </a:extLst>
          </p:cNvPr>
          <p:cNvSpPr txBox="1">
            <a:spLocks/>
          </p:cNvSpPr>
          <p:nvPr/>
        </p:nvSpPr>
        <p:spPr>
          <a:xfrm>
            <a:off x="899454" y="3684381"/>
            <a:ext cx="3683400" cy="5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r"/>
            <a:r>
              <a:rPr lang="pt-BR" sz="2200" dirty="0" err="1"/>
              <a:t>Profª</a:t>
            </a:r>
            <a:r>
              <a:rPr lang="pt-BR" sz="2200" dirty="0"/>
              <a:t> Juliana Franciscani</a:t>
            </a:r>
          </a:p>
        </p:txBody>
      </p:sp>
      <p:sp>
        <p:nvSpPr>
          <p:cNvPr id="5" name="Google Shape;226;p29">
            <a:extLst>
              <a:ext uri="{FF2B5EF4-FFF2-40B4-BE49-F238E27FC236}">
                <a16:creationId xmlns:a16="http://schemas.microsoft.com/office/drawing/2014/main" id="{BCB956EB-FA63-B571-DB1E-26E2B16F8C19}"/>
              </a:ext>
            </a:extLst>
          </p:cNvPr>
          <p:cNvSpPr txBox="1">
            <a:spLocks/>
          </p:cNvSpPr>
          <p:nvPr/>
        </p:nvSpPr>
        <p:spPr>
          <a:xfrm>
            <a:off x="429450" y="2841411"/>
            <a:ext cx="4680114" cy="55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los Text ExtraBold"/>
              <a:buNone/>
              <a:defRPr sz="45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pt-BR" sz="3000" dirty="0">
                <a:highlight>
                  <a:schemeClr val="dk2"/>
                </a:highlight>
              </a:rPr>
              <a:t>FILA ESTÁTICA</a:t>
            </a:r>
          </a:p>
          <a:p>
            <a:pPr algn="ctr"/>
            <a:r>
              <a:rPr lang="pt-BR" sz="3000" dirty="0">
                <a:highlight>
                  <a:schemeClr val="dk2"/>
                </a:highlight>
              </a:rPr>
              <a:t> </a:t>
            </a:r>
          </a:p>
          <a:p>
            <a:pPr algn="ctr"/>
            <a:r>
              <a:rPr lang="pt-BR" sz="3000" dirty="0">
                <a:highlight>
                  <a:schemeClr val="dk2"/>
                </a:highlight>
              </a:rPr>
              <a:t>FILA DINÂMICA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F56D8653-06A0-F671-0F7F-41D8E53CE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F1F19B56-5273-8AF4-F5EB-6F167A7D2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16" y="90141"/>
            <a:ext cx="6211167" cy="4963218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B5C8F95-028C-5A39-2EEB-73E5F8216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389" y="371274"/>
            <a:ext cx="4902188" cy="326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92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19F63BD-8B92-CB9F-2296-6A3C57FB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42" y="109194"/>
            <a:ext cx="5663546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2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D7873ED-D7B2-7D87-CF60-7F3C04A94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86528" cy="48965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E612302-834B-A0C4-C9E5-A4CEF6E67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053" y="305601"/>
            <a:ext cx="5299140" cy="370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18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6A11C5-FA12-CDFB-E906-E32EF79AB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85" y="304483"/>
            <a:ext cx="6125430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77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EFC4EA2-F184-F511-C573-3DC62B8E2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87" y="251080"/>
            <a:ext cx="6925642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7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>
          <a:extLst>
            <a:ext uri="{FF2B5EF4-FFF2-40B4-BE49-F238E27FC236}">
              <a16:creationId xmlns:a16="http://schemas.microsoft.com/office/drawing/2014/main" id="{CCB3F05C-F060-BFF5-FEC3-5BBEF6B81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>
            <a:extLst>
              <a:ext uri="{FF2B5EF4-FFF2-40B4-BE49-F238E27FC236}">
                <a16:creationId xmlns:a16="http://schemas.microsoft.com/office/drawing/2014/main" id="{1D59D026-43E0-F5E3-537E-7F9B8CF38670}"/>
              </a:ext>
            </a:extLst>
          </p:cNvPr>
          <p:cNvSpPr/>
          <p:nvPr/>
        </p:nvSpPr>
        <p:spPr>
          <a:xfrm>
            <a:off x="8459961" y="-684019"/>
            <a:ext cx="1368067" cy="1368031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29">
            <a:extLst>
              <a:ext uri="{FF2B5EF4-FFF2-40B4-BE49-F238E27FC236}">
                <a16:creationId xmlns:a16="http://schemas.microsoft.com/office/drawing/2014/main" id="{5A9F22E0-8DA4-7D05-75A2-3F7AA081373F}"/>
              </a:ext>
            </a:extLst>
          </p:cNvPr>
          <p:cNvSpPr/>
          <p:nvPr/>
        </p:nvSpPr>
        <p:spPr>
          <a:xfrm>
            <a:off x="451127" y="4822651"/>
            <a:ext cx="648043" cy="641680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227;p29">
            <a:extLst>
              <a:ext uri="{FF2B5EF4-FFF2-40B4-BE49-F238E27FC236}">
                <a16:creationId xmlns:a16="http://schemas.microsoft.com/office/drawing/2014/main" id="{A3A69A3E-B9ED-C540-50A7-C3D1D37CC30B}"/>
              </a:ext>
            </a:extLst>
          </p:cNvPr>
          <p:cNvSpPr txBox="1">
            <a:spLocks/>
          </p:cNvSpPr>
          <p:nvPr/>
        </p:nvSpPr>
        <p:spPr>
          <a:xfrm>
            <a:off x="2540707" y="2880498"/>
            <a:ext cx="3683400" cy="139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pt-BR" sz="3000" dirty="0"/>
              <a:t>Explicação</a:t>
            </a:r>
          </a:p>
          <a:p>
            <a:pPr marL="0" indent="0" algn="ctr"/>
            <a:r>
              <a:rPr lang="pt-BR" sz="3000" dirty="0"/>
              <a:t>Código em CPP</a:t>
            </a:r>
          </a:p>
        </p:txBody>
      </p:sp>
      <p:sp>
        <p:nvSpPr>
          <p:cNvPr id="5" name="Google Shape;226;p29">
            <a:extLst>
              <a:ext uri="{FF2B5EF4-FFF2-40B4-BE49-F238E27FC236}">
                <a16:creationId xmlns:a16="http://schemas.microsoft.com/office/drawing/2014/main" id="{4AEE044A-79BD-973D-8BE5-941747D6B727}"/>
              </a:ext>
            </a:extLst>
          </p:cNvPr>
          <p:cNvSpPr txBox="1">
            <a:spLocks/>
          </p:cNvSpPr>
          <p:nvPr/>
        </p:nvSpPr>
        <p:spPr>
          <a:xfrm>
            <a:off x="2042350" y="1711111"/>
            <a:ext cx="4680114" cy="55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los Text ExtraBold"/>
              <a:buNone/>
              <a:defRPr sz="45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pt-BR" sz="4000" dirty="0">
                <a:highlight>
                  <a:schemeClr val="dk2"/>
                </a:highlight>
              </a:rPr>
              <a:t>FILA DINÂMICA</a:t>
            </a:r>
          </a:p>
        </p:txBody>
      </p:sp>
    </p:spTree>
    <p:extLst>
      <p:ext uri="{BB962C8B-B14F-4D97-AF65-F5344CB8AC3E}">
        <p14:creationId xmlns:p14="http://schemas.microsoft.com/office/powerpoint/2010/main" val="1893603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761AF-D655-BF21-438C-49BF659B9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6ACB054-7605-21F3-7F69-B3F97A6D9D40}"/>
              </a:ext>
            </a:extLst>
          </p:cNvPr>
          <p:cNvSpPr/>
          <p:nvPr/>
        </p:nvSpPr>
        <p:spPr>
          <a:xfrm>
            <a:off x="369423" y="2428136"/>
            <a:ext cx="8231128" cy="188783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76E5E00-3A1F-DB22-C17E-57E5A69061A7}"/>
              </a:ext>
            </a:extLst>
          </p:cNvPr>
          <p:cNvSpPr txBox="1"/>
          <p:nvPr/>
        </p:nvSpPr>
        <p:spPr>
          <a:xfrm>
            <a:off x="349811" y="183869"/>
            <a:ext cx="8444377" cy="4308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pt-BR" sz="2200" b="1" dirty="0">
                <a:latin typeface="DM Sans" pitchFamily="2" charset="0"/>
              </a:rPr>
              <a:t>FILA DINÂMICA</a:t>
            </a:r>
          </a:p>
        </p:txBody>
      </p:sp>
      <p:sp>
        <p:nvSpPr>
          <p:cNvPr id="4" name="Espaço Reservado para Imagem 2">
            <a:extLst>
              <a:ext uri="{FF2B5EF4-FFF2-40B4-BE49-F238E27FC236}">
                <a16:creationId xmlns:a16="http://schemas.microsoft.com/office/drawing/2014/main" id="{F88581B0-0A4A-2691-1556-971F9E0D0B21}"/>
              </a:ext>
            </a:extLst>
          </p:cNvPr>
          <p:cNvSpPr txBox="1">
            <a:spLocks/>
          </p:cNvSpPr>
          <p:nvPr/>
        </p:nvSpPr>
        <p:spPr>
          <a:xfrm>
            <a:off x="359078" y="758278"/>
            <a:ext cx="8454722" cy="1526336"/>
          </a:xfrm>
          <a:prstGeom prst="roundRect">
            <a:avLst>
              <a:gd name="adj" fmla="val 7563"/>
            </a:avLst>
          </a:prstGeom>
          <a:noFill/>
          <a:ln w="76200">
            <a:solidFill>
              <a:srgbClr val="B0EAE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ysClr val="windowText" lastClr="000000"/>
                </a:solidFill>
                <a:latin typeface="DM Sans" pitchFamily="2" charset="0"/>
              </a:rPr>
              <a:t>Alocação dinâmica para cada elemento um NEW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ysClr val="windowText" lastClr="000000"/>
                </a:solidFill>
                <a:latin typeface="DM Sans" pitchFamily="2" charset="0"/>
              </a:rPr>
              <a:t>Composta pelo dado, um ponteiro para o próximo elemento e indicadores (ponteiros) para o início e para o fim da fila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endParaRPr lang="pt-BR" sz="2000" dirty="0">
              <a:solidFill>
                <a:sysClr val="windowText" lastClr="000000"/>
              </a:solidFill>
              <a:latin typeface="DM Sans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7B2D0F6-E345-D668-4DB9-3E3A2695D514}"/>
              </a:ext>
            </a:extLst>
          </p:cNvPr>
          <p:cNvSpPr txBox="1"/>
          <p:nvPr/>
        </p:nvSpPr>
        <p:spPr>
          <a:xfrm>
            <a:off x="810149" y="3372052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dados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5A9AEAE-F8C4-C77D-B31F-24E13E5FB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926" y="2969032"/>
            <a:ext cx="6653748" cy="1076475"/>
          </a:xfrm>
          <a:prstGeom prst="rect">
            <a:avLst/>
          </a:prstGeom>
        </p:spPr>
      </p:pic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6FCFE4C-31A8-B019-D6A8-ABFA412EC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824565"/>
              </p:ext>
            </p:extLst>
          </p:nvPr>
        </p:nvGraphicFramePr>
        <p:xfrm>
          <a:off x="3186935" y="2478123"/>
          <a:ext cx="1298052" cy="307777"/>
        </p:xfrm>
        <a:graphic>
          <a:graphicData uri="http://schemas.openxmlformats.org/drawingml/2006/table">
            <a:tbl>
              <a:tblPr firstRow="1" bandRow="1">
                <a:tableStyleId>{C35391CD-A0D8-47C0-859C-63602B9EEDF6}</a:tableStyleId>
              </a:tblPr>
              <a:tblGrid>
                <a:gridCol w="649026">
                  <a:extLst>
                    <a:ext uri="{9D8B030D-6E8A-4147-A177-3AD203B41FA5}">
                      <a16:colId xmlns:a16="http://schemas.microsoft.com/office/drawing/2014/main" val="2239327001"/>
                    </a:ext>
                  </a:extLst>
                </a:gridCol>
                <a:gridCol w="649026">
                  <a:extLst>
                    <a:ext uri="{9D8B030D-6E8A-4147-A177-3AD203B41FA5}">
                      <a16:colId xmlns:a16="http://schemas.microsoft.com/office/drawing/2014/main" val="1000197366"/>
                    </a:ext>
                  </a:extLst>
                </a:gridCol>
              </a:tblGrid>
              <a:tr h="307777">
                <a:tc>
                  <a:txBody>
                    <a:bodyPr/>
                    <a:lstStyle/>
                    <a:p>
                      <a:r>
                        <a:rPr lang="pt-BR" b="1" dirty="0"/>
                        <a:t>Inicio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Final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439772"/>
                  </a:ext>
                </a:extLst>
              </a:tr>
            </a:tbl>
          </a:graphicData>
        </a:graphic>
      </p:graphicFrame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3793E4B-E7B2-2B29-53E3-89592EB2B9B9}"/>
              </a:ext>
            </a:extLst>
          </p:cNvPr>
          <p:cNvCxnSpPr>
            <a:cxnSpLocks/>
            <a:stCxn id="3" idx="1"/>
          </p:cNvCxnSpPr>
          <p:nvPr/>
        </p:nvCxnSpPr>
        <p:spPr>
          <a:xfrm rot="10800000" flipV="1">
            <a:off x="2169359" y="2632010"/>
            <a:ext cx="969121" cy="644585"/>
          </a:xfrm>
          <a:prstGeom prst="bentConnector3">
            <a:avLst>
              <a:gd name="adj1" fmla="val 1001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9">
            <a:extLst>
              <a:ext uri="{FF2B5EF4-FFF2-40B4-BE49-F238E27FC236}">
                <a16:creationId xmlns:a16="http://schemas.microsoft.com/office/drawing/2014/main" id="{0A97FB6A-CE3E-268E-7986-C595316DDDB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484987" y="2632011"/>
            <a:ext cx="2817512" cy="644589"/>
          </a:xfrm>
          <a:prstGeom prst="bentConnector3">
            <a:avLst>
              <a:gd name="adj1" fmla="val 10003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5F9ED6F4-F0E3-331D-D5A9-1C8080AB4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479128"/>
              </p:ext>
            </p:extLst>
          </p:nvPr>
        </p:nvGraphicFramePr>
        <p:xfrm>
          <a:off x="543449" y="2583463"/>
          <a:ext cx="1298052" cy="370840"/>
        </p:xfrm>
        <a:graphic>
          <a:graphicData uri="http://schemas.openxmlformats.org/drawingml/2006/table">
            <a:tbl>
              <a:tblPr firstRow="1" bandRow="1">
                <a:tableStyleId>{C35391CD-A0D8-47C0-859C-63602B9EEDF6}</a:tableStyleId>
              </a:tblPr>
              <a:tblGrid>
                <a:gridCol w="649026">
                  <a:extLst>
                    <a:ext uri="{9D8B030D-6E8A-4147-A177-3AD203B41FA5}">
                      <a16:colId xmlns:a16="http://schemas.microsoft.com/office/drawing/2014/main" val="462174795"/>
                    </a:ext>
                  </a:extLst>
                </a:gridCol>
                <a:gridCol w="649026">
                  <a:extLst>
                    <a:ext uri="{9D8B030D-6E8A-4147-A177-3AD203B41FA5}">
                      <a16:colId xmlns:a16="http://schemas.microsoft.com/office/drawing/2014/main" val="3682686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prox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422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017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51672CAE-5FCE-BABB-6B3A-92194DA6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731"/>
          <a:stretch/>
        </p:blipFill>
        <p:spPr>
          <a:xfrm>
            <a:off x="139700" y="0"/>
            <a:ext cx="3505200" cy="367409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EF426D7-5BB0-6C88-F541-0A4B8B6D04F5}"/>
              </a:ext>
            </a:extLst>
          </p:cNvPr>
          <p:cNvSpPr txBox="1"/>
          <p:nvPr/>
        </p:nvSpPr>
        <p:spPr>
          <a:xfrm>
            <a:off x="3759200" y="0"/>
            <a:ext cx="3621504" cy="23391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Remover elemento... </a:t>
            </a:r>
          </a:p>
          <a:p>
            <a:r>
              <a:rPr lang="pt-BR" sz="1800" dirty="0"/>
              <a:t>Verifica se existe elemento na fila</a:t>
            </a:r>
          </a:p>
          <a:p>
            <a:r>
              <a:rPr lang="pt-BR" sz="1800" dirty="0"/>
              <a:t>Remove sempre do inicio.</a:t>
            </a:r>
          </a:p>
          <a:p>
            <a:r>
              <a:rPr lang="pt-BR" sz="1800" dirty="0"/>
              <a:t>Declara um no.</a:t>
            </a:r>
          </a:p>
          <a:p>
            <a:r>
              <a:rPr lang="pt-BR" sz="1800" dirty="0"/>
              <a:t>Atribui ao no= fila-&gt;inicio </a:t>
            </a:r>
          </a:p>
          <a:p>
            <a:r>
              <a:rPr lang="pt-BR" sz="1800" dirty="0"/>
              <a:t>Depois atualiza o início </a:t>
            </a:r>
          </a:p>
          <a:p>
            <a:r>
              <a:rPr lang="pt-BR" sz="1800" dirty="0"/>
              <a:t>fila-&gt;inicio = fila-&gt;inicio-&gt;</a:t>
            </a:r>
            <a:r>
              <a:rPr lang="pt-BR" sz="1800" dirty="0" err="1"/>
              <a:t>prox</a:t>
            </a:r>
            <a:endParaRPr lang="pt-BR" sz="1800" dirty="0"/>
          </a:p>
          <a:p>
            <a:r>
              <a:rPr lang="pt-BR" sz="1800" dirty="0"/>
              <a:t>Depois desaloca o no (delete no;)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A9FFEE1-62B9-66CE-6874-E32EC202DC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334" t="-766" r="18666" b="766"/>
          <a:stretch/>
        </p:blipFill>
        <p:spPr>
          <a:xfrm>
            <a:off x="2407652" y="3390615"/>
            <a:ext cx="2895600" cy="165758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1AE5AF6-5F46-5A7C-CCEC-DBDD031917BD}"/>
              </a:ext>
            </a:extLst>
          </p:cNvPr>
          <p:cNvSpPr txBox="1"/>
          <p:nvPr/>
        </p:nvSpPr>
        <p:spPr>
          <a:xfrm>
            <a:off x="5143502" y="2455194"/>
            <a:ext cx="4095993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Remover elemento... </a:t>
            </a:r>
          </a:p>
          <a:p>
            <a:r>
              <a:rPr lang="pt-BR" sz="1800" dirty="0"/>
              <a:t>Verifica se existe elemento na fila</a:t>
            </a:r>
          </a:p>
          <a:p>
            <a:r>
              <a:rPr lang="pt-BR" sz="1800" dirty="0"/>
              <a:t>Remove sempre do inicio.</a:t>
            </a:r>
          </a:p>
          <a:p>
            <a:r>
              <a:rPr lang="pt-BR" sz="1800" dirty="0"/>
              <a:t>Declara um no.</a:t>
            </a:r>
          </a:p>
          <a:p>
            <a:r>
              <a:rPr lang="pt-BR" sz="1800" dirty="0"/>
              <a:t>Atribui ao no= fila-&gt;inicio </a:t>
            </a:r>
          </a:p>
          <a:p>
            <a:r>
              <a:rPr lang="pt-BR" sz="1800" dirty="0"/>
              <a:t>Depois atualiza o início </a:t>
            </a:r>
          </a:p>
          <a:p>
            <a:r>
              <a:rPr lang="pt-BR" sz="1800" dirty="0"/>
              <a:t>fila-&gt;inicio = fila-&gt;inicio-&gt;</a:t>
            </a:r>
            <a:r>
              <a:rPr lang="pt-BR" sz="1800" dirty="0" err="1"/>
              <a:t>prox</a:t>
            </a:r>
            <a:endParaRPr lang="pt-BR" sz="1800" dirty="0"/>
          </a:p>
          <a:p>
            <a:r>
              <a:rPr lang="pt-BR" sz="1800" dirty="0"/>
              <a:t>Se o inicio for nulo, atribui nulo ao fim</a:t>
            </a:r>
          </a:p>
          <a:p>
            <a:r>
              <a:rPr lang="pt-BR" sz="1800" dirty="0"/>
              <a:t>Depois desaloca o no (delete no;)</a:t>
            </a:r>
          </a:p>
        </p:txBody>
      </p:sp>
    </p:spTree>
    <p:extLst>
      <p:ext uri="{BB962C8B-B14F-4D97-AF65-F5344CB8AC3E}">
        <p14:creationId xmlns:p14="http://schemas.microsoft.com/office/powerpoint/2010/main" val="83686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5223E-8DD6-56C6-93E9-4A7BB8270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Processo Predefinido 2">
            <a:extLst>
              <a:ext uri="{FF2B5EF4-FFF2-40B4-BE49-F238E27FC236}">
                <a16:creationId xmlns:a16="http://schemas.microsoft.com/office/drawing/2014/main" id="{72151429-A3A7-BFE0-F150-42F826E774AB}"/>
              </a:ext>
            </a:extLst>
          </p:cNvPr>
          <p:cNvSpPr/>
          <p:nvPr/>
        </p:nvSpPr>
        <p:spPr>
          <a:xfrm>
            <a:off x="1716975" y="3235491"/>
            <a:ext cx="1072896" cy="622490"/>
          </a:xfrm>
          <a:prstGeom prst="flowChartPredefined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Fluxograma: Processo Predefinido 4">
            <a:extLst>
              <a:ext uri="{FF2B5EF4-FFF2-40B4-BE49-F238E27FC236}">
                <a16:creationId xmlns:a16="http://schemas.microsoft.com/office/drawing/2014/main" id="{E284B185-7E77-B49B-B626-613E17B0E748}"/>
              </a:ext>
            </a:extLst>
          </p:cNvPr>
          <p:cNvSpPr/>
          <p:nvPr/>
        </p:nvSpPr>
        <p:spPr>
          <a:xfrm>
            <a:off x="3271455" y="3235491"/>
            <a:ext cx="1072896" cy="622490"/>
          </a:xfrm>
          <a:prstGeom prst="flowChartPredefined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1FC8A21-80FC-D86A-CD31-E62E4F92140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789871" y="3546736"/>
            <a:ext cx="481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9">
            <a:extLst>
              <a:ext uri="{FF2B5EF4-FFF2-40B4-BE49-F238E27FC236}">
                <a16:creationId xmlns:a16="http://schemas.microsoft.com/office/drawing/2014/main" id="{49A1034F-11F4-DBAD-6910-A663034B18FE}"/>
              </a:ext>
            </a:extLst>
          </p:cNvPr>
          <p:cNvCxnSpPr>
            <a:cxnSpLocks/>
            <a:stCxn id="5" idx="3"/>
            <a:endCxn id="20" idx="5"/>
          </p:cNvCxnSpPr>
          <p:nvPr/>
        </p:nvCxnSpPr>
        <p:spPr>
          <a:xfrm>
            <a:off x="4344351" y="3546736"/>
            <a:ext cx="501283" cy="2046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gual a 19">
            <a:extLst>
              <a:ext uri="{FF2B5EF4-FFF2-40B4-BE49-F238E27FC236}">
                <a16:creationId xmlns:a16="http://schemas.microsoft.com/office/drawing/2014/main" id="{9BFEF5BF-1583-52B8-D55F-251F4FAC6AB4}"/>
              </a:ext>
            </a:extLst>
          </p:cNvPr>
          <p:cNvSpPr/>
          <p:nvPr/>
        </p:nvSpPr>
        <p:spPr>
          <a:xfrm>
            <a:off x="4609014" y="3687293"/>
            <a:ext cx="473239" cy="311243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5681301-65C2-1B03-7CF7-40325E5E1282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2253423" y="3857981"/>
            <a:ext cx="426277" cy="74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Imagem 2">
            <a:extLst>
              <a:ext uri="{FF2B5EF4-FFF2-40B4-BE49-F238E27FC236}">
                <a16:creationId xmlns:a16="http://schemas.microsoft.com/office/drawing/2014/main" id="{9418AD00-F5B9-2DB9-E86F-2E47BCC71ECA}"/>
              </a:ext>
            </a:extLst>
          </p:cNvPr>
          <p:cNvSpPr txBox="1">
            <a:spLocks/>
          </p:cNvSpPr>
          <p:nvPr/>
        </p:nvSpPr>
        <p:spPr>
          <a:xfrm>
            <a:off x="261911" y="381584"/>
            <a:ext cx="8611985" cy="480012"/>
          </a:xfrm>
          <a:prstGeom prst="roundRect">
            <a:avLst>
              <a:gd name="adj" fmla="val 7563"/>
            </a:avLst>
          </a:prstGeom>
          <a:noFill/>
          <a:ln w="76200">
            <a:solidFill>
              <a:srgbClr val="B0EAE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ysClr val="windowText" lastClr="000000"/>
                </a:solidFill>
                <a:latin typeface="DM Sans" pitchFamily="2" charset="0"/>
              </a:rPr>
              <a:t>Inserção do elemento 40 em um fila que possui elementos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0D98AA0-622B-04FF-A7C8-795ACC39AE25}"/>
              </a:ext>
            </a:extLst>
          </p:cNvPr>
          <p:cNvGrpSpPr/>
          <p:nvPr/>
        </p:nvGrpSpPr>
        <p:grpSpPr>
          <a:xfrm>
            <a:off x="480278" y="1219758"/>
            <a:ext cx="1748065" cy="738702"/>
            <a:chOff x="2548128" y="1428593"/>
            <a:chExt cx="1748065" cy="738702"/>
          </a:xfrm>
        </p:grpSpPr>
        <p:sp>
          <p:nvSpPr>
            <p:cNvPr id="30" name="Fluxograma: Processo Predefinido 29">
              <a:extLst>
                <a:ext uri="{FF2B5EF4-FFF2-40B4-BE49-F238E27FC236}">
                  <a16:creationId xmlns:a16="http://schemas.microsoft.com/office/drawing/2014/main" id="{1F54242F-EAF3-E871-9D19-B90787615831}"/>
                </a:ext>
              </a:extLst>
            </p:cNvPr>
            <p:cNvSpPr/>
            <p:nvPr/>
          </p:nvSpPr>
          <p:spPr>
            <a:xfrm>
              <a:off x="2548128" y="1428593"/>
              <a:ext cx="1072896" cy="622490"/>
            </a:xfrm>
            <a:prstGeom prst="flowChartPredefined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40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C2D0432C-60DB-1E61-6037-8D34F674ECCA}"/>
                </a:ext>
              </a:extLst>
            </p:cNvPr>
            <p:cNvCxnSpPr>
              <a:cxnSpLocks/>
              <a:stCxn id="30" idx="3"/>
              <a:endCxn id="38" idx="5"/>
            </p:cNvCxnSpPr>
            <p:nvPr/>
          </p:nvCxnSpPr>
          <p:spPr>
            <a:xfrm>
              <a:off x="3621024" y="1739838"/>
              <a:ext cx="438550" cy="180330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Igual a 37">
              <a:extLst>
                <a:ext uri="{FF2B5EF4-FFF2-40B4-BE49-F238E27FC236}">
                  <a16:creationId xmlns:a16="http://schemas.microsoft.com/office/drawing/2014/main" id="{550E80DB-2C86-646B-DBFA-BE7280804678}"/>
                </a:ext>
              </a:extLst>
            </p:cNvPr>
            <p:cNvSpPr/>
            <p:nvPr/>
          </p:nvSpPr>
          <p:spPr>
            <a:xfrm>
              <a:off x="3822954" y="1856052"/>
              <a:ext cx="473239" cy="311243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B7652CCC-1400-48DE-BE3C-F5343AE51B3D}"/>
                </a:ext>
              </a:extLst>
            </p:cNvPr>
            <p:cNvSpPr txBox="1"/>
            <p:nvPr/>
          </p:nvSpPr>
          <p:spPr>
            <a:xfrm>
              <a:off x="3673620" y="1450784"/>
              <a:ext cx="5325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/>
                <a:t>prox</a:t>
              </a:r>
              <a:endParaRPr lang="pt-BR" dirty="0"/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43F82E6-5603-F9CC-592A-59F598642CA7}"/>
              </a:ext>
            </a:extLst>
          </p:cNvPr>
          <p:cNvGrpSpPr/>
          <p:nvPr/>
        </p:nvGrpSpPr>
        <p:grpSpPr>
          <a:xfrm>
            <a:off x="3888744" y="1124265"/>
            <a:ext cx="3365278" cy="1047286"/>
            <a:chOff x="950976" y="1425766"/>
            <a:chExt cx="3365278" cy="1047286"/>
          </a:xfrm>
        </p:grpSpPr>
        <p:sp>
          <p:nvSpPr>
            <p:cNvPr id="13" name="Fluxograma: Processo Predefinido 12">
              <a:extLst>
                <a:ext uri="{FF2B5EF4-FFF2-40B4-BE49-F238E27FC236}">
                  <a16:creationId xmlns:a16="http://schemas.microsoft.com/office/drawing/2014/main" id="{E13248F4-6EC9-0529-22A6-D5C70C27BC7A}"/>
                </a:ext>
              </a:extLst>
            </p:cNvPr>
            <p:cNvSpPr/>
            <p:nvPr/>
          </p:nvSpPr>
          <p:spPr>
            <a:xfrm>
              <a:off x="950976" y="1425766"/>
              <a:ext cx="1072896" cy="622490"/>
            </a:xfrm>
            <a:prstGeom prst="flowChartPredefined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Fluxograma: Processo Predefinido 14">
              <a:extLst>
                <a:ext uri="{FF2B5EF4-FFF2-40B4-BE49-F238E27FC236}">
                  <a16:creationId xmlns:a16="http://schemas.microsoft.com/office/drawing/2014/main" id="{08DF11EC-E50F-0285-F373-7F17F05564DE}"/>
                </a:ext>
              </a:extLst>
            </p:cNvPr>
            <p:cNvSpPr/>
            <p:nvPr/>
          </p:nvSpPr>
          <p:spPr>
            <a:xfrm>
              <a:off x="2505456" y="1425766"/>
              <a:ext cx="1072896" cy="622490"/>
            </a:xfrm>
            <a:prstGeom prst="flowChartPredefined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20</a:t>
              </a:r>
            </a:p>
          </p:txBody>
        </p: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2186B7A-9870-F23A-E8F7-20506609B805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2023872" y="1737011"/>
              <a:ext cx="4815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19">
              <a:extLst>
                <a:ext uri="{FF2B5EF4-FFF2-40B4-BE49-F238E27FC236}">
                  <a16:creationId xmlns:a16="http://schemas.microsoft.com/office/drawing/2014/main" id="{A9BBFF3E-AC10-1663-9146-4C3AE6E556AC}"/>
                </a:ext>
              </a:extLst>
            </p:cNvPr>
            <p:cNvCxnSpPr>
              <a:cxnSpLocks/>
              <a:stCxn id="15" idx="3"/>
              <a:endCxn id="39" idx="5"/>
            </p:cNvCxnSpPr>
            <p:nvPr/>
          </p:nvCxnSpPr>
          <p:spPr>
            <a:xfrm>
              <a:off x="3578352" y="1737011"/>
              <a:ext cx="501283" cy="2046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gual a 38">
              <a:extLst>
                <a:ext uri="{FF2B5EF4-FFF2-40B4-BE49-F238E27FC236}">
                  <a16:creationId xmlns:a16="http://schemas.microsoft.com/office/drawing/2014/main" id="{B81462AE-72B6-50C3-CC81-EFB836076446}"/>
                </a:ext>
              </a:extLst>
            </p:cNvPr>
            <p:cNvSpPr/>
            <p:nvPr/>
          </p:nvSpPr>
          <p:spPr>
            <a:xfrm>
              <a:off x="3843015" y="1877568"/>
              <a:ext cx="473239" cy="311243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4ACAD226-26FF-89C9-9682-7C85425C9CD0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1487424" y="2048256"/>
              <a:ext cx="753369" cy="424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Fluxograma: Processo Predefinido 66">
            <a:extLst>
              <a:ext uri="{FF2B5EF4-FFF2-40B4-BE49-F238E27FC236}">
                <a16:creationId xmlns:a16="http://schemas.microsoft.com/office/drawing/2014/main" id="{298790CD-000A-3C9C-FE84-C89437E3E875}"/>
              </a:ext>
            </a:extLst>
          </p:cNvPr>
          <p:cNvSpPr/>
          <p:nvPr/>
        </p:nvSpPr>
        <p:spPr>
          <a:xfrm>
            <a:off x="5810726" y="3238334"/>
            <a:ext cx="1072896" cy="622490"/>
          </a:xfrm>
          <a:prstGeom prst="flowChartPredefined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40</a:t>
            </a:r>
          </a:p>
        </p:txBody>
      </p:sp>
      <p:cxnSp>
        <p:nvCxnSpPr>
          <p:cNvPr id="68" name="Conector de Seta Reta 30">
            <a:extLst>
              <a:ext uri="{FF2B5EF4-FFF2-40B4-BE49-F238E27FC236}">
                <a16:creationId xmlns:a16="http://schemas.microsoft.com/office/drawing/2014/main" id="{FAB7B544-F22D-4BB5-A2E8-71E0ABDD8F99}"/>
              </a:ext>
            </a:extLst>
          </p:cNvPr>
          <p:cNvCxnSpPr>
            <a:cxnSpLocks/>
            <a:stCxn id="67" idx="3"/>
            <a:endCxn id="71" idx="5"/>
          </p:cNvCxnSpPr>
          <p:nvPr/>
        </p:nvCxnSpPr>
        <p:spPr>
          <a:xfrm>
            <a:off x="6883622" y="3549579"/>
            <a:ext cx="438550" cy="1803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gual a 70">
            <a:extLst>
              <a:ext uri="{FF2B5EF4-FFF2-40B4-BE49-F238E27FC236}">
                <a16:creationId xmlns:a16="http://schemas.microsoft.com/office/drawing/2014/main" id="{45C8D076-7DD1-57E3-18B8-1C14119FD96D}"/>
              </a:ext>
            </a:extLst>
          </p:cNvPr>
          <p:cNvSpPr/>
          <p:nvPr/>
        </p:nvSpPr>
        <p:spPr>
          <a:xfrm>
            <a:off x="7085552" y="3665793"/>
            <a:ext cx="473239" cy="311243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EC22D7DD-388D-657C-11D0-1107B5B64D69}"/>
              </a:ext>
            </a:extLst>
          </p:cNvPr>
          <p:cNvSpPr txBox="1"/>
          <p:nvPr/>
        </p:nvSpPr>
        <p:spPr>
          <a:xfrm>
            <a:off x="6936218" y="326052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prox</a:t>
            </a:r>
            <a:endParaRPr lang="pt-BR" dirty="0"/>
          </a:p>
        </p:txBody>
      </p: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9DD5EF57-8CD7-9E91-6C5C-A0ED9D78EE03}"/>
              </a:ext>
            </a:extLst>
          </p:cNvPr>
          <p:cNvCxnSpPr>
            <a:cxnSpLocks/>
            <a:stCxn id="5" idx="3"/>
            <a:endCxn id="67" idx="1"/>
          </p:cNvCxnSpPr>
          <p:nvPr/>
        </p:nvCxnSpPr>
        <p:spPr>
          <a:xfrm>
            <a:off x="4344351" y="3546736"/>
            <a:ext cx="1466375" cy="2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>
            <a:extLst>
              <a:ext uri="{FF2B5EF4-FFF2-40B4-BE49-F238E27FC236}">
                <a16:creationId xmlns:a16="http://schemas.microsoft.com/office/drawing/2014/main" id="{312776A3-85B1-0A24-9000-956A8B0A5903}"/>
              </a:ext>
            </a:extLst>
          </p:cNvPr>
          <p:cNvSpPr txBox="1"/>
          <p:nvPr/>
        </p:nvSpPr>
        <p:spPr>
          <a:xfrm>
            <a:off x="660611" y="1952383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novoNo</a:t>
            </a:r>
            <a:endParaRPr lang="pt-BR" b="1" dirty="0"/>
          </a:p>
        </p:txBody>
      </p: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DAEA76D9-B535-68AD-3B9B-688EF3FCEE09}"/>
              </a:ext>
            </a:extLst>
          </p:cNvPr>
          <p:cNvSpPr txBox="1"/>
          <p:nvPr/>
        </p:nvSpPr>
        <p:spPr>
          <a:xfrm>
            <a:off x="6086305" y="382991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/>
              <a:t>novoNo</a:t>
            </a:r>
            <a:endParaRPr lang="pt-BR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4271905-90BE-F586-4DA2-B396F7ADC968}"/>
              </a:ext>
            </a:extLst>
          </p:cNvPr>
          <p:cNvSpPr txBox="1"/>
          <p:nvPr/>
        </p:nvSpPr>
        <p:spPr>
          <a:xfrm>
            <a:off x="3978881" y="4480166"/>
            <a:ext cx="2287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fila-&gt;final-&gt;</a:t>
            </a:r>
            <a:r>
              <a:rPr lang="pt-BR" dirty="0" err="1"/>
              <a:t>prox</a:t>
            </a:r>
            <a:r>
              <a:rPr lang="pt-BR" dirty="0"/>
              <a:t> = </a:t>
            </a:r>
            <a:r>
              <a:rPr lang="pt-BR" dirty="0" err="1"/>
              <a:t>novoNo</a:t>
            </a:r>
            <a:r>
              <a:rPr lang="pt-BR" dirty="0"/>
              <a:t>;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B10C3D30-922E-29F1-A734-F7A776C937B2}"/>
              </a:ext>
            </a:extLst>
          </p:cNvPr>
          <p:cNvGraphicFramePr>
            <a:graphicFrameLocks noGrp="1"/>
          </p:cNvGraphicFramePr>
          <p:nvPr/>
        </p:nvGraphicFramePr>
        <p:xfrm>
          <a:off x="4840557" y="2191982"/>
          <a:ext cx="1331248" cy="370840"/>
        </p:xfrm>
        <a:graphic>
          <a:graphicData uri="http://schemas.openxmlformats.org/drawingml/2006/table">
            <a:tbl>
              <a:tblPr firstRow="1" bandRow="1">
                <a:tableStyleId>{C35391CD-A0D8-47C0-859C-63602B9EEDF6}</a:tableStyleId>
              </a:tblPr>
              <a:tblGrid>
                <a:gridCol w="665624">
                  <a:extLst>
                    <a:ext uri="{9D8B030D-6E8A-4147-A177-3AD203B41FA5}">
                      <a16:colId xmlns:a16="http://schemas.microsoft.com/office/drawing/2014/main" val="2994661301"/>
                    </a:ext>
                  </a:extLst>
                </a:gridCol>
                <a:gridCol w="665624">
                  <a:extLst>
                    <a:ext uri="{9D8B030D-6E8A-4147-A177-3AD203B41FA5}">
                      <a16:colId xmlns:a16="http://schemas.microsoft.com/office/drawing/2014/main" val="532076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ysClr val="windowText" lastClr="000000"/>
                          </a:solidFill>
                        </a:rPr>
                        <a:t>inicio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ysClr val="windowText" lastClr="000000"/>
                          </a:solidFill>
                        </a:rPr>
                        <a:t>final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631272"/>
                  </a:ext>
                </a:extLst>
              </a:tr>
            </a:tbl>
          </a:graphicData>
        </a:graphic>
      </p:graphicFrame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21773FFD-12B1-28BB-70C3-90CB7F4A279A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979672" y="1746755"/>
            <a:ext cx="0" cy="359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A300439C-B9CE-B2A2-2398-D6DD00390CF8}"/>
              </a:ext>
            </a:extLst>
          </p:cNvPr>
          <p:cNvGraphicFramePr>
            <a:graphicFrameLocks noGrp="1"/>
          </p:cNvGraphicFramePr>
          <p:nvPr/>
        </p:nvGraphicFramePr>
        <p:xfrm>
          <a:off x="2436527" y="4599045"/>
          <a:ext cx="1331248" cy="370840"/>
        </p:xfrm>
        <a:graphic>
          <a:graphicData uri="http://schemas.openxmlformats.org/drawingml/2006/table">
            <a:tbl>
              <a:tblPr firstRow="1" bandRow="1">
                <a:tableStyleId>{C35391CD-A0D8-47C0-859C-63602B9EEDF6}</a:tableStyleId>
              </a:tblPr>
              <a:tblGrid>
                <a:gridCol w="665624">
                  <a:extLst>
                    <a:ext uri="{9D8B030D-6E8A-4147-A177-3AD203B41FA5}">
                      <a16:colId xmlns:a16="http://schemas.microsoft.com/office/drawing/2014/main" val="2994661301"/>
                    </a:ext>
                  </a:extLst>
                </a:gridCol>
                <a:gridCol w="665624">
                  <a:extLst>
                    <a:ext uri="{9D8B030D-6E8A-4147-A177-3AD203B41FA5}">
                      <a16:colId xmlns:a16="http://schemas.microsoft.com/office/drawing/2014/main" val="532076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ysClr val="windowText" lastClr="000000"/>
                          </a:solidFill>
                        </a:rPr>
                        <a:t>inicio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ysClr val="windowText" lastClr="000000"/>
                          </a:solidFill>
                        </a:rPr>
                        <a:t>final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631272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FA7F995F-8DB4-C381-E307-A453D33D296E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528572" y="3857981"/>
            <a:ext cx="279331" cy="639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E32D1291-5D6C-E151-F6F1-0F04DA4A8E90}"/>
              </a:ext>
            </a:extLst>
          </p:cNvPr>
          <p:cNvSpPr txBox="1"/>
          <p:nvPr/>
        </p:nvSpPr>
        <p:spPr>
          <a:xfrm>
            <a:off x="5180930" y="4784465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fila-&gt;</a:t>
            </a:r>
            <a:r>
              <a:rPr lang="pt-BR" dirty="0" err="1"/>
              <a:t>qtd</a:t>
            </a:r>
            <a:r>
              <a:rPr lang="pt-BR" dirty="0"/>
              <a:t>++;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F5B0AFE-3BAF-E059-C75F-90FA09B2BAD6}"/>
              </a:ext>
            </a:extLst>
          </p:cNvPr>
          <p:cNvCxnSpPr>
            <a:cxnSpLocks/>
          </p:cNvCxnSpPr>
          <p:nvPr/>
        </p:nvCxnSpPr>
        <p:spPr>
          <a:xfrm flipV="1">
            <a:off x="3767775" y="3857981"/>
            <a:ext cx="2211897" cy="74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24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7" grpId="0" animBg="1"/>
      <p:bldP spid="71" grpId="0" animBg="1"/>
      <p:bldP spid="71" grpId="1" animBg="1"/>
      <p:bldP spid="71" grpId="2" animBg="1"/>
      <p:bldP spid="72" grpId="0"/>
      <p:bldP spid="9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CD06E-84E2-3263-6082-BBF3797C2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uxograma: Processo Predefinido 2">
            <a:extLst>
              <a:ext uri="{FF2B5EF4-FFF2-40B4-BE49-F238E27FC236}">
                <a16:creationId xmlns:a16="http://schemas.microsoft.com/office/drawing/2014/main" id="{B9BB111B-9C2A-7BBC-B295-52B4A50AB253}"/>
              </a:ext>
            </a:extLst>
          </p:cNvPr>
          <p:cNvSpPr/>
          <p:nvPr/>
        </p:nvSpPr>
        <p:spPr>
          <a:xfrm>
            <a:off x="1716975" y="3235491"/>
            <a:ext cx="1072896" cy="622490"/>
          </a:xfrm>
          <a:prstGeom prst="flowChartPredefined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" name="Fluxograma: Processo Predefinido 4">
            <a:extLst>
              <a:ext uri="{FF2B5EF4-FFF2-40B4-BE49-F238E27FC236}">
                <a16:creationId xmlns:a16="http://schemas.microsoft.com/office/drawing/2014/main" id="{934ADFE6-8570-2AD0-0AD1-E8D75709712A}"/>
              </a:ext>
            </a:extLst>
          </p:cNvPr>
          <p:cNvSpPr/>
          <p:nvPr/>
        </p:nvSpPr>
        <p:spPr>
          <a:xfrm>
            <a:off x="3271455" y="3235491"/>
            <a:ext cx="1072896" cy="622490"/>
          </a:xfrm>
          <a:prstGeom prst="flowChartPredefinedProcess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7C20D3B-FF02-1202-E896-9708AC4FD83C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789871" y="3546736"/>
            <a:ext cx="4815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9">
            <a:extLst>
              <a:ext uri="{FF2B5EF4-FFF2-40B4-BE49-F238E27FC236}">
                <a16:creationId xmlns:a16="http://schemas.microsoft.com/office/drawing/2014/main" id="{8B73E07E-CDA9-83CB-D87F-D66517A18C55}"/>
              </a:ext>
            </a:extLst>
          </p:cNvPr>
          <p:cNvCxnSpPr>
            <a:cxnSpLocks/>
            <a:stCxn id="5" idx="3"/>
            <a:endCxn id="20" idx="5"/>
          </p:cNvCxnSpPr>
          <p:nvPr/>
        </p:nvCxnSpPr>
        <p:spPr>
          <a:xfrm>
            <a:off x="4344351" y="3546736"/>
            <a:ext cx="501283" cy="2046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gual a 19">
            <a:extLst>
              <a:ext uri="{FF2B5EF4-FFF2-40B4-BE49-F238E27FC236}">
                <a16:creationId xmlns:a16="http://schemas.microsoft.com/office/drawing/2014/main" id="{CDE15F33-A1A4-40BC-87DB-B4B638EFB2C6}"/>
              </a:ext>
            </a:extLst>
          </p:cNvPr>
          <p:cNvSpPr/>
          <p:nvPr/>
        </p:nvSpPr>
        <p:spPr>
          <a:xfrm>
            <a:off x="4609014" y="3687293"/>
            <a:ext cx="473239" cy="311243"/>
          </a:xfrm>
          <a:prstGeom prst="mathEqual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1C94F107-B098-216C-2101-3859CFC43028}"/>
              </a:ext>
            </a:extLst>
          </p:cNvPr>
          <p:cNvCxnSpPr>
            <a:cxnSpLocks/>
            <a:endCxn id="3" idx="2"/>
          </p:cNvCxnSpPr>
          <p:nvPr/>
        </p:nvCxnSpPr>
        <p:spPr>
          <a:xfrm flipH="1" flipV="1">
            <a:off x="2253423" y="3857981"/>
            <a:ext cx="426277" cy="741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Imagem 2">
            <a:extLst>
              <a:ext uri="{FF2B5EF4-FFF2-40B4-BE49-F238E27FC236}">
                <a16:creationId xmlns:a16="http://schemas.microsoft.com/office/drawing/2014/main" id="{6310F640-307A-25E7-FAD7-AFE3AAF5B128}"/>
              </a:ext>
            </a:extLst>
          </p:cNvPr>
          <p:cNvSpPr txBox="1">
            <a:spLocks/>
          </p:cNvSpPr>
          <p:nvPr/>
        </p:nvSpPr>
        <p:spPr>
          <a:xfrm>
            <a:off x="261911" y="381584"/>
            <a:ext cx="8611985" cy="480012"/>
          </a:xfrm>
          <a:prstGeom prst="roundRect">
            <a:avLst>
              <a:gd name="adj" fmla="val 7563"/>
            </a:avLst>
          </a:prstGeom>
          <a:noFill/>
          <a:ln w="76200">
            <a:solidFill>
              <a:srgbClr val="B0EAE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ysClr val="windowText" lastClr="000000"/>
                </a:solidFill>
                <a:latin typeface="DM Sans" pitchFamily="2" charset="0"/>
              </a:rPr>
              <a:t>Remoção de um elemento – Sempre no Início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4973AAD9-C198-5CD2-34D1-763ECDCFA283}"/>
              </a:ext>
            </a:extLst>
          </p:cNvPr>
          <p:cNvGrpSpPr/>
          <p:nvPr/>
        </p:nvGrpSpPr>
        <p:grpSpPr>
          <a:xfrm>
            <a:off x="3888744" y="1124265"/>
            <a:ext cx="3365278" cy="1047286"/>
            <a:chOff x="950976" y="1425766"/>
            <a:chExt cx="3365278" cy="1047286"/>
          </a:xfrm>
        </p:grpSpPr>
        <p:sp>
          <p:nvSpPr>
            <p:cNvPr id="13" name="Fluxograma: Processo Predefinido 12">
              <a:extLst>
                <a:ext uri="{FF2B5EF4-FFF2-40B4-BE49-F238E27FC236}">
                  <a16:creationId xmlns:a16="http://schemas.microsoft.com/office/drawing/2014/main" id="{29096F13-2FD5-8F13-3AD8-C22F418578CC}"/>
                </a:ext>
              </a:extLst>
            </p:cNvPr>
            <p:cNvSpPr/>
            <p:nvPr/>
          </p:nvSpPr>
          <p:spPr>
            <a:xfrm>
              <a:off x="950976" y="1425766"/>
              <a:ext cx="1072896" cy="622490"/>
            </a:xfrm>
            <a:prstGeom prst="flowChartPredefined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Fluxograma: Processo Predefinido 14">
              <a:extLst>
                <a:ext uri="{FF2B5EF4-FFF2-40B4-BE49-F238E27FC236}">
                  <a16:creationId xmlns:a16="http://schemas.microsoft.com/office/drawing/2014/main" id="{90598729-86C4-D73C-F519-5F4BB81FBE9A}"/>
                </a:ext>
              </a:extLst>
            </p:cNvPr>
            <p:cNvSpPr/>
            <p:nvPr/>
          </p:nvSpPr>
          <p:spPr>
            <a:xfrm>
              <a:off x="2505456" y="1425766"/>
              <a:ext cx="1072896" cy="622490"/>
            </a:xfrm>
            <a:prstGeom prst="flowChartPredefinedProcess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20</a:t>
              </a:r>
            </a:p>
          </p:txBody>
        </p: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5E1ADA70-45BF-7D0F-762A-867AE8837DF8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2023872" y="1737011"/>
              <a:ext cx="4815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19">
              <a:extLst>
                <a:ext uri="{FF2B5EF4-FFF2-40B4-BE49-F238E27FC236}">
                  <a16:creationId xmlns:a16="http://schemas.microsoft.com/office/drawing/2014/main" id="{7058D72A-1221-B7D1-7F26-853EB1668709}"/>
                </a:ext>
              </a:extLst>
            </p:cNvPr>
            <p:cNvCxnSpPr>
              <a:cxnSpLocks/>
              <a:stCxn id="15" idx="3"/>
              <a:endCxn id="39" idx="5"/>
            </p:cNvCxnSpPr>
            <p:nvPr/>
          </p:nvCxnSpPr>
          <p:spPr>
            <a:xfrm>
              <a:off x="3578352" y="1737011"/>
              <a:ext cx="501283" cy="20467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Igual a 38">
              <a:extLst>
                <a:ext uri="{FF2B5EF4-FFF2-40B4-BE49-F238E27FC236}">
                  <a16:creationId xmlns:a16="http://schemas.microsoft.com/office/drawing/2014/main" id="{27EAE2E9-D347-64B2-6E1B-C50C173985B4}"/>
                </a:ext>
              </a:extLst>
            </p:cNvPr>
            <p:cNvSpPr/>
            <p:nvPr/>
          </p:nvSpPr>
          <p:spPr>
            <a:xfrm>
              <a:off x="3843015" y="1877568"/>
              <a:ext cx="473239" cy="311243"/>
            </a:xfrm>
            <a:prstGeom prst="mathEqual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4D8E90D2-D778-8EE8-7E87-D545AB6B273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H="1" flipV="1">
              <a:off x="1487424" y="2048256"/>
              <a:ext cx="753369" cy="424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177A39FE-D62C-0747-51FE-ADBF156A3D3A}"/>
              </a:ext>
            </a:extLst>
          </p:cNvPr>
          <p:cNvSpPr txBox="1"/>
          <p:nvPr/>
        </p:nvSpPr>
        <p:spPr>
          <a:xfrm>
            <a:off x="3884684" y="4288334"/>
            <a:ext cx="2561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Fila-&gt;inicio = fila-&gt;inicio-&gt;</a:t>
            </a:r>
            <a:r>
              <a:rPr lang="pt-BR" dirty="0" err="1"/>
              <a:t>prox</a:t>
            </a:r>
            <a:endParaRPr lang="pt-BR" dirty="0"/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5A25BA28-E82F-A5CB-DC3F-9A83C3A4D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03355"/>
              </p:ext>
            </p:extLst>
          </p:nvPr>
        </p:nvGraphicFramePr>
        <p:xfrm>
          <a:off x="4840557" y="2191982"/>
          <a:ext cx="1331248" cy="370840"/>
        </p:xfrm>
        <a:graphic>
          <a:graphicData uri="http://schemas.openxmlformats.org/drawingml/2006/table">
            <a:tbl>
              <a:tblPr firstRow="1" bandRow="1">
                <a:tableStyleId>{C35391CD-A0D8-47C0-859C-63602B9EEDF6}</a:tableStyleId>
              </a:tblPr>
              <a:tblGrid>
                <a:gridCol w="665624">
                  <a:extLst>
                    <a:ext uri="{9D8B030D-6E8A-4147-A177-3AD203B41FA5}">
                      <a16:colId xmlns:a16="http://schemas.microsoft.com/office/drawing/2014/main" val="2994661301"/>
                    </a:ext>
                  </a:extLst>
                </a:gridCol>
                <a:gridCol w="665624">
                  <a:extLst>
                    <a:ext uri="{9D8B030D-6E8A-4147-A177-3AD203B41FA5}">
                      <a16:colId xmlns:a16="http://schemas.microsoft.com/office/drawing/2014/main" val="532076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ysClr val="windowText" lastClr="000000"/>
                          </a:solidFill>
                        </a:rPr>
                        <a:t>inicio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ysClr val="windowText" lastClr="000000"/>
                          </a:solidFill>
                        </a:rPr>
                        <a:t>final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631272"/>
                  </a:ext>
                </a:extLst>
              </a:tr>
            </a:tbl>
          </a:graphicData>
        </a:graphic>
      </p:graphicFrame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B3C5FAE-E976-58D0-5C9E-27328B6F9A77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5979672" y="1746755"/>
            <a:ext cx="0" cy="359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2A3E9AF1-ED7B-5B0C-43DD-9DD3AFE51A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664927"/>
              </p:ext>
            </p:extLst>
          </p:nvPr>
        </p:nvGraphicFramePr>
        <p:xfrm>
          <a:off x="2436527" y="4599045"/>
          <a:ext cx="1331248" cy="370840"/>
        </p:xfrm>
        <a:graphic>
          <a:graphicData uri="http://schemas.openxmlformats.org/drawingml/2006/table">
            <a:tbl>
              <a:tblPr firstRow="1" bandRow="1">
                <a:tableStyleId>{C35391CD-A0D8-47C0-859C-63602B9EEDF6}</a:tableStyleId>
              </a:tblPr>
              <a:tblGrid>
                <a:gridCol w="665624">
                  <a:extLst>
                    <a:ext uri="{9D8B030D-6E8A-4147-A177-3AD203B41FA5}">
                      <a16:colId xmlns:a16="http://schemas.microsoft.com/office/drawing/2014/main" val="2994661301"/>
                    </a:ext>
                  </a:extLst>
                </a:gridCol>
                <a:gridCol w="665624">
                  <a:extLst>
                    <a:ext uri="{9D8B030D-6E8A-4147-A177-3AD203B41FA5}">
                      <a16:colId xmlns:a16="http://schemas.microsoft.com/office/drawing/2014/main" val="532076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ysClr val="windowText" lastClr="000000"/>
                          </a:solidFill>
                        </a:rPr>
                        <a:t>inicio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ysClr val="windowText" lastClr="000000"/>
                          </a:solidFill>
                        </a:rPr>
                        <a:t>final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4631272"/>
                  </a:ext>
                </a:extLst>
              </a:tr>
            </a:tbl>
          </a:graphicData>
        </a:graphic>
      </p:graphicFrame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7BE3FBC-E984-1D46-9FF3-00FFE5B62099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528572" y="3857981"/>
            <a:ext cx="279331" cy="639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6BC8E66-17FC-FC93-49F4-8543FC75335E}"/>
              </a:ext>
            </a:extLst>
          </p:cNvPr>
          <p:cNvSpPr txBox="1"/>
          <p:nvPr/>
        </p:nvSpPr>
        <p:spPr>
          <a:xfrm>
            <a:off x="433828" y="3946195"/>
            <a:ext cx="1369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No= fila-&gt;inicio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5FF4F6F4-C6D9-AF0A-80FC-9F0C05311B92}"/>
              </a:ext>
            </a:extLst>
          </p:cNvPr>
          <p:cNvCxnSpPr>
            <a:cxnSpLocks/>
          </p:cNvCxnSpPr>
          <p:nvPr/>
        </p:nvCxnSpPr>
        <p:spPr>
          <a:xfrm flipV="1">
            <a:off x="2727461" y="3908899"/>
            <a:ext cx="801111" cy="690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0F41072-5078-EC1D-2CF5-80EBCB47A34C}"/>
              </a:ext>
            </a:extLst>
          </p:cNvPr>
          <p:cNvSpPr txBox="1"/>
          <p:nvPr/>
        </p:nvSpPr>
        <p:spPr>
          <a:xfrm>
            <a:off x="1118471" y="434218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Delete no;</a:t>
            </a:r>
          </a:p>
        </p:txBody>
      </p:sp>
    </p:spTree>
    <p:extLst>
      <p:ext uri="{BB962C8B-B14F-4D97-AF65-F5344CB8AC3E}">
        <p14:creationId xmlns:p14="http://schemas.microsoft.com/office/powerpoint/2010/main" val="204403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28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353" name="Google Shape;353;p3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é</a:t>
            </a:r>
            <a:endParaRPr dirty="0"/>
          </a:p>
        </p:txBody>
      </p:sp>
      <p:sp>
        <p:nvSpPr>
          <p:cNvPr id="360" name="Google Shape;360;p31"/>
          <p:cNvSpPr txBox="1">
            <a:spLocks noGrp="1"/>
          </p:cNvSpPr>
          <p:nvPr>
            <p:ph type="title" idx="4"/>
          </p:nvPr>
        </p:nvSpPr>
        <p:spPr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356" name="Google Shape;356;p31"/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Fila Estática Conceito</a:t>
            </a:r>
            <a:endParaRPr dirty="0"/>
          </a:p>
        </p:txBody>
      </p:sp>
      <p:sp>
        <p:nvSpPr>
          <p:cNvPr id="354" name="Google Shape;354;p31"/>
          <p:cNvSpPr txBox="1">
            <a:spLocks noGrp="1"/>
          </p:cNvSpPr>
          <p:nvPr>
            <p:ph type="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Roteiro</a:t>
            </a:r>
            <a:endParaRPr dirty="0"/>
          </a:p>
        </p:txBody>
      </p:sp>
      <p:sp>
        <p:nvSpPr>
          <p:cNvPr id="364" name="Google Shape;364;p31"/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358" name="Google Shape;358;p31"/>
          <p:cNvSpPr txBox="1">
            <a:spLocks noGrp="1"/>
          </p:cNvSpPr>
          <p:nvPr>
            <p:ph type="subTitle" idx="13"/>
          </p:nvPr>
        </p:nvSpPr>
        <p:spPr>
          <a:xfrm>
            <a:off x="1732849" y="2519840"/>
            <a:ext cx="2839150" cy="804600"/>
          </a:xfrm>
          <a:prstGeom prst="rect">
            <a:avLst/>
          </a:prstGeom>
        </p:spPr>
        <p:txBody>
          <a:bodyPr spcFirstLastPara="1" wrap="square" lIns="91425" tIns="82275" rIns="91425" bIns="91425" anchor="ctr" anchorCtr="0">
            <a:noAutofit/>
          </a:bodyPr>
          <a:lstStyle/>
          <a:p>
            <a:pPr marL="0" indent="0"/>
            <a:r>
              <a:rPr lang="pt-BR" dirty="0"/>
              <a:t>Fila Estática </a:t>
            </a:r>
          </a:p>
          <a:p>
            <a:pPr marL="0" indent="0"/>
            <a:r>
              <a:rPr lang="pt-BR" dirty="0"/>
              <a:t>Código</a:t>
            </a:r>
            <a:endParaRPr dirty="0"/>
          </a:p>
        </p:txBody>
      </p:sp>
      <p:sp>
        <p:nvSpPr>
          <p:cNvPr id="10" name="Google Shape;365;p31">
            <a:extLst>
              <a:ext uri="{FF2B5EF4-FFF2-40B4-BE49-F238E27FC236}">
                <a16:creationId xmlns:a16="http://schemas.microsoft.com/office/drawing/2014/main" id="{85341DD7-A02D-4885-1F9E-5D07A08893C7}"/>
              </a:ext>
            </a:extLst>
          </p:cNvPr>
          <p:cNvSpPr txBox="1">
            <a:spLocks/>
          </p:cNvSpPr>
          <p:nvPr/>
        </p:nvSpPr>
        <p:spPr>
          <a:xfrm>
            <a:off x="829406" y="3649181"/>
            <a:ext cx="804600" cy="804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los Text ExtraBold"/>
              <a:buNone/>
              <a:defRPr sz="28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olos Text ExtraBold"/>
              <a:buNone/>
              <a:defRPr sz="3200" b="0" i="0" u="none" strike="noStrike" cap="none">
                <a:solidFill>
                  <a:schemeClr val="dk2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olos Text ExtraBold"/>
              <a:buNone/>
              <a:defRPr sz="3200" b="0" i="0" u="none" strike="noStrike" cap="none">
                <a:solidFill>
                  <a:schemeClr val="dk2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olos Text ExtraBold"/>
              <a:buNone/>
              <a:defRPr sz="3200" b="0" i="0" u="none" strike="noStrike" cap="none">
                <a:solidFill>
                  <a:schemeClr val="dk2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olos Text ExtraBold"/>
              <a:buNone/>
              <a:defRPr sz="3200" b="0" i="0" u="none" strike="noStrike" cap="none">
                <a:solidFill>
                  <a:schemeClr val="dk2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olos Text ExtraBold"/>
              <a:buNone/>
              <a:defRPr sz="3200" b="0" i="0" u="none" strike="noStrike" cap="none">
                <a:solidFill>
                  <a:schemeClr val="dk2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olos Text ExtraBold"/>
              <a:buNone/>
              <a:defRPr sz="3200" b="0" i="0" u="none" strike="noStrike" cap="none">
                <a:solidFill>
                  <a:schemeClr val="dk2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olos Text ExtraBold"/>
              <a:buNone/>
              <a:defRPr sz="3200" b="0" i="0" u="none" strike="noStrike" cap="none">
                <a:solidFill>
                  <a:schemeClr val="dk2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olos Text ExtraBold"/>
              <a:buNone/>
              <a:defRPr sz="3200" b="0" i="0" u="none" strike="noStrike" cap="none">
                <a:solidFill>
                  <a:schemeClr val="dk2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11" name="Google Shape;359;p31">
            <a:extLst>
              <a:ext uri="{FF2B5EF4-FFF2-40B4-BE49-F238E27FC236}">
                <a16:creationId xmlns:a16="http://schemas.microsoft.com/office/drawing/2014/main" id="{69F98AEC-E96A-CDA8-E654-5885226F523B}"/>
              </a:ext>
            </a:extLst>
          </p:cNvPr>
          <p:cNvSpPr txBox="1">
            <a:spLocks/>
          </p:cNvSpPr>
          <p:nvPr/>
        </p:nvSpPr>
        <p:spPr>
          <a:xfrm>
            <a:off x="1732849" y="3649181"/>
            <a:ext cx="2641500" cy="8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8227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20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marL="0" indent="0"/>
            <a:r>
              <a:rPr lang="pt-BR" dirty="0"/>
              <a:t>Fila dinâmica</a:t>
            </a:r>
          </a:p>
          <a:p>
            <a:pPr marL="0" indent="0"/>
            <a:r>
              <a:rPr lang="pt-BR" dirty="0"/>
              <a:t>Código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3E7D33-B5F5-9BA1-D2FA-71AB1E144C35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r>
              <a:rPr lang="pt-BR" dirty="0"/>
              <a:t>Fila dinâmica</a:t>
            </a:r>
          </a:p>
          <a:p>
            <a:r>
              <a:rPr lang="pt-BR" dirty="0"/>
              <a:t>Conceito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3B2B1E0D-5C6B-4B34-3912-4C12E27581B5}"/>
              </a:ext>
            </a:extLst>
          </p:cNvPr>
          <p:cNvSpPr>
            <a:spLocks noGrp="1"/>
          </p:cNvSpPr>
          <p:nvPr>
            <p:ph type="title" idx="14"/>
          </p:nvPr>
        </p:nvSpPr>
        <p:spPr/>
        <p:txBody>
          <a:bodyPr/>
          <a:lstStyle/>
          <a:p>
            <a:r>
              <a:rPr lang="pt-BR" dirty="0"/>
              <a:t>04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C58EB-AB68-0FE1-5C71-986EFF82E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8B901D7-99A2-2D9E-EDB9-2A95E5D0E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55136" cy="372479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11CCC01-5CD2-8DBB-F023-79F878BB0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834" y="270748"/>
            <a:ext cx="5487166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7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B2A29C62-FCF7-5D97-A0AF-D577F0A7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63" y="271141"/>
            <a:ext cx="6792273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348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76CA380-1DC4-FBBE-573F-43E2BC43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791479" cy="396295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DDCDFA9-D2F7-41F2-FDFB-90DC827FE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514" y="2718816"/>
            <a:ext cx="5789486" cy="242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31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C6C000F-B659-5BB6-B2A7-5847480B4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69408" cy="495195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02C5C26-371B-D8F0-524D-F7E669FD1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7057" y="646204"/>
            <a:ext cx="5266944" cy="253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50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72D824B-6EF0-051C-5519-715E4B36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63" y="339387"/>
            <a:ext cx="7609981" cy="44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93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0887A4-12EA-EDA4-6846-6FEFEA01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66" y="142446"/>
            <a:ext cx="7315000" cy="44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688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A69DB24-32D9-16F9-F0FB-B7EF2D95A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45" y="173708"/>
            <a:ext cx="6659312" cy="47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07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B5FF666-296C-1F98-F5BF-1B854E03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46" y="426720"/>
            <a:ext cx="7879842" cy="446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114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4AEDD91-9913-A8E8-6319-457E78FB7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84" y="720790"/>
            <a:ext cx="8385634" cy="322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939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320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F501FBD-D661-90E4-304F-926D1EE2FF01}"/>
              </a:ext>
            </a:extLst>
          </p:cNvPr>
          <p:cNvSpPr txBox="1"/>
          <p:nvPr/>
        </p:nvSpPr>
        <p:spPr>
          <a:xfrm>
            <a:off x="369423" y="217777"/>
            <a:ext cx="8444377" cy="4308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pt-BR" sz="2200" b="1" dirty="0">
                <a:latin typeface="DM Sans" pitchFamily="2" charset="0"/>
              </a:rPr>
              <a:t>FILA</a:t>
            </a:r>
          </a:p>
        </p:txBody>
      </p:sp>
      <p:sp>
        <p:nvSpPr>
          <p:cNvPr id="4" name="Espaço Reservado para Imagem 2">
            <a:extLst>
              <a:ext uri="{FF2B5EF4-FFF2-40B4-BE49-F238E27FC236}">
                <a16:creationId xmlns:a16="http://schemas.microsoft.com/office/drawing/2014/main" id="{D0235CC0-5CAF-6912-14EC-644547411BA0}"/>
              </a:ext>
            </a:extLst>
          </p:cNvPr>
          <p:cNvSpPr txBox="1">
            <a:spLocks/>
          </p:cNvSpPr>
          <p:nvPr/>
        </p:nvSpPr>
        <p:spPr>
          <a:xfrm>
            <a:off x="359078" y="758278"/>
            <a:ext cx="8454722" cy="1526336"/>
          </a:xfrm>
          <a:prstGeom prst="roundRect">
            <a:avLst>
              <a:gd name="adj" fmla="val 7563"/>
            </a:avLst>
          </a:prstGeom>
          <a:noFill/>
          <a:ln w="76200">
            <a:solidFill>
              <a:srgbClr val="B0EAE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ysClr val="windowText" lastClr="000000"/>
                </a:solidFill>
                <a:latin typeface="DM Sans" pitchFamily="2" charset="0"/>
              </a:rPr>
              <a:t>Sequência de elementos de um mesmo tipo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ysClr val="windowText" lastClr="000000"/>
                </a:solidFill>
                <a:latin typeface="DM Sans" pitchFamily="2" charset="0"/>
              </a:rPr>
              <a:t>Tipo especial de lista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ysClr val="windowText" lastClr="000000"/>
                </a:solidFill>
                <a:latin typeface="DM Sans" pitchFamily="2" charset="0"/>
              </a:rPr>
              <a:t>É uma estrutura em que os elementos são inseridos sempre no final da fila , e a remoção sempre no início da fila.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20B1E8F2-9393-3FCB-673B-A66E9005F4C8}"/>
              </a:ext>
            </a:extLst>
          </p:cNvPr>
          <p:cNvCxnSpPr/>
          <p:nvPr/>
        </p:nvCxnSpPr>
        <p:spPr>
          <a:xfrm flipH="1">
            <a:off x="883857" y="3588615"/>
            <a:ext cx="7449312" cy="0"/>
          </a:xfrm>
          <a:prstGeom prst="straightConnector1">
            <a:avLst/>
          </a:prstGeom>
          <a:ln w="5715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5B3E79-FE47-1D7B-C1CF-95540238D616}"/>
              </a:ext>
            </a:extLst>
          </p:cNvPr>
          <p:cNvSpPr txBox="1"/>
          <p:nvPr/>
        </p:nvSpPr>
        <p:spPr>
          <a:xfrm>
            <a:off x="381152" y="3280485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INÍCIO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27FB0A-37FA-7967-4C9E-EAF13B729D81}"/>
              </a:ext>
            </a:extLst>
          </p:cNvPr>
          <p:cNvSpPr txBox="1"/>
          <p:nvPr/>
        </p:nvSpPr>
        <p:spPr>
          <a:xfrm>
            <a:off x="7673454" y="3251858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FIM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4D122113-9BAF-6DE1-8D35-957D8022E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32454"/>
              </p:ext>
            </p:extLst>
          </p:nvPr>
        </p:nvGraphicFramePr>
        <p:xfrm>
          <a:off x="710216" y="2676533"/>
          <a:ext cx="7723568" cy="590410"/>
        </p:xfrm>
        <a:graphic>
          <a:graphicData uri="http://schemas.openxmlformats.org/drawingml/2006/table">
            <a:tbl>
              <a:tblPr firstRow="1" bandRow="1">
                <a:tableStyleId>{C35391CD-A0D8-47C0-859C-63602B9EEDF6}</a:tableStyleId>
              </a:tblPr>
              <a:tblGrid>
                <a:gridCol w="7723568">
                  <a:extLst>
                    <a:ext uri="{9D8B030D-6E8A-4147-A177-3AD203B41FA5}">
                      <a16:colId xmlns:a16="http://schemas.microsoft.com/office/drawing/2014/main" val="137607302"/>
                    </a:ext>
                  </a:extLst>
                </a:gridCol>
              </a:tblGrid>
              <a:tr h="590410">
                <a:tc>
                  <a:txBody>
                    <a:bodyPr/>
                    <a:lstStyle/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901732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2BD99401-1412-4C61-6FDD-7C2DFAC41D67}"/>
              </a:ext>
            </a:extLst>
          </p:cNvPr>
          <p:cNvSpPr/>
          <p:nvPr/>
        </p:nvSpPr>
        <p:spPr>
          <a:xfrm>
            <a:off x="883857" y="2840736"/>
            <a:ext cx="506031" cy="30375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E31BDAC-E011-0EF8-47CD-C62DA4086C07}"/>
              </a:ext>
            </a:extLst>
          </p:cNvPr>
          <p:cNvSpPr/>
          <p:nvPr/>
        </p:nvSpPr>
        <p:spPr>
          <a:xfrm>
            <a:off x="1564896" y="2830972"/>
            <a:ext cx="506031" cy="30375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95BDC90-9823-7BE9-3761-60C4A637CFB2}"/>
              </a:ext>
            </a:extLst>
          </p:cNvPr>
          <p:cNvSpPr/>
          <p:nvPr/>
        </p:nvSpPr>
        <p:spPr>
          <a:xfrm>
            <a:off x="2244568" y="2835854"/>
            <a:ext cx="506031" cy="30375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899CF9E-A257-4271-011E-7E82D10A0471}"/>
              </a:ext>
            </a:extLst>
          </p:cNvPr>
          <p:cNvSpPr/>
          <p:nvPr/>
        </p:nvSpPr>
        <p:spPr>
          <a:xfrm>
            <a:off x="2925607" y="2826090"/>
            <a:ext cx="506031" cy="30375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07B2B98-AF8D-091A-E962-6AC1DF346FA9}"/>
              </a:ext>
            </a:extLst>
          </p:cNvPr>
          <p:cNvSpPr/>
          <p:nvPr/>
        </p:nvSpPr>
        <p:spPr>
          <a:xfrm>
            <a:off x="3605279" y="2846349"/>
            <a:ext cx="506031" cy="30375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67E23D2-205A-35F8-ED78-313CBD56FBFF}"/>
              </a:ext>
            </a:extLst>
          </p:cNvPr>
          <p:cNvSpPr/>
          <p:nvPr/>
        </p:nvSpPr>
        <p:spPr>
          <a:xfrm>
            <a:off x="4286318" y="2836585"/>
            <a:ext cx="506031" cy="30375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3D2DB06-01E5-7BBC-0F4E-6CE6566B5661}"/>
              </a:ext>
            </a:extLst>
          </p:cNvPr>
          <p:cNvSpPr/>
          <p:nvPr/>
        </p:nvSpPr>
        <p:spPr>
          <a:xfrm>
            <a:off x="4965990" y="2841467"/>
            <a:ext cx="506031" cy="30375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C42AA4E-3D9A-C6D5-AC05-C93A8C412AEE}"/>
              </a:ext>
            </a:extLst>
          </p:cNvPr>
          <p:cNvSpPr/>
          <p:nvPr/>
        </p:nvSpPr>
        <p:spPr>
          <a:xfrm>
            <a:off x="5647029" y="2831703"/>
            <a:ext cx="506031" cy="30375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1E84929-128B-30E3-3532-09857522816C}"/>
              </a:ext>
            </a:extLst>
          </p:cNvPr>
          <p:cNvSpPr/>
          <p:nvPr/>
        </p:nvSpPr>
        <p:spPr>
          <a:xfrm>
            <a:off x="6325334" y="2824959"/>
            <a:ext cx="506031" cy="30375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72C8166-3EBB-EC8D-83C0-0055FA6B6011}"/>
              </a:ext>
            </a:extLst>
          </p:cNvPr>
          <p:cNvSpPr/>
          <p:nvPr/>
        </p:nvSpPr>
        <p:spPr>
          <a:xfrm>
            <a:off x="7006373" y="2815195"/>
            <a:ext cx="506031" cy="303751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84803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FD4C61-3C46-E8E1-21A7-5C1958FF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1470521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7"/>
          <p:cNvSpPr txBox="1">
            <a:spLocks noGrp="1"/>
          </p:cNvSpPr>
          <p:nvPr>
            <p:ph type="body" idx="1"/>
          </p:nvPr>
        </p:nvSpPr>
        <p:spPr>
          <a:xfrm>
            <a:off x="573369" y="1173328"/>
            <a:ext cx="6012838" cy="30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EDELWEISS, N,; GALANTE, R.. Estruturas de dados. Porto Alegre: Bookman, 2009.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SZWARCFITER, J. L.; MARKENZON, L. Estruturas de dados e seus algoritmos. 3. ed. Rio de Janeiro: LTC, 2010.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ZIVIANI, N. Projeto de algoritmos: com implementações em Pascal e C. 3. ed. rev. e </a:t>
            </a:r>
            <a:r>
              <a:rPr lang="pt-BR" sz="1600" b="1" dirty="0" err="1"/>
              <a:t>ampl</a:t>
            </a:r>
            <a:r>
              <a:rPr lang="pt-BR" sz="1600" b="1" dirty="0"/>
              <a:t>. São Paulo: </a:t>
            </a:r>
            <a:r>
              <a:rPr lang="pt-BR" sz="1600" b="1" dirty="0" err="1"/>
              <a:t>Cengage</a:t>
            </a:r>
            <a:r>
              <a:rPr lang="pt-BR" sz="1600" b="1" dirty="0"/>
              <a:t> Learning, 2011.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/>
              <a:t>Aulas e vídeo aulas do professor André </a:t>
            </a:r>
            <a:r>
              <a:rPr lang="pt-BR" sz="1600" b="1" dirty="0" err="1"/>
              <a:t>Backes</a:t>
            </a:r>
            <a:r>
              <a:rPr lang="pt-BR" sz="1600" b="1" dirty="0"/>
              <a:t>: </a:t>
            </a:r>
            <a:r>
              <a:rPr lang="pt-BR" sz="1600" b="1" dirty="0">
                <a:hlinkClick r:id="rId3"/>
              </a:rPr>
              <a:t>https://www.facom.ufu.br/~backes/</a:t>
            </a:r>
            <a:r>
              <a:rPr lang="pt-BR" sz="1600" b="1" dirty="0"/>
              <a:t> 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</p:txBody>
      </p:sp>
      <p:sp>
        <p:nvSpPr>
          <p:cNvPr id="469" name="Google Shape;469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Referências</a:t>
            </a:r>
            <a:endParaRPr dirty="0"/>
          </a:p>
        </p:txBody>
      </p:sp>
      <p:grpSp>
        <p:nvGrpSpPr>
          <p:cNvPr id="475" name="Google Shape;475;p37"/>
          <p:cNvGrpSpPr/>
          <p:nvPr/>
        </p:nvGrpSpPr>
        <p:grpSpPr>
          <a:xfrm>
            <a:off x="6681462" y="1863912"/>
            <a:ext cx="1799783" cy="1521057"/>
            <a:chOff x="5998200" y="3546525"/>
            <a:chExt cx="1176175" cy="994025"/>
          </a:xfrm>
        </p:grpSpPr>
        <p:sp>
          <p:nvSpPr>
            <p:cNvPr id="476" name="Google Shape;476;p37"/>
            <p:cNvSpPr/>
            <p:nvPr/>
          </p:nvSpPr>
          <p:spPr>
            <a:xfrm>
              <a:off x="6293775" y="4465975"/>
              <a:ext cx="474525" cy="74575"/>
            </a:xfrm>
            <a:custGeom>
              <a:avLst/>
              <a:gdLst/>
              <a:ahLst/>
              <a:cxnLst/>
              <a:rect l="l" t="t" r="r" b="b"/>
              <a:pathLst>
                <a:path w="18981" h="2983" extrusionOk="0">
                  <a:moveTo>
                    <a:pt x="7804" y="0"/>
                  </a:moveTo>
                  <a:lnTo>
                    <a:pt x="6937" y="1597"/>
                  </a:lnTo>
                  <a:lnTo>
                    <a:pt x="698" y="1597"/>
                  </a:lnTo>
                  <a:cubicBezTo>
                    <a:pt x="317" y="1597"/>
                    <a:pt x="0" y="1904"/>
                    <a:pt x="0" y="2284"/>
                  </a:cubicBezTo>
                  <a:cubicBezTo>
                    <a:pt x="0" y="2676"/>
                    <a:pt x="307" y="2982"/>
                    <a:pt x="698" y="2982"/>
                  </a:cubicBezTo>
                  <a:lnTo>
                    <a:pt x="18283" y="2982"/>
                  </a:lnTo>
                  <a:cubicBezTo>
                    <a:pt x="18664" y="2982"/>
                    <a:pt x="18981" y="2676"/>
                    <a:pt x="18981" y="2284"/>
                  </a:cubicBezTo>
                  <a:cubicBezTo>
                    <a:pt x="18981" y="1904"/>
                    <a:pt x="18664" y="1597"/>
                    <a:pt x="18283" y="1597"/>
                  </a:cubicBezTo>
                  <a:lnTo>
                    <a:pt x="12044" y="1597"/>
                  </a:lnTo>
                  <a:lnTo>
                    <a:pt x="11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6494950" y="4430025"/>
              <a:ext cx="72175" cy="21175"/>
            </a:xfrm>
            <a:custGeom>
              <a:avLst/>
              <a:gdLst/>
              <a:ahLst/>
              <a:cxnLst/>
              <a:rect l="l" t="t" r="r" b="b"/>
              <a:pathLst>
                <a:path w="2887" h="847" extrusionOk="0">
                  <a:moveTo>
                    <a:pt x="0" y="0"/>
                  </a:moveTo>
                  <a:lnTo>
                    <a:pt x="0" y="846"/>
                  </a:lnTo>
                  <a:lnTo>
                    <a:pt x="2887" y="846"/>
                  </a:lnTo>
                  <a:lnTo>
                    <a:pt x="2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6494950" y="4395125"/>
              <a:ext cx="72175" cy="21175"/>
            </a:xfrm>
            <a:custGeom>
              <a:avLst/>
              <a:gdLst/>
              <a:ahLst/>
              <a:cxnLst/>
              <a:rect l="l" t="t" r="r" b="b"/>
              <a:pathLst>
                <a:path w="2887" h="847" extrusionOk="0">
                  <a:moveTo>
                    <a:pt x="0" y="0"/>
                  </a:moveTo>
                  <a:lnTo>
                    <a:pt x="0" y="846"/>
                  </a:lnTo>
                  <a:lnTo>
                    <a:pt x="2887" y="846"/>
                  </a:lnTo>
                  <a:lnTo>
                    <a:pt x="2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442600" y="3546525"/>
              <a:ext cx="354275" cy="354275"/>
            </a:xfrm>
            <a:custGeom>
              <a:avLst/>
              <a:gdLst/>
              <a:ahLst/>
              <a:cxnLst/>
              <a:rect l="l" t="t" r="r" b="b"/>
              <a:pathLst>
                <a:path w="14171" h="14171" extrusionOk="0">
                  <a:moveTo>
                    <a:pt x="7085" y="4231"/>
                  </a:moveTo>
                  <a:cubicBezTo>
                    <a:pt x="8661" y="4231"/>
                    <a:pt x="9940" y="5510"/>
                    <a:pt x="9940" y="7086"/>
                  </a:cubicBezTo>
                  <a:cubicBezTo>
                    <a:pt x="9940" y="8661"/>
                    <a:pt x="8661" y="9941"/>
                    <a:pt x="7085" y="9941"/>
                  </a:cubicBezTo>
                  <a:cubicBezTo>
                    <a:pt x="5510" y="9941"/>
                    <a:pt x="4241" y="8661"/>
                    <a:pt x="4241" y="7086"/>
                  </a:cubicBezTo>
                  <a:cubicBezTo>
                    <a:pt x="4241" y="5510"/>
                    <a:pt x="5510" y="4231"/>
                    <a:pt x="7085" y="4231"/>
                  </a:cubicBezTo>
                  <a:close/>
                  <a:moveTo>
                    <a:pt x="6292" y="1"/>
                  </a:moveTo>
                  <a:cubicBezTo>
                    <a:pt x="5975" y="1"/>
                    <a:pt x="5732" y="255"/>
                    <a:pt x="5732" y="561"/>
                  </a:cubicBezTo>
                  <a:lnTo>
                    <a:pt x="5732" y="1280"/>
                  </a:lnTo>
                  <a:cubicBezTo>
                    <a:pt x="5087" y="1428"/>
                    <a:pt x="4484" y="1682"/>
                    <a:pt x="3945" y="2021"/>
                  </a:cubicBezTo>
                  <a:lnTo>
                    <a:pt x="3437" y="1513"/>
                  </a:lnTo>
                  <a:cubicBezTo>
                    <a:pt x="3326" y="1402"/>
                    <a:pt x="3183" y="1346"/>
                    <a:pt x="3041" y="1346"/>
                  </a:cubicBezTo>
                  <a:cubicBezTo>
                    <a:pt x="2898" y="1346"/>
                    <a:pt x="2755" y="1402"/>
                    <a:pt x="2644" y="1513"/>
                  </a:cubicBezTo>
                  <a:lnTo>
                    <a:pt x="1513" y="2644"/>
                  </a:lnTo>
                  <a:cubicBezTo>
                    <a:pt x="1290" y="2867"/>
                    <a:pt x="1290" y="3215"/>
                    <a:pt x="1513" y="3438"/>
                  </a:cubicBezTo>
                  <a:lnTo>
                    <a:pt x="2020" y="3945"/>
                  </a:lnTo>
                  <a:cubicBezTo>
                    <a:pt x="1682" y="4484"/>
                    <a:pt x="1439" y="5087"/>
                    <a:pt x="1280" y="5722"/>
                  </a:cubicBezTo>
                  <a:lnTo>
                    <a:pt x="561" y="5722"/>
                  </a:lnTo>
                  <a:cubicBezTo>
                    <a:pt x="254" y="5722"/>
                    <a:pt x="0" y="5975"/>
                    <a:pt x="0" y="6293"/>
                  </a:cubicBezTo>
                  <a:lnTo>
                    <a:pt x="0" y="7889"/>
                  </a:lnTo>
                  <a:cubicBezTo>
                    <a:pt x="0" y="8196"/>
                    <a:pt x="254" y="8450"/>
                    <a:pt x="561" y="8450"/>
                  </a:cubicBezTo>
                  <a:lnTo>
                    <a:pt x="1280" y="8450"/>
                  </a:lnTo>
                  <a:cubicBezTo>
                    <a:pt x="1439" y="9084"/>
                    <a:pt x="1682" y="9687"/>
                    <a:pt x="2020" y="10226"/>
                  </a:cubicBezTo>
                  <a:lnTo>
                    <a:pt x="1513" y="10734"/>
                  </a:lnTo>
                  <a:cubicBezTo>
                    <a:pt x="1290" y="10956"/>
                    <a:pt x="1290" y="11315"/>
                    <a:pt x="1513" y="11527"/>
                  </a:cubicBezTo>
                  <a:lnTo>
                    <a:pt x="2644" y="12658"/>
                  </a:lnTo>
                  <a:cubicBezTo>
                    <a:pt x="2755" y="12769"/>
                    <a:pt x="2898" y="12825"/>
                    <a:pt x="3041" y="12825"/>
                  </a:cubicBezTo>
                  <a:cubicBezTo>
                    <a:pt x="3183" y="12825"/>
                    <a:pt x="3326" y="12769"/>
                    <a:pt x="3437" y="12658"/>
                  </a:cubicBezTo>
                  <a:lnTo>
                    <a:pt x="3945" y="12151"/>
                  </a:lnTo>
                  <a:cubicBezTo>
                    <a:pt x="4484" y="12489"/>
                    <a:pt x="5087" y="12743"/>
                    <a:pt x="5732" y="12891"/>
                  </a:cubicBezTo>
                  <a:lnTo>
                    <a:pt x="5732" y="13610"/>
                  </a:lnTo>
                  <a:cubicBezTo>
                    <a:pt x="5732" y="13917"/>
                    <a:pt x="5975" y="14170"/>
                    <a:pt x="6292" y="14170"/>
                  </a:cubicBezTo>
                  <a:lnTo>
                    <a:pt x="7889" y="14170"/>
                  </a:lnTo>
                  <a:cubicBezTo>
                    <a:pt x="8196" y="14170"/>
                    <a:pt x="8449" y="13917"/>
                    <a:pt x="8449" y="13610"/>
                  </a:cubicBezTo>
                  <a:lnTo>
                    <a:pt x="8449" y="12891"/>
                  </a:lnTo>
                  <a:cubicBezTo>
                    <a:pt x="9084" y="12743"/>
                    <a:pt x="9687" y="12489"/>
                    <a:pt x="10226" y="12151"/>
                  </a:cubicBezTo>
                  <a:lnTo>
                    <a:pt x="10733" y="12658"/>
                  </a:lnTo>
                  <a:cubicBezTo>
                    <a:pt x="10844" y="12769"/>
                    <a:pt x="10990" y="12825"/>
                    <a:pt x="11135" y="12825"/>
                  </a:cubicBezTo>
                  <a:cubicBezTo>
                    <a:pt x="11281" y="12825"/>
                    <a:pt x="11426" y="12769"/>
                    <a:pt x="11537" y="12658"/>
                  </a:cubicBezTo>
                  <a:lnTo>
                    <a:pt x="12658" y="11527"/>
                  </a:lnTo>
                  <a:cubicBezTo>
                    <a:pt x="12880" y="11315"/>
                    <a:pt x="12880" y="10956"/>
                    <a:pt x="12658" y="10734"/>
                  </a:cubicBezTo>
                  <a:lnTo>
                    <a:pt x="12150" y="10226"/>
                  </a:lnTo>
                  <a:cubicBezTo>
                    <a:pt x="12489" y="9687"/>
                    <a:pt x="12742" y="9084"/>
                    <a:pt x="12891" y="8450"/>
                  </a:cubicBezTo>
                  <a:lnTo>
                    <a:pt x="13610" y="8450"/>
                  </a:lnTo>
                  <a:cubicBezTo>
                    <a:pt x="13916" y="8450"/>
                    <a:pt x="14170" y="8196"/>
                    <a:pt x="14170" y="7889"/>
                  </a:cubicBezTo>
                  <a:lnTo>
                    <a:pt x="14170" y="6293"/>
                  </a:lnTo>
                  <a:cubicBezTo>
                    <a:pt x="14170" y="5975"/>
                    <a:pt x="13916" y="5722"/>
                    <a:pt x="13610" y="5722"/>
                  </a:cubicBezTo>
                  <a:lnTo>
                    <a:pt x="12891" y="5722"/>
                  </a:lnTo>
                  <a:cubicBezTo>
                    <a:pt x="12742" y="5087"/>
                    <a:pt x="12489" y="4484"/>
                    <a:pt x="12150" y="3945"/>
                  </a:cubicBezTo>
                  <a:lnTo>
                    <a:pt x="12658" y="3438"/>
                  </a:lnTo>
                  <a:cubicBezTo>
                    <a:pt x="12880" y="3215"/>
                    <a:pt x="12880" y="2867"/>
                    <a:pt x="12658" y="2644"/>
                  </a:cubicBezTo>
                  <a:lnTo>
                    <a:pt x="11537" y="1513"/>
                  </a:lnTo>
                  <a:cubicBezTo>
                    <a:pt x="11426" y="1402"/>
                    <a:pt x="11281" y="1346"/>
                    <a:pt x="11135" y="1346"/>
                  </a:cubicBezTo>
                  <a:cubicBezTo>
                    <a:pt x="10990" y="1346"/>
                    <a:pt x="10844" y="1402"/>
                    <a:pt x="10733" y="1513"/>
                  </a:cubicBezTo>
                  <a:lnTo>
                    <a:pt x="10226" y="2021"/>
                  </a:lnTo>
                  <a:cubicBezTo>
                    <a:pt x="9687" y="1682"/>
                    <a:pt x="9084" y="1428"/>
                    <a:pt x="8449" y="1280"/>
                  </a:cubicBezTo>
                  <a:lnTo>
                    <a:pt x="8449" y="561"/>
                  </a:lnTo>
                  <a:cubicBezTo>
                    <a:pt x="8449" y="255"/>
                    <a:pt x="8196" y="1"/>
                    <a:pt x="78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8200" y="3716775"/>
              <a:ext cx="1065675" cy="668850"/>
            </a:xfrm>
            <a:custGeom>
              <a:avLst/>
              <a:gdLst/>
              <a:ahLst/>
              <a:cxnLst/>
              <a:rect l="l" t="t" r="r" b="b"/>
              <a:pathLst>
                <a:path w="42627" h="26754" extrusionOk="0">
                  <a:moveTo>
                    <a:pt x="1513" y="1"/>
                  </a:moveTo>
                  <a:cubicBezTo>
                    <a:pt x="678" y="1"/>
                    <a:pt x="1" y="688"/>
                    <a:pt x="1" y="1523"/>
                  </a:cubicBezTo>
                  <a:lnTo>
                    <a:pt x="1" y="25242"/>
                  </a:lnTo>
                  <a:cubicBezTo>
                    <a:pt x="1" y="26077"/>
                    <a:pt x="678" y="26754"/>
                    <a:pt x="1513" y="26754"/>
                  </a:cubicBezTo>
                  <a:lnTo>
                    <a:pt x="41114" y="26754"/>
                  </a:lnTo>
                  <a:cubicBezTo>
                    <a:pt x="41949" y="26754"/>
                    <a:pt x="42626" y="26077"/>
                    <a:pt x="42626" y="25242"/>
                  </a:cubicBezTo>
                  <a:lnTo>
                    <a:pt x="42626" y="1523"/>
                  </a:lnTo>
                  <a:cubicBezTo>
                    <a:pt x="42626" y="688"/>
                    <a:pt x="41949" y="1"/>
                    <a:pt x="41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6075925" y="3799525"/>
              <a:ext cx="109750" cy="24350"/>
            </a:xfrm>
            <a:custGeom>
              <a:avLst/>
              <a:gdLst/>
              <a:ahLst/>
              <a:cxnLst/>
              <a:rect l="l" t="t" r="r" b="b"/>
              <a:pathLst>
                <a:path w="4390" h="974" extrusionOk="0">
                  <a:moveTo>
                    <a:pt x="1" y="0"/>
                  </a:moveTo>
                  <a:lnTo>
                    <a:pt x="1" y="973"/>
                  </a:lnTo>
                  <a:lnTo>
                    <a:pt x="4389" y="973"/>
                  </a:lnTo>
                  <a:lnTo>
                    <a:pt x="43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6208125" y="3799525"/>
              <a:ext cx="109975" cy="24350"/>
            </a:xfrm>
            <a:custGeom>
              <a:avLst/>
              <a:gdLst/>
              <a:ahLst/>
              <a:cxnLst/>
              <a:rect l="l" t="t" r="r" b="b"/>
              <a:pathLst>
                <a:path w="4399" h="974" extrusionOk="0">
                  <a:moveTo>
                    <a:pt x="0" y="0"/>
                  </a:moveTo>
                  <a:lnTo>
                    <a:pt x="0" y="973"/>
                  </a:lnTo>
                  <a:lnTo>
                    <a:pt x="4399" y="973"/>
                  </a:lnTo>
                  <a:lnTo>
                    <a:pt x="43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6543575" y="3799525"/>
              <a:ext cx="109750" cy="24350"/>
            </a:xfrm>
            <a:custGeom>
              <a:avLst/>
              <a:gdLst/>
              <a:ahLst/>
              <a:cxnLst/>
              <a:rect l="l" t="t" r="r" b="b"/>
              <a:pathLst>
                <a:path w="4390" h="974" extrusionOk="0">
                  <a:moveTo>
                    <a:pt x="1" y="0"/>
                  </a:moveTo>
                  <a:lnTo>
                    <a:pt x="1" y="973"/>
                  </a:lnTo>
                  <a:lnTo>
                    <a:pt x="4389" y="973"/>
                  </a:lnTo>
                  <a:lnTo>
                    <a:pt x="43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6878800" y="3799525"/>
              <a:ext cx="109975" cy="24350"/>
            </a:xfrm>
            <a:custGeom>
              <a:avLst/>
              <a:gdLst/>
              <a:ahLst/>
              <a:cxnLst/>
              <a:rect l="l" t="t" r="r" b="b"/>
              <a:pathLst>
                <a:path w="4399" h="974" extrusionOk="0">
                  <a:moveTo>
                    <a:pt x="0" y="0"/>
                  </a:moveTo>
                  <a:lnTo>
                    <a:pt x="0" y="973"/>
                  </a:lnTo>
                  <a:lnTo>
                    <a:pt x="4399" y="973"/>
                  </a:lnTo>
                  <a:lnTo>
                    <a:pt x="43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6332900" y="3799525"/>
              <a:ext cx="196700" cy="24350"/>
            </a:xfrm>
            <a:custGeom>
              <a:avLst/>
              <a:gdLst/>
              <a:ahLst/>
              <a:cxnLst/>
              <a:rect l="l" t="t" r="r" b="b"/>
              <a:pathLst>
                <a:path w="7868" h="974" extrusionOk="0">
                  <a:moveTo>
                    <a:pt x="0" y="0"/>
                  </a:moveTo>
                  <a:lnTo>
                    <a:pt x="0" y="973"/>
                  </a:lnTo>
                  <a:lnTo>
                    <a:pt x="7867" y="973"/>
                  </a:lnTo>
                  <a:lnTo>
                    <a:pt x="78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6666500" y="3799525"/>
              <a:ext cx="196450" cy="24350"/>
            </a:xfrm>
            <a:custGeom>
              <a:avLst/>
              <a:gdLst/>
              <a:ahLst/>
              <a:cxnLst/>
              <a:rect l="l" t="t" r="r" b="b"/>
              <a:pathLst>
                <a:path w="7858" h="974" extrusionOk="0">
                  <a:moveTo>
                    <a:pt x="1" y="0"/>
                  </a:moveTo>
                  <a:lnTo>
                    <a:pt x="1" y="973"/>
                  </a:lnTo>
                  <a:lnTo>
                    <a:pt x="7858" y="973"/>
                  </a:lnTo>
                  <a:lnTo>
                    <a:pt x="785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6076450" y="3780500"/>
              <a:ext cx="19325" cy="11650"/>
            </a:xfrm>
            <a:custGeom>
              <a:avLst/>
              <a:gdLst/>
              <a:ahLst/>
              <a:cxnLst/>
              <a:rect l="l" t="t" r="r" b="b"/>
              <a:pathLst>
                <a:path w="773" h="466" extrusionOk="0">
                  <a:moveTo>
                    <a:pt x="1" y="0"/>
                  </a:moveTo>
                  <a:lnTo>
                    <a:pt x="1" y="465"/>
                  </a:lnTo>
                  <a:lnTo>
                    <a:pt x="773" y="465"/>
                  </a:lnTo>
                  <a:lnTo>
                    <a:pt x="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6076450" y="3843675"/>
              <a:ext cx="200950" cy="11925"/>
            </a:xfrm>
            <a:custGeom>
              <a:avLst/>
              <a:gdLst/>
              <a:ahLst/>
              <a:cxnLst/>
              <a:rect l="l" t="t" r="r" b="b"/>
              <a:pathLst>
                <a:path w="8038" h="477" extrusionOk="0">
                  <a:moveTo>
                    <a:pt x="1" y="0"/>
                  </a:moveTo>
                  <a:lnTo>
                    <a:pt x="1" y="476"/>
                  </a:lnTo>
                  <a:lnTo>
                    <a:pt x="8037" y="476"/>
                  </a:lnTo>
                  <a:lnTo>
                    <a:pt x="80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6076450" y="3864550"/>
              <a:ext cx="59775" cy="11675"/>
            </a:xfrm>
            <a:custGeom>
              <a:avLst/>
              <a:gdLst/>
              <a:ahLst/>
              <a:cxnLst/>
              <a:rect l="l" t="t" r="r" b="b"/>
              <a:pathLst>
                <a:path w="2391" h="467" extrusionOk="0">
                  <a:moveTo>
                    <a:pt x="1" y="1"/>
                  </a:moveTo>
                  <a:lnTo>
                    <a:pt x="1" y="466"/>
                  </a:lnTo>
                  <a:lnTo>
                    <a:pt x="2391" y="466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6077775" y="3913200"/>
              <a:ext cx="236625" cy="387575"/>
            </a:xfrm>
            <a:custGeom>
              <a:avLst/>
              <a:gdLst/>
              <a:ahLst/>
              <a:cxnLst/>
              <a:rect l="l" t="t" r="r" b="b"/>
              <a:pathLst>
                <a:path w="9465" h="15503" extrusionOk="0">
                  <a:moveTo>
                    <a:pt x="1005" y="0"/>
                  </a:moveTo>
                  <a:cubicBezTo>
                    <a:pt x="445" y="0"/>
                    <a:pt x="1" y="455"/>
                    <a:pt x="1" y="1016"/>
                  </a:cubicBezTo>
                  <a:lnTo>
                    <a:pt x="1" y="14498"/>
                  </a:lnTo>
                  <a:cubicBezTo>
                    <a:pt x="1" y="15058"/>
                    <a:pt x="445" y="15502"/>
                    <a:pt x="1005" y="15502"/>
                  </a:cubicBezTo>
                  <a:lnTo>
                    <a:pt x="8460" y="15502"/>
                  </a:lnTo>
                  <a:cubicBezTo>
                    <a:pt x="9010" y="15502"/>
                    <a:pt x="9465" y="15058"/>
                    <a:pt x="9465" y="14498"/>
                  </a:cubicBezTo>
                  <a:lnTo>
                    <a:pt x="9465" y="1016"/>
                  </a:lnTo>
                  <a:cubicBezTo>
                    <a:pt x="9465" y="455"/>
                    <a:pt x="9010" y="0"/>
                    <a:pt x="84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6107400" y="3970025"/>
              <a:ext cx="79325" cy="12200"/>
            </a:xfrm>
            <a:custGeom>
              <a:avLst/>
              <a:gdLst/>
              <a:ahLst/>
              <a:cxnLst/>
              <a:rect l="l" t="t" r="r" b="b"/>
              <a:pathLst>
                <a:path w="3173" h="488" extrusionOk="0">
                  <a:moveTo>
                    <a:pt x="0" y="1"/>
                  </a:moveTo>
                  <a:lnTo>
                    <a:pt x="0" y="487"/>
                  </a:lnTo>
                  <a:lnTo>
                    <a:pt x="3172" y="487"/>
                  </a:lnTo>
                  <a:lnTo>
                    <a:pt x="3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6107400" y="3997275"/>
              <a:ext cx="79325" cy="11900"/>
            </a:xfrm>
            <a:custGeom>
              <a:avLst/>
              <a:gdLst/>
              <a:ahLst/>
              <a:cxnLst/>
              <a:rect l="l" t="t" r="r" b="b"/>
              <a:pathLst>
                <a:path w="3173" h="476" extrusionOk="0">
                  <a:moveTo>
                    <a:pt x="0" y="0"/>
                  </a:moveTo>
                  <a:lnTo>
                    <a:pt x="0" y="476"/>
                  </a:lnTo>
                  <a:lnTo>
                    <a:pt x="3172" y="476"/>
                  </a:lnTo>
                  <a:lnTo>
                    <a:pt x="31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6107400" y="4024225"/>
              <a:ext cx="79325" cy="11925"/>
            </a:xfrm>
            <a:custGeom>
              <a:avLst/>
              <a:gdLst/>
              <a:ahLst/>
              <a:cxnLst/>
              <a:rect l="l" t="t" r="r" b="b"/>
              <a:pathLst>
                <a:path w="3173" h="477" extrusionOk="0">
                  <a:moveTo>
                    <a:pt x="0" y="1"/>
                  </a:moveTo>
                  <a:lnTo>
                    <a:pt x="0" y="476"/>
                  </a:lnTo>
                  <a:lnTo>
                    <a:pt x="3172" y="476"/>
                  </a:lnTo>
                  <a:lnTo>
                    <a:pt x="31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6107400" y="4136850"/>
              <a:ext cx="48650" cy="12175"/>
            </a:xfrm>
            <a:custGeom>
              <a:avLst/>
              <a:gdLst/>
              <a:ahLst/>
              <a:cxnLst/>
              <a:rect l="l" t="t" r="r" b="b"/>
              <a:pathLst>
                <a:path w="1946" h="487" extrusionOk="0">
                  <a:moveTo>
                    <a:pt x="0" y="0"/>
                  </a:moveTo>
                  <a:lnTo>
                    <a:pt x="0" y="487"/>
                  </a:lnTo>
                  <a:lnTo>
                    <a:pt x="1946" y="487"/>
                  </a:lnTo>
                  <a:lnTo>
                    <a:pt x="19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6107400" y="4163800"/>
              <a:ext cx="48650" cy="12200"/>
            </a:xfrm>
            <a:custGeom>
              <a:avLst/>
              <a:gdLst/>
              <a:ahLst/>
              <a:cxnLst/>
              <a:rect l="l" t="t" r="r" b="b"/>
              <a:pathLst>
                <a:path w="1946" h="488" extrusionOk="0">
                  <a:moveTo>
                    <a:pt x="0" y="1"/>
                  </a:moveTo>
                  <a:lnTo>
                    <a:pt x="0" y="487"/>
                  </a:lnTo>
                  <a:lnTo>
                    <a:pt x="1946" y="487"/>
                  </a:lnTo>
                  <a:lnTo>
                    <a:pt x="1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6190675" y="4163800"/>
              <a:ext cx="48650" cy="12200"/>
            </a:xfrm>
            <a:custGeom>
              <a:avLst/>
              <a:gdLst/>
              <a:ahLst/>
              <a:cxnLst/>
              <a:rect l="l" t="t" r="r" b="b"/>
              <a:pathLst>
                <a:path w="1946" h="488" extrusionOk="0">
                  <a:moveTo>
                    <a:pt x="0" y="1"/>
                  </a:moveTo>
                  <a:lnTo>
                    <a:pt x="0" y="487"/>
                  </a:lnTo>
                  <a:lnTo>
                    <a:pt x="1946" y="487"/>
                  </a:lnTo>
                  <a:lnTo>
                    <a:pt x="1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6107400" y="4106175"/>
              <a:ext cx="30675" cy="11925"/>
            </a:xfrm>
            <a:custGeom>
              <a:avLst/>
              <a:gdLst/>
              <a:ahLst/>
              <a:cxnLst/>
              <a:rect l="l" t="t" r="r" b="b"/>
              <a:pathLst>
                <a:path w="1227" h="477" extrusionOk="0">
                  <a:moveTo>
                    <a:pt x="0" y="1"/>
                  </a:moveTo>
                  <a:lnTo>
                    <a:pt x="0" y="477"/>
                  </a:lnTo>
                  <a:lnTo>
                    <a:pt x="1227" y="477"/>
                  </a:lnTo>
                  <a:lnTo>
                    <a:pt x="12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6237975" y="4106175"/>
              <a:ext cx="16150" cy="11925"/>
            </a:xfrm>
            <a:custGeom>
              <a:avLst/>
              <a:gdLst/>
              <a:ahLst/>
              <a:cxnLst/>
              <a:rect l="l" t="t" r="r" b="b"/>
              <a:pathLst>
                <a:path w="646" h="477" extrusionOk="0">
                  <a:moveTo>
                    <a:pt x="1" y="1"/>
                  </a:moveTo>
                  <a:lnTo>
                    <a:pt x="1" y="477"/>
                  </a:lnTo>
                  <a:lnTo>
                    <a:pt x="646" y="477"/>
                  </a:lnTo>
                  <a:lnTo>
                    <a:pt x="6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6148625" y="4106175"/>
              <a:ext cx="83050" cy="11925"/>
            </a:xfrm>
            <a:custGeom>
              <a:avLst/>
              <a:gdLst/>
              <a:ahLst/>
              <a:cxnLst/>
              <a:rect l="l" t="t" r="r" b="b"/>
              <a:pathLst>
                <a:path w="3322" h="477" extrusionOk="0">
                  <a:moveTo>
                    <a:pt x="1" y="1"/>
                  </a:moveTo>
                  <a:lnTo>
                    <a:pt x="1" y="477"/>
                  </a:lnTo>
                  <a:lnTo>
                    <a:pt x="3321" y="477"/>
                  </a:lnTo>
                  <a:lnTo>
                    <a:pt x="332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6107400" y="4060450"/>
              <a:ext cx="11650" cy="12175"/>
            </a:xfrm>
            <a:custGeom>
              <a:avLst/>
              <a:gdLst/>
              <a:ahLst/>
              <a:cxnLst/>
              <a:rect l="l" t="t" r="r" b="b"/>
              <a:pathLst>
                <a:path w="466" h="487" extrusionOk="0">
                  <a:moveTo>
                    <a:pt x="0" y="0"/>
                  </a:moveTo>
                  <a:lnTo>
                    <a:pt x="0" y="487"/>
                  </a:lnTo>
                  <a:lnTo>
                    <a:pt x="465" y="487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6107400" y="4081850"/>
              <a:ext cx="11650" cy="12200"/>
            </a:xfrm>
            <a:custGeom>
              <a:avLst/>
              <a:gdLst/>
              <a:ahLst/>
              <a:cxnLst/>
              <a:rect l="l" t="t" r="r" b="b"/>
              <a:pathLst>
                <a:path w="466" h="488" extrusionOk="0">
                  <a:moveTo>
                    <a:pt x="0" y="1"/>
                  </a:moveTo>
                  <a:lnTo>
                    <a:pt x="0" y="487"/>
                  </a:lnTo>
                  <a:lnTo>
                    <a:pt x="465" y="487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6167675" y="4163025"/>
              <a:ext cx="14825" cy="15350"/>
            </a:xfrm>
            <a:custGeom>
              <a:avLst/>
              <a:gdLst/>
              <a:ahLst/>
              <a:cxnLst/>
              <a:rect l="l" t="t" r="r" b="b"/>
              <a:pathLst>
                <a:path w="593" h="614" extrusionOk="0">
                  <a:moveTo>
                    <a:pt x="423" y="0"/>
                  </a:moveTo>
                  <a:lnTo>
                    <a:pt x="0" y="613"/>
                  </a:lnTo>
                  <a:lnTo>
                    <a:pt x="180" y="613"/>
                  </a:lnTo>
                  <a:lnTo>
                    <a:pt x="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6107400" y="4199225"/>
              <a:ext cx="180050" cy="10350"/>
            </a:xfrm>
            <a:custGeom>
              <a:avLst/>
              <a:gdLst/>
              <a:ahLst/>
              <a:cxnLst/>
              <a:rect l="l" t="t" r="r" b="b"/>
              <a:pathLst>
                <a:path w="7202" h="414" extrusionOk="0">
                  <a:moveTo>
                    <a:pt x="0" y="1"/>
                  </a:moveTo>
                  <a:lnTo>
                    <a:pt x="0" y="413"/>
                  </a:lnTo>
                  <a:lnTo>
                    <a:pt x="7201" y="413"/>
                  </a:lnTo>
                  <a:lnTo>
                    <a:pt x="72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6107400" y="4222500"/>
              <a:ext cx="180050" cy="10325"/>
            </a:xfrm>
            <a:custGeom>
              <a:avLst/>
              <a:gdLst/>
              <a:ahLst/>
              <a:cxnLst/>
              <a:rect l="l" t="t" r="r" b="b"/>
              <a:pathLst>
                <a:path w="7202" h="413" extrusionOk="0">
                  <a:moveTo>
                    <a:pt x="0" y="0"/>
                  </a:moveTo>
                  <a:lnTo>
                    <a:pt x="0" y="413"/>
                  </a:lnTo>
                  <a:lnTo>
                    <a:pt x="7201" y="413"/>
                  </a:lnTo>
                  <a:lnTo>
                    <a:pt x="72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6635325" y="3894700"/>
              <a:ext cx="539050" cy="178725"/>
            </a:xfrm>
            <a:custGeom>
              <a:avLst/>
              <a:gdLst/>
              <a:ahLst/>
              <a:cxnLst/>
              <a:rect l="l" t="t" r="r" b="b"/>
              <a:pathLst>
                <a:path w="21562" h="7149" extrusionOk="0">
                  <a:moveTo>
                    <a:pt x="899" y="0"/>
                  </a:moveTo>
                  <a:cubicBezTo>
                    <a:pt x="402" y="0"/>
                    <a:pt x="0" y="402"/>
                    <a:pt x="0" y="888"/>
                  </a:cubicBezTo>
                  <a:lnTo>
                    <a:pt x="0" y="6260"/>
                  </a:lnTo>
                  <a:cubicBezTo>
                    <a:pt x="0" y="6757"/>
                    <a:pt x="402" y="7148"/>
                    <a:pt x="899" y="7148"/>
                  </a:cubicBezTo>
                  <a:lnTo>
                    <a:pt x="20673" y="7148"/>
                  </a:lnTo>
                  <a:cubicBezTo>
                    <a:pt x="21170" y="7148"/>
                    <a:pt x="21561" y="6757"/>
                    <a:pt x="21561" y="6260"/>
                  </a:cubicBezTo>
                  <a:lnTo>
                    <a:pt x="21561" y="888"/>
                  </a:lnTo>
                  <a:cubicBezTo>
                    <a:pt x="21561" y="402"/>
                    <a:pt x="21170" y="0"/>
                    <a:pt x="20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6795775" y="3943075"/>
              <a:ext cx="324125" cy="120575"/>
            </a:xfrm>
            <a:custGeom>
              <a:avLst/>
              <a:gdLst/>
              <a:ahLst/>
              <a:cxnLst/>
              <a:rect l="l" t="t" r="r" b="b"/>
              <a:pathLst>
                <a:path w="12965" h="4823" fill="none" extrusionOk="0">
                  <a:moveTo>
                    <a:pt x="1" y="2686"/>
                  </a:moveTo>
                  <a:cubicBezTo>
                    <a:pt x="1" y="2686"/>
                    <a:pt x="1090" y="0"/>
                    <a:pt x="4220" y="645"/>
                  </a:cubicBezTo>
                  <a:cubicBezTo>
                    <a:pt x="7350" y="1290"/>
                    <a:pt x="8936" y="4822"/>
                    <a:pt x="12965" y="1935"/>
                  </a:cubicBezTo>
                </a:path>
              </a:pathLst>
            </a:custGeom>
            <a:noFill/>
            <a:ln w="3700" cap="flat" cmpd="sng">
              <a:solidFill>
                <a:schemeClr val="dk1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7037925" y="4013925"/>
              <a:ext cx="11125" cy="11125"/>
            </a:xfrm>
            <a:custGeom>
              <a:avLst/>
              <a:gdLst/>
              <a:ahLst/>
              <a:cxnLst/>
              <a:rect l="l" t="t" r="r" b="b"/>
              <a:pathLst>
                <a:path w="445" h="445" extrusionOk="0">
                  <a:moveTo>
                    <a:pt x="1" y="0"/>
                  </a:moveTo>
                  <a:lnTo>
                    <a:pt x="1" y="444"/>
                  </a:lnTo>
                  <a:lnTo>
                    <a:pt x="445" y="444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accent2"/>
            </a:solidFill>
            <a:ln w="3700" cap="flat" cmpd="sng">
              <a:solidFill>
                <a:schemeClr val="dk1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6809275" y="3956025"/>
              <a:ext cx="141700" cy="25"/>
            </a:xfrm>
            <a:custGeom>
              <a:avLst/>
              <a:gdLst/>
              <a:ahLst/>
              <a:cxnLst/>
              <a:rect l="l" t="t" r="r" b="b"/>
              <a:pathLst>
                <a:path w="5668" h="1" extrusionOk="0">
                  <a:moveTo>
                    <a:pt x="0" y="0"/>
                  </a:moveTo>
                  <a:lnTo>
                    <a:pt x="5668" y="0"/>
                  </a:lnTo>
                </a:path>
              </a:pathLst>
            </a:custGeom>
            <a:solidFill>
              <a:srgbClr val="289D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6809275" y="3956025"/>
              <a:ext cx="141700" cy="25"/>
            </a:xfrm>
            <a:custGeom>
              <a:avLst/>
              <a:gdLst/>
              <a:ahLst/>
              <a:cxnLst/>
              <a:rect l="l" t="t" r="r" b="b"/>
              <a:pathLst>
                <a:path w="5668" h="1" fill="none" extrusionOk="0">
                  <a:moveTo>
                    <a:pt x="0" y="0"/>
                  </a:moveTo>
                  <a:lnTo>
                    <a:pt x="5668" y="0"/>
                  </a:lnTo>
                </a:path>
              </a:pathLst>
            </a:custGeom>
            <a:noFill/>
            <a:ln w="1850" cap="flat" cmpd="sng">
              <a:solidFill>
                <a:schemeClr val="dk1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6972625" y="4022650"/>
              <a:ext cx="141725" cy="25"/>
            </a:xfrm>
            <a:custGeom>
              <a:avLst/>
              <a:gdLst/>
              <a:ahLst/>
              <a:cxnLst/>
              <a:rect l="l" t="t" r="r" b="b"/>
              <a:pathLst>
                <a:path w="5669" h="1" extrusionOk="0">
                  <a:moveTo>
                    <a:pt x="1" y="0"/>
                  </a:moveTo>
                  <a:lnTo>
                    <a:pt x="5669" y="0"/>
                  </a:lnTo>
                </a:path>
              </a:pathLst>
            </a:custGeom>
            <a:solidFill>
              <a:srgbClr val="289D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6972625" y="4022650"/>
              <a:ext cx="141725" cy="25"/>
            </a:xfrm>
            <a:custGeom>
              <a:avLst/>
              <a:gdLst/>
              <a:ahLst/>
              <a:cxnLst/>
              <a:rect l="l" t="t" r="r" b="b"/>
              <a:pathLst>
                <a:path w="5669" h="1" fill="none" extrusionOk="0">
                  <a:moveTo>
                    <a:pt x="1" y="0"/>
                  </a:moveTo>
                  <a:lnTo>
                    <a:pt x="5669" y="0"/>
                  </a:lnTo>
                </a:path>
              </a:pathLst>
            </a:custGeom>
            <a:noFill/>
            <a:ln w="1850" cap="flat" cmpd="sng">
              <a:solidFill>
                <a:schemeClr val="dk1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6869000" y="3950475"/>
              <a:ext cx="11125" cy="11400"/>
            </a:xfrm>
            <a:custGeom>
              <a:avLst/>
              <a:gdLst/>
              <a:ahLst/>
              <a:cxnLst/>
              <a:rect l="l" t="t" r="r" b="b"/>
              <a:pathLst>
                <a:path w="445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45" y="455"/>
                  </a:lnTo>
                  <a:lnTo>
                    <a:pt x="445" y="0"/>
                  </a:lnTo>
                  <a:close/>
                </a:path>
              </a:pathLst>
            </a:custGeom>
            <a:solidFill>
              <a:schemeClr val="accent2"/>
            </a:solidFill>
            <a:ln w="3700" cap="flat" cmpd="sng">
              <a:solidFill>
                <a:schemeClr val="dk1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6606775" y="3926950"/>
              <a:ext cx="139325" cy="192475"/>
            </a:xfrm>
            <a:custGeom>
              <a:avLst/>
              <a:gdLst/>
              <a:ahLst/>
              <a:cxnLst/>
              <a:rect l="l" t="t" r="r" b="b"/>
              <a:pathLst>
                <a:path w="5573" h="7699" extrusionOk="0">
                  <a:moveTo>
                    <a:pt x="645" y="0"/>
                  </a:moveTo>
                  <a:cubicBezTo>
                    <a:pt x="296" y="0"/>
                    <a:pt x="0" y="286"/>
                    <a:pt x="0" y="645"/>
                  </a:cubicBezTo>
                  <a:lnTo>
                    <a:pt x="0" y="7053"/>
                  </a:lnTo>
                  <a:cubicBezTo>
                    <a:pt x="0" y="7413"/>
                    <a:pt x="296" y="7698"/>
                    <a:pt x="645" y="7698"/>
                  </a:cubicBezTo>
                  <a:lnTo>
                    <a:pt x="4917" y="7698"/>
                  </a:lnTo>
                  <a:cubicBezTo>
                    <a:pt x="5277" y="7698"/>
                    <a:pt x="5573" y="7413"/>
                    <a:pt x="5573" y="7053"/>
                  </a:cubicBezTo>
                  <a:lnTo>
                    <a:pt x="5573" y="645"/>
                  </a:lnTo>
                  <a:cubicBezTo>
                    <a:pt x="5573" y="286"/>
                    <a:pt x="5277" y="0"/>
                    <a:pt x="49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6628700" y="3954175"/>
              <a:ext cx="79075" cy="11125"/>
            </a:xfrm>
            <a:custGeom>
              <a:avLst/>
              <a:gdLst/>
              <a:ahLst/>
              <a:cxnLst/>
              <a:rect l="l" t="t" r="r" b="b"/>
              <a:pathLst>
                <a:path w="3163" h="445" extrusionOk="0">
                  <a:moveTo>
                    <a:pt x="1" y="0"/>
                  </a:moveTo>
                  <a:lnTo>
                    <a:pt x="1" y="445"/>
                  </a:lnTo>
                  <a:lnTo>
                    <a:pt x="3162" y="445"/>
                  </a:lnTo>
                  <a:lnTo>
                    <a:pt x="3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6628700" y="3978750"/>
              <a:ext cx="79075" cy="10875"/>
            </a:xfrm>
            <a:custGeom>
              <a:avLst/>
              <a:gdLst/>
              <a:ahLst/>
              <a:cxnLst/>
              <a:rect l="l" t="t" r="r" b="b"/>
              <a:pathLst>
                <a:path w="3163" h="435" extrusionOk="0">
                  <a:moveTo>
                    <a:pt x="1" y="1"/>
                  </a:moveTo>
                  <a:lnTo>
                    <a:pt x="1" y="434"/>
                  </a:lnTo>
                  <a:lnTo>
                    <a:pt x="3162" y="434"/>
                  </a:lnTo>
                  <a:lnTo>
                    <a:pt x="31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6628700" y="4003075"/>
              <a:ext cx="29650" cy="10875"/>
            </a:xfrm>
            <a:custGeom>
              <a:avLst/>
              <a:gdLst/>
              <a:ahLst/>
              <a:cxnLst/>
              <a:rect l="l" t="t" r="r" b="b"/>
              <a:pathLst>
                <a:path w="1186" h="435" extrusionOk="0">
                  <a:moveTo>
                    <a:pt x="1" y="1"/>
                  </a:moveTo>
                  <a:lnTo>
                    <a:pt x="1" y="434"/>
                  </a:lnTo>
                  <a:lnTo>
                    <a:pt x="1185" y="434"/>
                  </a:lnTo>
                  <a:lnTo>
                    <a:pt x="11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6628700" y="4028200"/>
              <a:ext cx="51575" cy="10850"/>
            </a:xfrm>
            <a:custGeom>
              <a:avLst/>
              <a:gdLst/>
              <a:ahLst/>
              <a:cxnLst/>
              <a:rect l="l" t="t" r="r" b="b"/>
              <a:pathLst>
                <a:path w="2063" h="434" extrusionOk="0">
                  <a:moveTo>
                    <a:pt x="1" y="0"/>
                  </a:moveTo>
                  <a:lnTo>
                    <a:pt x="1" y="434"/>
                  </a:lnTo>
                  <a:lnTo>
                    <a:pt x="2063" y="434"/>
                  </a:lnTo>
                  <a:lnTo>
                    <a:pt x="2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6628700" y="4052525"/>
              <a:ext cx="34650" cy="10850"/>
            </a:xfrm>
            <a:custGeom>
              <a:avLst/>
              <a:gdLst/>
              <a:ahLst/>
              <a:cxnLst/>
              <a:rect l="l" t="t" r="r" b="b"/>
              <a:pathLst>
                <a:path w="1386" h="434" extrusionOk="0">
                  <a:moveTo>
                    <a:pt x="1" y="0"/>
                  </a:moveTo>
                  <a:lnTo>
                    <a:pt x="1" y="434"/>
                  </a:lnTo>
                  <a:lnTo>
                    <a:pt x="1386" y="434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6628700" y="4076825"/>
              <a:ext cx="34650" cy="10875"/>
            </a:xfrm>
            <a:custGeom>
              <a:avLst/>
              <a:gdLst/>
              <a:ahLst/>
              <a:cxnLst/>
              <a:rect l="l" t="t" r="r" b="b"/>
              <a:pathLst>
                <a:path w="1386" h="435" extrusionOk="0">
                  <a:moveTo>
                    <a:pt x="1" y="1"/>
                  </a:moveTo>
                  <a:lnTo>
                    <a:pt x="1" y="434"/>
                  </a:lnTo>
                  <a:lnTo>
                    <a:pt x="1386" y="434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6361700" y="4177550"/>
              <a:ext cx="600375" cy="61625"/>
            </a:xfrm>
            <a:custGeom>
              <a:avLst/>
              <a:gdLst/>
              <a:ahLst/>
              <a:cxnLst/>
              <a:rect l="l" t="t" r="r" b="b"/>
              <a:pathLst>
                <a:path w="24015" h="2465" fill="none" extrusionOk="0">
                  <a:moveTo>
                    <a:pt x="24015" y="329"/>
                  </a:moveTo>
                  <a:lnTo>
                    <a:pt x="23243" y="931"/>
                  </a:lnTo>
                  <a:lnTo>
                    <a:pt x="22133" y="1132"/>
                  </a:lnTo>
                  <a:cubicBezTo>
                    <a:pt x="22133" y="1132"/>
                    <a:pt x="21086" y="1069"/>
                    <a:pt x="20991" y="1069"/>
                  </a:cubicBezTo>
                  <a:cubicBezTo>
                    <a:pt x="20885" y="1069"/>
                    <a:pt x="20187" y="498"/>
                    <a:pt x="20187" y="498"/>
                  </a:cubicBezTo>
                  <a:lnTo>
                    <a:pt x="18876" y="32"/>
                  </a:lnTo>
                  <a:lnTo>
                    <a:pt x="17966" y="371"/>
                  </a:lnTo>
                  <a:lnTo>
                    <a:pt x="16898" y="128"/>
                  </a:lnTo>
                  <a:lnTo>
                    <a:pt x="15291" y="32"/>
                  </a:lnTo>
                  <a:lnTo>
                    <a:pt x="13747" y="635"/>
                  </a:lnTo>
                  <a:lnTo>
                    <a:pt x="12468" y="836"/>
                  </a:lnTo>
                  <a:lnTo>
                    <a:pt x="11326" y="1206"/>
                  </a:lnTo>
                  <a:lnTo>
                    <a:pt x="10057" y="1301"/>
                  </a:lnTo>
                  <a:lnTo>
                    <a:pt x="8682" y="233"/>
                  </a:lnTo>
                  <a:lnTo>
                    <a:pt x="7403" y="1"/>
                  </a:lnTo>
                  <a:lnTo>
                    <a:pt x="6091" y="730"/>
                  </a:lnTo>
                  <a:lnTo>
                    <a:pt x="5055" y="1069"/>
                  </a:lnTo>
                  <a:lnTo>
                    <a:pt x="3871" y="1037"/>
                  </a:lnTo>
                  <a:lnTo>
                    <a:pt x="2390" y="1946"/>
                  </a:lnTo>
                  <a:lnTo>
                    <a:pt x="1502" y="1946"/>
                  </a:lnTo>
                  <a:lnTo>
                    <a:pt x="1" y="2465"/>
                  </a:lnTo>
                </a:path>
              </a:pathLst>
            </a:custGeom>
            <a:noFill/>
            <a:ln w="3425" cap="flat" cmpd="sng">
              <a:solidFill>
                <a:schemeClr val="accent2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6362225" y="4239675"/>
              <a:ext cx="600650" cy="25"/>
            </a:xfrm>
            <a:custGeom>
              <a:avLst/>
              <a:gdLst/>
              <a:ahLst/>
              <a:cxnLst/>
              <a:rect l="l" t="t" r="r" b="b"/>
              <a:pathLst>
                <a:path w="24026" h="1" fill="none" extrusionOk="0">
                  <a:moveTo>
                    <a:pt x="1" y="1"/>
                  </a:moveTo>
                  <a:lnTo>
                    <a:pt x="24026" y="1"/>
                  </a:lnTo>
                </a:path>
              </a:pathLst>
            </a:custGeom>
            <a:noFill/>
            <a:ln w="800" cap="flat" cmpd="sng">
              <a:solidFill>
                <a:schemeClr val="lt1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6356425" y="4232275"/>
              <a:ext cx="6100" cy="15100"/>
            </a:xfrm>
            <a:custGeom>
              <a:avLst/>
              <a:gdLst/>
              <a:ahLst/>
              <a:cxnLst/>
              <a:rect l="l" t="t" r="r" b="b"/>
              <a:pathLst>
                <a:path w="244" h="604" extrusionOk="0">
                  <a:moveTo>
                    <a:pt x="0" y="1"/>
                  </a:moveTo>
                  <a:lnTo>
                    <a:pt x="0" y="603"/>
                  </a:lnTo>
                  <a:lnTo>
                    <a:pt x="243" y="603"/>
                  </a:lnTo>
                  <a:lnTo>
                    <a:pt x="2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6959150" y="4232275"/>
              <a:ext cx="6100" cy="15100"/>
            </a:xfrm>
            <a:custGeom>
              <a:avLst/>
              <a:gdLst/>
              <a:ahLst/>
              <a:cxnLst/>
              <a:rect l="l" t="t" r="r" b="b"/>
              <a:pathLst>
                <a:path w="244" h="604" extrusionOk="0">
                  <a:moveTo>
                    <a:pt x="1" y="1"/>
                  </a:moveTo>
                  <a:lnTo>
                    <a:pt x="1" y="603"/>
                  </a:lnTo>
                  <a:lnTo>
                    <a:pt x="244" y="603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6962325" y="4189175"/>
              <a:ext cx="25" cy="50525"/>
            </a:xfrm>
            <a:custGeom>
              <a:avLst/>
              <a:gdLst/>
              <a:ahLst/>
              <a:cxnLst/>
              <a:rect l="l" t="t" r="r" b="b"/>
              <a:pathLst>
                <a:path w="1" h="2021" fill="none" extrusionOk="0">
                  <a:moveTo>
                    <a:pt x="1" y="2021"/>
                  </a:moveTo>
                  <a:lnTo>
                    <a:pt x="1" y="1"/>
                  </a:lnTo>
                </a:path>
              </a:pathLst>
            </a:custGeom>
            <a:solidFill>
              <a:schemeClr val="lt2"/>
            </a:solidFill>
            <a:ln w="800" cap="flat" cmpd="sng">
              <a:solidFill>
                <a:schemeClr val="lt1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6955975" y="4181775"/>
              <a:ext cx="9550" cy="9550"/>
            </a:xfrm>
            <a:custGeom>
              <a:avLst/>
              <a:gdLst/>
              <a:ahLst/>
              <a:cxnLst/>
              <a:rect l="l" t="t" r="r" b="b"/>
              <a:pathLst>
                <a:path w="382" h="382" extrusionOk="0">
                  <a:moveTo>
                    <a:pt x="191" y="1"/>
                  </a:moveTo>
                  <a:cubicBezTo>
                    <a:pt x="85" y="1"/>
                    <a:pt x="1" y="86"/>
                    <a:pt x="1" y="191"/>
                  </a:cubicBezTo>
                  <a:cubicBezTo>
                    <a:pt x="1" y="297"/>
                    <a:pt x="85" y="382"/>
                    <a:pt x="191" y="382"/>
                  </a:cubicBezTo>
                  <a:cubicBezTo>
                    <a:pt x="297" y="382"/>
                    <a:pt x="381" y="297"/>
                    <a:pt x="381" y="191"/>
                  </a:cubicBezTo>
                  <a:cubicBezTo>
                    <a:pt x="381" y="86"/>
                    <a:pt x="297" y="1"/>
                    <a:pt x="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6501025" y="4261625"/>
              <a:ext cx="373300" cy="6625"/>
            </a:xfrm>
            <a:custGeom>
              <a:avLst/>
              <a:gdLst/>
              <a:ahLst/>
              <a:cxnLst/>
              <a:rect l="l" t="t" r="r" b="b"/>
              <a:pathLst>
                <a:path w="14932" h="265" extrusionOk="0">
                  <a:moveTo>
                    <a:pt x="0" y="0"/>
                  </a:moveTo>
                  <a:lnTo>
                    <a:pt x="0" y="265"/>
                  </a:lnTo>
                  <a:lnTo>
                    <a:pt x="14931" y="265"/>
                  </a:lnTo>
                  <a:lnTo>
                    <a:pt x="149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6501025" y="4261625"/>
              <a:ext cx="229225" cy="6625"/>
            </a:xfrm>
            <a:custGeom>
              <a:avLst/>
              <a:gdLst/>
              <a:ahLst/>
              <a:cxnLst/>
              <a:rect l="l" t="t" r="r" b="b"/>
              <a:pathLst>
                <a:path w="9169" h="265" extrusionOk="0">
                  <a:moveTo>
                    <a:pt x="0" y="0"/>
                  </a:moveTo>
                  <a:lnTo>
                    <a:pt x="0" y="265"/>
                  </a:lnTo>
                  <a:lnTo>
                    <a:pt x="9168" y="265"/>
                  </a:lnTo>
                  <a:lnTo>
                    <a:pt x="91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6501025" y="4274575"/>
              <a:ext cx="183475" cy="6625"/>
            </a:xfrm>
            <a:custGeom>
              <a:avLst/>
              <a:gdLst/>
              <a:ahLst/>
              <a:cxnLst/>
              <a:rect l="l" t="t" r="r" b="b"/>
              <a:pathLst>
                <a:path w="7339" h="265" extrusionOk="0">
                  <a:moveTo>
                    <a:pt x="0" y="0"/>
                  </a:moveTo>
                  <a:lnTo>
                    <a:pt x="0" y="265"/>
                  </a:lnTo>
                  <a:lnTo>
                    <a:pt x="7339" y="265"/>
                  </a:lnTo>
                  <a:lnTo>
                    <a:pt x="73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6364350" y="4288050"/>
              <a:ext cx="45750" cy="10600"/>
            </a:xfrm>
            <a:custGeom>
              <a:avLst/>
              <a:gdLst/>
              <a:ahLst/>
              <a:cxnLst/>
              <a:rect l="l" t="t" r="r" b="b"/>
              <a:pathLst>
                <a:path w="1830" h="424" extrusionOk="0">
                  <a:moveTo>
                    <a:pt x="0" y="1"/>
                  </a:moveTo>
                  <a:lnTo>
                    <a:pt x="0" y="424"/>
                  </a:lnTo>
                  <a:lnTo>
                    <a:pt x="635" y="424"/>
                  </a:lnTo>
                  <a:lnTo>
                    <a:pt x="804" y="255"/>
                  </a:lnTo>
                  <a:lnTo>
                    <a:pt x="1713" y="255"/>
                  </a:lnTo>
                  <a:lnTo>
                    <a:pt x="18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428850" y="4288050"/>
              <a:ext cx="2675" cy="2675"/>
            </a:xfrm>
            <a:custGeom>
              <a:avLst/>
              <a:gdLst/>
              <a:ahLst/>
              <a:cxnLst/>
              <a:rect l="l" t="t" r="r" b="b"/>
              <a:pathLst>
                <a:path w="107" h="107" extrusionOk="0">
                  <a:moveTo>
                    <a:pt x="1" y="1"/>
                  </a:moveTo>
                  <a:lnTo>
                    <a:pt x="1" y="107"/>
                  </a:lnTo>
                  <a:lnTo>
                    <a:pt x="106" y="107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6444450" y="4288050"/>
              <a:ext cx="2675" cy="2675"/>
            </a:xfrm>
            <a:custGeom>
              <a:avLst/>
              <a:gdLst/>
              <a:ahLst/>
              <a:cxnLst/>
              <a:rect l="l" t="t" r="r" b="b"/>
              <a:pathLst>
                <a:path w="107" h="107" extrusionOk="0">
                  <a:moveTo>
                    <a:pt x="0" y="1"/>
                  </a:moveTo>
                  <a:lnTo>
                    <a:pt x="0" y="107"/>
                  </a:lnTo>
                  <a:lnTo>
                    <a:pt x="106" y="107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6460050" y="4288050"/>
              <a:ext cx="2675" cy="2675"/>
            </a:xfrm>
            <a:custGeom>
              <a:avLst/>
              <a:gdLst/>
              <a:ahLst/>
              <a:cxnLst/>
              <a:rect l="l" t="t" r="r" b="b"/>
              <a:pathLst>
                <a:path w="107" h="107" extrusionOk="0">
                  <a:moveTo>
                    <a:pt x="0" y="1"/>
                  </a:moveTo>
                  <a:lnTo>
                    <a:pt x="0" y="107"/>
                  </a:lnTo>
                  <a:lnTo>
                    <a:pt x="106" y="107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6354825" y="3910825"/>
              <a:ext cx="222100" cy="11125"/>
            </a:xfrm>
            <a:custGeom>
              <a:avLst/>
              <a:gdLst/>
              <a:ahLst/>
              <a:cxnLst/>
              <a:rect l="l" t="t" r="r" b="b"/>
              <a:pathLst>
                <a:path w="8884" h="445" extrusionOk="0">
                  <a:moveTo>
                    <a:pt x="1" y="0"/>
                  </a:moveTo>
                  <a:lnTo>
                    <a:pt x="1" y="444"/>
                  </a:lnTo>
                  <a:lnTo>
                    <a:pt x="8883" y="444"/>
                  </a:lnTo>
                  <a:lnTo>
                    <a:pt x="88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6354825" y="3910825"/>
              <a:ext cx="100750" cy="11125"/>
            </a:xfrm>
            <a:custGeom>
              <a:avLst/>
              <a:gdLst/>
              <a:ahLst/>
              <a:cxnLst/>
              <a:rect l="l" t="t" r="r" b="b"/>
              <a:pathLst>
                <a:path w="4030" h="445" extrusionOk="0">
                  <a:moveTo>
                    <a:pt x="1" y="0"/>
                  </a:moveTo>
                  <a:lnTo>
                    <a:pt x="1" y="444"/>
                  </a:lnTo>
                  <a:lnTo>
                    <a:pt x="4030" y="44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6354825" y="3939625"/>
              <a:ext cx="222100" cy="11125"/>
            </a:xfrm>
            <a:custGeom>
              <a:avLst/>
              <a:gdLst/>
              <a:ahLst/>
              <a:cxnLst/>
              <a:rect l="l" t="t" r="r" b="b"/>
              <a:pathLst>
                <a:path w="8884" h="445" extrusionOk="0">
                  <a:moveTo>
                    <a:pt x="1" y="1"/>
                  </a:moveTo>
                  <a:lnTo>
                    <a:pt x="1" y="445"/>
                  </a:lnTo>
                  <a:lnTo>
                    <a:pt x="8883" y="445"/>
                  </a:lnTo>
                  <a:lnTo>
                    <a:pt x="88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6354825" y="3939625"/>
              <a:ext cx="154675" cy="11125"/>
            </a:xfrm>
            <a:custGeom>
              <a:avLst/>
              <a:gdLst/>
              <a:ahLst/>
              <a:cxnLst/>
              <a:rect l="l" t="t" r="r" b="b"/>
              <a:pathLst>
                <a:path w="6187" h="445" extrusionOk="0">
                  <a:moveTo>
                    <a:pt x="1" y="1"/>
                  </a:moveTo>
                  <a:lnTo>
                    <a:pt x="1" y="445"/>
                  </a:lnTo>
                  <a:lnTo>
                    <a:pt x="6187" y="445"/>
                  </a:lnTo>
                  <a:lnTo>
                    <a:pt x="61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6354825" y="3968450"/>
              <a:ext cx="222100" cy="11400"/>
            </a:xfrm>
            <a:custGeom>
              <a:avLst/>
              <a:gdLst/>
              <a:ahLst/>
              <a:cxnLst/>
              <a:rect l="l" t="t" r="r" b="b"/>
              <a:pathLst>
                <a:path w="8884" h="456" extrusionOk="0">
                  <a:moveTo>
                    <a:pt x="1" y="0"/>
                  </a:moveTo>
                  <a:lnTo>
                    <a:pt x="1" y="455"/>
                  </a:lnTo>
                  <a:lnTo>
                    <a:pt x="8883" y="455"/>
                  </a:lnTo>
                  <a:lnTo>
                    <a:pt x="88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6354825" y="3968450"/>
              <a:ext cx="45225" cy="11400"/>
            </a:xfrm>
            <a:custGeom>
              <a:avLst/>
              <a:gdLst/>
              <a:ahLst/>
              <a:cxnLst/>
              <a:rect l="l" t="t" r="r" b="b"/>
              <a:pathLst>
                <a:path w="1809" h="456" extrusionOk="0">
                  <a:moveTo>
                    <a:pt x="1" y="0"/>
                  </a:moveTo>
                  <a:lnTo>
                    <a:pt x="1" y="455"/>
                  </a:lnTo>
                  <a:lnTo>
                    <a:pt x="1809" y="455"/>
                  </a:lnTo>
                  <a:lnTo>
                    <a:pt x="18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6769350" y="4043525"/>
              <a:ext cx="7150" cy="717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286" y="286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6794200" y="4043525"/>
              <a:ext cx="7150" cy="717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286" y="286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6819050" y="4043525"/>
              <a:ext cx="7150" cy="7175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0" y="1"/>
                  </a:moveTo>
                  <a:lnTo>
                    <a:pt x="0" y="286"/>
                  </a:lnTo>
                  <a:lnTo>
                    <a:pt x="286" y="286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6874025" y="3755650"/>
              <a:ext cx="13500" cy="13500"/>
            </a:xfrm>
            <a:custGeom>
              <a:avLst/>
              <a:gdLst/>
              <a:ahLst/>
              <a:cxnLst/>
              <a:rect l="l" t="t" r="r" b="b"/>
              <a:pathLst>
                <a:path w="540" h="540" extrusionOk="0">
                  <a:moveTo>
                    <a:pt x="1" y="0"/>
                  </a:moveTo>
                  <a:lnTo>
                    <a:pt x="1" y="539"/>
                  </a:lnTo>
                  <a:lnTo>
                    <a:pt x="540" y="539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6920550" y="3755650"/>
              <a:ext cx="13525" cy="13500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1" y="0"/>
                  </a:moveTo>
                  <a:lnTo>
                    <a:pt x="1" y="539"/>
                  </a:lnTo>
                  <a:lnTo>
                    <a:pt x="540" y="539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6967075" y="3755650"/>
              <a:ext cx="13525" cy="13500"/>
            </a:xfrm>
            <a:custGeom>
              <a:avLst/>
              <a:gdLst/>
              <a:ahLst/>
              <a:cxnLst/>
              <a:rect l="l" t="t" r="r" b="b"/>
              <a:pathLst>
                <a:path w="541" h="540" extrusionOk="0">
                  <a:moveTo>
                    <a:pt x="1" y="0"/>
                  </a:moveTo>
                  <a:lnTo>
                    <a:pt x="1" y="539"/>
                  </a:lnTo>
                  <a:lnTo>
                    <a:pt x="540" y="539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6681325" y="4317125"/>
              <a:ext cx="13750" cy="13525"/>
            </a:xfrm>
            <a:custGeom>
              <a:avLst/>
              <a:gdLst/>
              <a:ahLst/>
              <a:cxnLst/>
              <a:rect l="l" t="t" r="r" b="b"/>
              <a:pathLst>
                <a:path w="550" h="541" extrusionOk="0">
                  <a:moveTo>
                    <a:pt x="0" y="1"/>
                  </a:moveTo>
                  <a:lnTo>
                    <a:pt x="0" y="540"/>
                  </a:lnTo>
                  <a:lnTo>
                    <a:pt x="550" y="540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6727850" y="4317125"/>
              <a:ext cx="13750" cy="13525"/>
            </a:xfrm>
            <a:custGeom>
              <a:avLst/>
              <a:gdLst/>
              <a:ahLst/>
              <a:cxnLst/>
              <a:rect l="l" t="t" r="r" b="b"/>
              <a:pathLst>
                <a:path w="550" h="541" extrusionOk="0">
                  <a:moveTo>
                    <a:pt x="0" y="1"/>
                  </a:moveTo>
                  <a:lnTo>
                    <a:pt x="0" y="540"/>
                  </a:lnTo>
                  <a:lnTo>
                    <a:pt x="550" y="540"/>
                  </a:lnTo>
                  <a:lnTo>
                    <a:pt x="5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774625" y="4317125"/>
              <a:ext cx="13525" cy="13525"/>
            </a:xfrm>
            <a:custGeom>
              <a:avLst/>
              <a:gdLst/>
              <a:ahLst/>
              <a:cxnLst/>
              <a:rect l="l" t="t" r="r" b="b"/>
              <a:pathLst>
                <a:path w="541" h="541" extrusionOk="0">
                  <a:moveTo>
                    <a:pt x="1" y="1"/>
                  </a:moveTo>
                  <a:lnTo>
                    <a:pt x="1" y="540"/>
                  </a:lnTo>
                  <a:lnTo>
                    <a:pt x="540" y="540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6111350" y="3940950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" y="1"/>
                  </a:moveTo>
                  <a:lnTo>
                    <a:pt x="1" y="286"/>
                  </a:lnTo>
                  <a:lnTo>
                    <a:pt x="297" y="286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6136200" y="3940950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" y="1"/>
                  </a:moveTo>
                  <a:lnTo>
                    <a:pt x="1" y="286"/>
                  </a:lnTo>
                  <a:lnTo>
                    <a:pt x="297" y="286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6161050" y="3940950"/>
              <a:ext cx="7425" cy="7175"/>
            </a:xfrm>
            <a:custGeom>
              <a:avLst/>
              <a:gdLst/>
              <a:ahLst/>
              <a:cxnLst/>
              <a:rect l="l" t="t" r="r" b="b"/>
              <a:pathLst>
                <a:path w="297" h="287" extrusionOk="0">
                  <a:moveTo>
                    <a:pt x="1" y="1"/>
                  </a:moveTo>
                  <a:lnTo>
                    <a:pt x="1" y="286"/>
                  </a:lnTo>
                  <a:lnTo>
                    <a:pt x="297" y="286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7006750" y="3931975"/>
              <a:ext cx="120550" cy="11650"/>
            </a:xfrm>
            <a:custGeom>
              <a:avLst/>
              <a:gdLst/>
              <a:ahLst/>
              <a:cxnLst/>
              <a:rect l="l" t="t" r="r" b="b"/>
              <a:pathLst>
                <a:path w="4822" h="466" extrusionOk="0">
                  <a:moveTo>
                    <a:pt x="0" y="0"/>
                  </a:moveTo>
                  <a:lnTo>
                    <a:pt x="0" y="465"/>
                  </a:lnTo>
                  <a:lnTo>
                    <a:pt x="4822" y="465"/>
                  </a:lnTo>
                  <a:lnTo>
                    <a:pt x="48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7006750" y="3952850"/>
              <a:ext cx="35700" cy="11650"/>
            </a:xfrm>
            <a:custGeom>
              <a:avLst/>
              <a:gdLst/>
              <a:ahLst/>
              <a:cxnLst/>
              <a:rect l="l" t="t" r="r" b="b"/>
              <a:pathLst>
                <a:path w="1428" h="466" extrusionOk="0">
                  <a:moveTo>
                    <a:pt x="0" y="1"/>
                  </a:moveTo>
                  <a:lnTo>
                    <a:pt x="0" y="466"/>
                  </a:lnTo>
                  <a:lnTo>
                    <a:pt x="1428" y="466"/>
                  </a:lnTo>
                  <a:lnTo>
                    <a:pt x="14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6359600" y="4014975"/>
              <a:ext cx="81700" cy="81450"/>
            </a:xfrm>
            <a:custGeom>
              <a:avLst/>
              <a:gdLst/>
              <a:ahLst/>
              <a:cxnLst/>
              <a:rect l="l" t="t" r="r" b="b"/>
              <a:pathLst>
                <a:path w="3268" h="3258" extrusionOk="0">
                  <a:moveTo>
                    <a:pt x="1629" y="783"/>
                  </a:moveTo>
                  <a:cubicBezTo>
                    <a:pt x="2104" y="783"/>
                    <a:pt x="2485" y="1164"/>
                    <a:pt x="2485" y="1629"/>
                  </a:cubicBezTo>
                  <a:cubicBezTo>
                    <a:pt x="2485" y="2105"/>
                    <a:pt x="2104" y="2485"/>
                    <a:pt x="1629" y="2485"/>
                  </a:cubicBezTo>
                  <a:cubicBezTo>
                    <a:pt x="1163" y="2485"/>
                    <a:pt x="783" y="2105"/>
                    <a:pt x="783" y="1629"/>
                  </a:cubicBezTo>
                  <a:cubicBezTo>
                    <a:pt x="783" y="1164"/>
                    <a:pt x="1163" y="783"/>
                    <a:pt x="1629" y="783"/>
                  </a:cubicBezTo>
                  <a:close/>
                  <a:moveTo>
                    <a:pt x="1629" y="1"/>
                  </a:moveTo>
                  <a:cubicBezTo>
                    <a:pt x="730" y="1"/>
                    <a:pt x="0" y="730"/>
                    <a:pt x="0" y="1629"/>
                  </a:cubicBezTo>
                  <a:cubicBezTo>
                    <a:pt x="0" y="2528"/>
                    <a:pt x="730" y="3257"/>
                    <a:pt x="1629" y="3257"/>
                  </a:cubicBezTo>
                  <a:cubicBezTo>
                    <a:pt x="2538" y="3257"/>
                    <a:pt x="3268" y="2528"/>
                    <a:pt x="3268" y="1629"/>
                  </a:cubicBezTo>
                  <a:cubicBezTo>
                    <a:pt x="3268" y="730"/>
                    <a:pt x="2538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6360650" y="4014975"/>
              <a:ext cx="79600" cy="36775"/>
            </a:xfrm>
            <a:custGeom>
              <a:avLst/>
              <a:gdLst/>
              <a:ahLst/>
              <a:cxnLst/>
              <a:rect l="l" t="t" r="r" b="b"/>
              <a:pathLst>
                <a:path w="3184" h="1471" extrusionOk="0">
                  <a:moveTo>
                    <a:pt x="1587" y="1"/>
                  </a:moveTo>
                  <a:cubicBezTo>
                    <a:pt x="942" y="1"/>
                    <a:pt x="392" y="371"/>
                    <a:pt x="127" y="910"/>
                  </a:cubicBezTo>
                  <a:cubicBezTo>
                    <a:pt x="0" y="1174"/>
                    <a:pt x="191" y="1470"/>
                    <a:pt x="476" y="1470"/>
                  </a:cubicBezTo>
                  <a:cubicBezTo>
                    <a:pt x="635" y="1470"/>
                    <a:pt x="762" y="1375"/>
                    <a:pt x="836" y="1248"/>
                  </a:cubicBezTo>
                  <a:cubicBezTo>
                    <a:pt x="973" y="973"/>
                    <a:pt x="1259" y="783"/>
                    <a:pt x="1587" y="783"/>
                  </a:cubicBezTo>
                  <a:cubicBezTo>
                    <a:pt x="1925" y="783"/>
                    <a:pt x="2210" y="973"/>
                    <a:pt x="2348" y="1248"/>
                  </a:cubicBezTo>
                  <a:cubicBezTo>
                    <a:pt x="2411" y="1375"/>
                    <a:pt x="2549" y="1470"/>
                    <a:pt x="2697" y="1470"/>
                  </a:cubicBezTo>
                  <a:cubicBezTo>
                    <a:pt x="2982" y="1470"/>
                    <a:pt x="3183" y="1174"/>
                    <a:pt x="3056" y="910"/>
                  </a:cubicBezTo>
                  <a:cubicBezTo>
                    <a:pt x="2792" y="371"/>
                    <a:pt x="2232" y="1"/>
                    <a:pt x="15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6469025" y="4014975"/>
              <a:ext cx="81450" cy="81450"/>
            </a:xfrm>
            <a:custGeom>
              <a:avLst/>
              <a:gdLst/>
              <a:ahLst/>
              <a:cxnLst/>
              <a:rect l="l" t="t" r="r" b="b"/>
              <a:pathLst>
                <a:path w="3258" h="3258" extrusionOk="0">
                  <a:moveTo>
                    <a:pt x="1629" y="783"/>
                  </a:moveTo>
                  <a:cubicBezTo>
                    <a:pt x="2095" y="783"/>
                    <a:pt x="2475" y="1164"/>
                    <a:pt x="2475" y="1629"/>
                  </a:cubicBezTo>
                  <a:cubicBezTo>
                    <a:pt x="2475" y="2094"/>
                    <a:pt x="2095" y="2475"/>
                    <a:pt x="1629" y="2475"/>
                  </a:cubicBezTo>
                  <a:cubicBezTo>
                    <a:pt x="1164" y="2475"/>
                    <a:pt x="773" y="2094"/>
                    <a:pt x="773" y="1629"/>
                  </a:cubicBezTo>
                  <a:cubicBezTo>
                    <a:pt x="773" y="1164"/>
                    <a:pt x="1164" y="783"/>
                    <a:pt x="1629" y="783"/>
                  </a:cubicBezTo>
                  <a:close/>
                  <a:moveTo>
                    <a:pt x="1629" y="1"/>
                  </a:moveTo>
                  <a:cubicBezTo>
                    <a:pt x="730" y="1"/>
                    <a:pt x="1" y="730"/>
                    <a:pt x="1" y="1629"/>
                  </a:cubicBezTo>
                  <a:cubicBezTo>
                    <a:pt x="1" y="2528"/>
                    <a:pt x="730" y="3257"/>
                    <a:pt x="1629" y="3257"/>
                  </a:cubicBezTo>
                  <a:cubicBezTo>
                    <a:pt x="2528" y="3257"/>
                    <a:pt x="3258" y="2528"/>
                    <a:pt x="3258" y="1629"/>
                  </a:cubicBezTo>
                  <a:cubicBezTo>
                    <a:pt x="3258" y="730"/>
                    <a:pt x="2528" y="1"/>
                    <a:pt x="1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6469025" y="4018200"/>
              <a:ext cx="36775" cy="75225"/>
            </a:xfrm>
            <a:custGeom>
              <a:avLst/>
              <a:gdLst/>
              <a:ahLst/>
              <a:cxnLst/>
              <a:rect l="l" t="t" r="r" b="b"/>
              <a:pathLst>
                <a:path w="1471" h="3009" extrusionOk="0">
                  <a:moveTo>
                    <a:pt x="1079" y="1"/>
                  </a:moveTo>
                  <a:cubicBezTo>
                    <a:pt x="1023" y="1"/>
                    <a:pt x="965" y="13"/>
                    <a:pt x="910" y="41"/>
                  </a:cubicBezTo>
                  <a:cubicBezTo>
                    <a:pt x="371" y="305"/>
                    <a:pt x="1" y="855"/>
                    <a:pt x="1" y="1500"/>
                  </a:cubicBezTo>
                  <a:cubicBezTo>
                    <a:pt x="1" y="2145"/>
                    <a:pt x="371" y="2705"/>
                    <a:pt x="910" y="2970"/>
                  </a:cubicBezTo>
                  <a:cubicBezTo>
                    <a:pt x="964" y="2996"/>
                    <a:pt x="1019" y="3009"/>
                    <a:pt x="1074" y="3009"/>
                  </a:cubicBezTo>
                  <a:cubicBezTo>
                    <a:pt x="1279" y="3009"/>
                    <a:pt x="1471" y="2836"/>
                    <a:pt x="1471" y="2610"/>
                  </a:cubicBezTo>
                  <a:cubicBezTo>
                    <a:pt x="1471" y="2462"/>
                    <a:pt x="1376" y="2325"/>
                    <a:pt x="1238" y="2261"/>
                  </a:cubicBezTo>
                  <a:cubicBezTo>
                    <a:pt x="963" y="2124"/>
                    <a:pt x="783" y="1828"/>
                    <a:pt x="783" y="1500"/>
                  </a:cubicBezTo>
                  <a:cubicBezTo>
                    <a:pt x="783" y="1172"/>
                    <a:pt x="963" y="887"/>
                    <a:pt x="1238" y="749"/>
                  </a:cubicBezTo>
                  <a:cubicBezTo>
                    <a:pt x="1376" y="675"/>
                    <a:pt x="1471" y="538"/>
                    <a:pt x="1471" y="390"/>
                  </a:cubicBezTo>
                  <a:cubicBezTo>
                    <a:pt x="1471" y="166"/>
                    <a:pt x="1282" y="1"/>
                    <a:pt x="1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6220000" y="3929050"/>
              <a:ext cx="21700" cy="6375"/>
            </a:xfrm>
            <a:custGeom>
              <a:avLst/>
              <a:gdLst/>
              <a:ahLst/>
              <a:cxnLst/>
              <a:rect l="l" t="t" r="r" b="b"/>
              <a:pathLst>
                <a:path w="868" h="255" extrusionOk="0">
                  <a:moveTo>
                    <a:pt x="1" y="1"/>
                  </a:moveTo>
                  <a:lnTo>
                    <a:pt x="1" y="255"/>
                  </a:lnTo>
                  <a:lnTo>
                    <a:pt x="868" y="255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6220000" y="3943325"/>
              <a:ext cx="21700" cy="6650"/>
            </a:xfrm>
            <a:custGeom>
              <a:avLst/>
              <a:gdLst/>
              <a:ahLst/>
              <a:cxnLst/>
              <a:rect l="l" t="t" r="r" b="b"/>
              <a:pathLst>
                <a:path w="868" h="266" extrusionOk="0">
                  <a:moveTo>
                    <a:pt x="1" y="1"/>
                  </a:moveTo>
                  <a:lnTo>
                    <a:pt x="1" y="265"/>
                  </a:lnTo>
                  <a:lnTo>
                    <a:pt x="868" y="265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6220000" y="3957875"/>
              <a:ext cx="21700" cy="6375"/>
            </a:xfrm>
            <a:custGeom>
              <a:avLst/>
              <a:gdLst/>
              <a:ahLst/>
              <a:cxnLst/>
              <a:rect l="l" t="t" r="r" b="b"/>
              <a:pathLst>
                <a:path w="868" h="255" extrusionOk="0">
                  <a:moveTo>
                    <a:pt x="1" y="0"/>
                  </a:moveTo>
                  <a:lnTo>
                    <a:pt x="1" y="254"/>
                  </a:lnTo>
                  <a:lnTo>
                    <a:pt x="868" y="25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6220000" y="4032425"/>
              <a:ext cx="21700" cy="6375"/>
            </a:xfrm>
            <a:custGeom>
              <a:avLst/>
              <a:gdLst/>
              <a:ahLst/>
              <a:cxnLst/>
              <a:rect l="l" t="t" r="r" b="b"/>
              <a:pathLst>
                <a:path w="868" h="255" extrusionOk="0">
                  <a:moveTo>
                    <a:pt x="1" y="0"/>
                  </a:moveTo>
                  <a:lnTo>
                    <a:pt x="1" y="254"/>
                  </a:lnTo>
                  <a:lnTo>
                    <a:pt x="868" y="254"/>
                  </a:lnTo>
                  <a:lnTo>
                    <a:pt x="8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6220000" y="3978750"/>
              <a:ext cx="31500" cy="6375"/>
            </a:xfrm>
            <a:custGeom>
              <a:avLst/>
              <a:gdLst/>
              <a:ahLst/>
              <a:cxnLst/>
              <a:rect l="l" t="t" r="r" b="b"/>
              <a:pathLst>
                <a:path w="1260" h="255" extrusionOk="0">
                  <a:moveTo>
                    <a:pt x="1" y="1"/>
                  </a:moveTo>
                  <a:lnTo>
                    <a:pt x="1" y="255"/>
                  </a:lnTo>
                  <a:lnTo>
                    <a:pt x="1259" y="255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6220000" y="3993025"/>
              <a:ext cx="31500" cy="6650"/>
            </a:xfrm>
            <a:custGeom>
              <a:avLst/>
              <a:gdLst/>
              <a:ahLst/>
              <a:cxnLst/>
              <a:rect l="l" t="t" r="r" b="b"/>
              <a:pathLst>
                <a:path w="1260" h="266" extrusionOk="0">
                  <a:moveTo>
                    <a:pt x="1" y="1"/>
                  </a:moveTo>
                  <a:lnTo>
                    <a:pt x="1" y="265"/>
                  </a:lnTo>
                  <a:lnTo>
                    <a:pt x="1259" y="265"/>
                  </a:lnTo>
                  <a:lnTo>
                    <a:pt x="12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6220000" y="4007575"/>
              <a:ext cx="31500" cy="6375"/>
            </a:xfrm>
            <a:custGeom>
              <a:avLst/>
              <a:gdLst/>
              <a:ahLst/>
              <a:cxnLst/>
              <a:rect l="l" t="t" r="r" b="b"/>
              <a:pathLst>
                <a:path w="1260" h="255" extrusionOk="0">
                  <a:moveTo>
                    <a:pt x="1" y="0"/>
                  </a:moveTo>
                  <a:lnTo>
                    <a:pt x="1" y="254"/>
                  </a:lnTo>
                  <a:lnTo>
                    <a:pt x="1259" y="254"/>
                  </a:lnTo>
                  <a:lnTo>
                    <a:pt x="12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6588250" y="4317675"/>
              <a:ext cx="380175" cy="29625"/>
            </a:xfrm>
            <a:custGeom>
              <a:avLst/>
              <a:gdLst/>
              <a:ahLst/>
              <a:cxnLst/>
              <a:rect l="l" t="t" r="r" b="b"/>
              <a:pathLst>
                <a:path w="15207" h="1185" fill="none" extrusionOk="0">
                  <a:moveTo>
                    <a:pt x="1" y="444"/>
                  </a:moveTo>
                  <a:lnTo>
                    <a:pt x="1344" y="444"/>
                  </a:lnTo>
                  <a:lnTo>
                    <a:pt x="2084" y="1184"/>
                  </a:lnTo>
                  <a:lnTo>
                    <a:pt x="9835" y="1184"/>
                  </a:lnTo>
                  <a:lnTo>
                    <a:pt x="11030" y="0"/>
                  </a:lnTo>
                  <a:lnTo>
                    <a:pt x="15207" y="0"/>
                  </a:lnTo>
                </a:path>
              </a:pathLst>
            </a:custGeom>
            <a:noFill/>
            <a:ln w="3700" cap="flat" cmpd="sng">
              <a:solidFill>
                <a:schemeClr val="accent2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6568700" y="4319525"/>
              <a:ext cx="19575" cy="19575"/>
            </a:xfrm>
            <a:custGeom>
              <a:avLst/>
              <a:gdLst/>
              <a:ahLst/>
              <a:cxnLst/>
              <a:rect l="l" t="t" r="r" b="b"/>
              <a:pathLst>
                <a:path w="783" h="783" fill="none" extrusionOk="0">
                  <a:moveTo>
                    <a:pt x="783" y="391"/>
                  </a:moveTo>
                  <a:cubicBezTo>
                    <a:pt x="783" y="603"/>
                    <a:pt x="603" y="783"/>
                    <a:pt x="392" y="783"/>
                  </a:cubicBezTo>
                  <a:cubicBezTo>
                    <a:pt x="170" y="783"/>
                    <a:pt x="0" y="603"/>
                    <a:pt x="0" y="391"/>
                  </a:cubicBezTo>
                  <a:cubicBezTo>
                    <a:pt x="0" y="169"/>
                    <a:pt x="170" y="0"/>
                    <a:pt x="392" y="0"/>
                  </a:cubicBezTo>
                  <a:cubicBezTo>
                    <a:pt x="603" y="0"/>
                    <a:pt x="783" y="169"/>
                    <a:pt x="783" y="391"/>
                  </a:cubicBezTo>
                  <a:close/>
                </a:path>
              </a:pathLst>
            </a:custGeom>
            <a:noFill/>
            <a:ln w="3700" cap="flat" cmpd="sng">
              <a:solidFill>
                <a:schemeClr val="accent2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6968675" y="4307350"/>
              <a:ext cx="19575" cy="19600"/>
            </a:xfrm>
            <a:custGeom>
              <a:avLst/>
              <a:gdLst/>
              <a:ahLst/>
              <a:cxnLst/>
              <a:rect l="l" t="t" r="r" b="b"/>
              <a:pathLst>
                <a:path w="783" h="784" fill="none" extrusionOk="0">
                  <a:moveTo>
                    <a:pt x="783" y="392"/>
                  </a:moveTo>
                  <a:cubicBezTo>
                    <a:pt x="783" y="603"/>
                    <a:pt x="603" y="783"/>
                    <a:pt x="392" y="783"/>
                  </a:cubicBezTo>
                  <a:cubicBezTo>
                    <a:pt x="170" y="783"/>
                    <a:pt x="0" y="603"/>
                    <a:pt x="0" y="392"/>
                  </a:cubicBezTo>
                  <a:cubicBezTo>
                    <a:pt x="0" y="170"/>
                    <a:pt x="170" y="1"/>
                    <a:pt x="392" y="1"/>
                  </a:cubicBezTo>
                  <a:cubicBezTo>
                    <a:pt x="603" y="1"/>
                    <a:pt x="783" y="170"/>
                    <a:pt x="783" y="392"/>
                  </a:cubicBezTo>
                  <a:close/>
                </a:path>
              </a:pathLst>
            </a:custGeom>
            <a:noFill/>
            <a:ln w="3700" cap="flat" cmpd="sng">
              <a:solidFill>
                <a:schemeClr val="accent2"/>
              </a:solidFill>
              <a:prstDash val="solid"/>
              <a:miter lim="105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26631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B1A5E-8614-4AF3-5832-8EF3C0A08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9192601-EA0F-7F5C-DA56-A93D916AEE97}"/>
              </a:ext>
            </a:extLst>
          </p:cNvPr>
          <p:cNvSpPr txBox="1"/>
          <p:nvPr/>
        </p:nvSpPr>
        <p:spPr>
          <a:xfrm>
            <a:off x="344639" y="2996799"/>
            <a:ext cx="8444377" cy="4308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pt-BR" sz="2200" b="1" dirty="0">
                <a:latin typeface="DM Sans" pitchFamily="2" charset="0"/>
              </a:rPr>
              <a:t>APLICAÇÃO DE FILA</a:t>
            </a:r>
          </a:p>
        </p:txBody>
      </p:sp>
      <p:sp>
        <p:nvSpPr>
          <p:cNvPr id="4" name="Espaço Reservado para Imagem 2">
            <a:extLst>
              <a:ext uri="{FF2B5EF4-FFF2-40B4-BE49-F238E27FC236}">
                <a16:creationId xmlns:a16="http://schemas.microsoft.com/office/drawing/2014/main" id="{0AD72CC4-8706-BACD-9F87-7D14C1F83C21}"/>
              </a:ext>
            </a:extLst>
          </p:cNvPr>
          <p:cNvSpPr txBox="1">
            <a:spLocks/>
          </p:cNvSpPr>
          <p:nvPr/>
        </p:nvSpPr>
        <p:spPr>
          <a:xfrm>
            <a:off x="344639" y="3747438"/>
            <a:ext cx="8454722" cy="1036475"/>
          </a:xfrm>
          <a:prstGeom prst="roundRect">
            <a:avLst>
              <a:gd name="adj" fmla="val 7563"/>
            </a:avLst>
          </a:prstGeom>
          <a:noFill/>
          <a:ln w="76200">
            <a:solidFill>
              <a:srgbClr val="B0EAE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ysClr val="windowText" lastClr="000000"/>
                </a:solidFill>
                <a:latin typeface="DM Sans" pitchFamily="2" charset="0"/>
              </a:rPr>
              <a:t>Controle de fluxo em geral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ysClr val="windowText" lastClr="000000"/>
                </a:solidFill>
                <a:latin typeface="DM Sans" pitchFamily="2" charset="0"/>
              </a:rPr>
              <a:t>Administração de recursos compartilhados. (como buffer de impressora)</a:t>
            </a:r>
          </a:p>
        </p:txBody>
      </p:sp>
      <p:sp>
        <p:nvSpPr>
          <p:cNvPr id="2" name="Espaço Reservado para Imagem 2">
            <a:extLst>
              <a:ext uri="{FF2B5EF4-FFF2-40B4-BE49-F238E27FC236}">
                <a16:creationId xmlns:a16="http://schemas.microsoft.com/office/drawing/2014/main" id="{E3703F35-0904-39BF-1638-DDDE04A650D4}"/>
              </a:ext>
            </a:extLst>
          </p:cNvPr>
          <p:cNvSpPr txBox="1">
            <a:spLocks/>
          </p:cNvSpPr>
          <p:nvPr/>
        </p:nvSpPr>
        <p:spPr>
          <a:xfrm>
            <a:off x="381152" y="877824"/>
            <a:ext cx="8454722" cy="1657414"/>
          </a:xfrm>
          <a:prstGeom prst="roundRect">
            <a:avLst>
              <a:gd name="adj" fmla="val 7563"/>
            </a:avLst>
          </a:prstGeom>
          <a:solidFill>
            <a:schemeClr val="bg1"/>
          </a:solidFill>
          <a:ln w="76200">
            <a:solidFill>
              <a:srgbClr val="B0EAE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ClrTx/>
              <a:defRPr sz="1800">
                <a:solidFill>
                  <a:sysClr val="windowText" lastClr="000000"/>
                </a:solidFill>
              </a:defRPr>
            </a:lvl1pPr>
          </a:lstStyle>
          <a:p>
            <a:pPr algn="just"/>
            <a:r>
              <a:rPr lang="pt-BR" dirty="0"/>
              <a:t>FIFO (</a:t>
            </a:r>
            <a:r>
              <a:rPr lang="pt-BR" dirty="0" err="1"/>
              <a:t>First</a:t>
            </a:r>
            <a:r>
              <a:rPr lang="pt-BR" dirty="0"/>
              <a:t> In </a:t>
            </a:r>
            <a:r>
              <a:rPr lang="pt-BR" dirty="0" err="1"/>
              <a:t>First</a:t>
            </a:r>
            <a:r>
              <a:rPr lang="pt-BR" dirty="0"/>
              <a:t> Out) Primeiro elemento a entrar é o primeiro elemento a sair.</a:t>
            </a:r>
          </a:p>
          <a:p>
            <a:pPr algn="just"/>
            <a:r>
              <a:rPr lang="pt-BR" dirty="0"/>
              <a:t>Inserção sempre no FIM da Fila</a:t>
            </a:r>
          </a:p>
          <a:p>
            <a:pPr algn="just"/>
            <a:r>
              <a:rPr lang="pt-BR" dirty="0"/>
              <a:t>Remoção sempre no INÍCIO da Fila</a:t>
            </a:r>
          </a:p>
          <a:p>
            <a:pPr algn="just"/>
            <a:r>
              <a:rPr lang="pt-BR" sz="1800" dirty="0">
                <a:solidFill>
                  <a:sysClr val="windowText" lastClr="000000"/>
                </a:solidFill>
                <a:latin typeface="DM Sans" pitchFamily="2" charset="0"/>
              </a:rPr>
              <a:t>Só é visível o início da FILA, apenas o primeiro elemento estará visível para ser manipulado.</a:t>
            </a:r>
          </a:p>
          <a:p>
            <a:pPr algn="just"/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AE3570-E088-41C6-E6A0-6C2FB9CEFBC9}"/>
              </a:ext>
            </a:extLst>
          </p:cNvPr>
          <p:cNvSpPr txBox="1"/>
          <p:nvPr/>
        </p:nvSpPr>
        <p:spPr>
          <a:xfrm>
            <a:off x="386324" y="260854"/>
            <a:ext cx="8444377" cy="4308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pt-BR" sz="2200" b="1" dirty="0">
                <a:latin typeface="DM Sans" pitchFamily="2" charset="0"/>
              </a:rPr>
              <a:t>FILA</a:t>
            </a:r>
          </a:p>
        </p:txBody>
      </p:sp>
    </p:spTree>
    <p:extLst>
      <p:ext uri="{BB962C8B-B14F-4D97-AF65-F5344CB8AC3E}">
        <p14:creationId xmlns:p14="http://schemas.microsoft.com/office/powerpoint/2010/main" val="146018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DF501FBD-D661-90E4-304F-926D1EE2FF01}"/>
              </a:ext>
            </a:extLst>
          </p:cNvPr>
          <p:cNvSpPr txBox="1"/>
          <p:nvPr/>
        </p:nvSpPr>
        <p:spPr>
          <a:xfrm>
            <a:off x="213361" y="217777"/>
            <a:ext cx="4163568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pt-BR" sz="2000" b="1" dirty="0">
                <a:latin typeface="DM Sans" pitchFamily="2" charset="0"/>
              </a:rPr>
              <a:t>FILA Estática</a:t>
            </a:r>
          </a:p>
        </p:txBody>
      </p:sp>
      <p:sp>
        <p:nvSpPr>
          <p:cNvPr id="4" name="Espaço Reservado para Imagem 2">
            <a:extLst>
              <a:ext uri="{FF2B5EF4-FFF2-40B4-BE49-F238E27FC236}">
                <a16:creationId xmlns:a16="http://schemas.microsoft.com/office/drawing/2014/main" id="{D0235CC0-5CAF-6912-14EC-644547411BA0}"/>
              </a:ext>
            </a:extLst>
          </p:cNvPr>
          <p:cNvSpPr txBox="1">
            <a:spLocks/>
          </p:cNvSpPr>
          <p:nvPr/>
        </p:nvSpPr>
        <p:spPr>
          <a:xfrm>
            <a:off x="213360" y="758278"/>
            <a:ext cx="4248912" cy="4069754"/>
          </a:xfrm>
          <a:prstGeom prst="roundRect">
            <a:avLst>
              <a:gd name="adj" fmla="val 7563"/>
            </a:avLst>
          </a:prstGeom>
          <a:noFill/>
          <a:ln w="76200">
            <a:solidFill>
              <a:srgbClr val="B0EAE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ysClr val="windowText" lastClr="000000"/>
                </a:solidFill>
                <a:latin typeface="DM Sans" pitchFamily="2" charset="0"/>
              </a:rPr>
              <a:t>Espaço de memória é definido no momento de </a:t>
            </a:r>
            <a:r>
              <a:rPr lang="pt-BR" sz="2000" b="1" dirty="0">
                <a:solidFill>
                  <a:sysClr val="windowText" lastClr="000000"/>
                </a:solidFill>
                <a:latin typeface="DM Sans" pitchFamily="2" charset="0"/>
              </a:rPr>
              <a:t>compilação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ysClr val="windowText" lastClr="000000"/>
                </a:solidFill>
                <a:latin typeface="DM Sans" pitchFamily="2" charset="0"/>
              </a:rPr>
              <a:t>Deve-se definir o tamanho máximo MAX do vetor a ser utilizado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ysClr val="windowText" lastClr="000000"/>
                </a:solidFill>
                <a:latin typeface="DM Sans" pitchFamily="2" charset="0"/>
              </a:rPr>
              <a:t>Acesso é sequencial: </a:t>
            </a:r>
            <a:r>
              <a:rPr lang="pt-BR" sz="2000" dirty="0">
                <a:solidFill>
                  <a:sysClr val="windowText" lastClr="000000"/>
                </a:solidFill>
                <a:latin typeface="DM Sans" pitchFamily="2" charset="0"/>
              </a:rPr>
              <a:t>elementos consecutivos na memória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ysClr val="windowText" lastClr="000000"/>
                </a:solidFill>
                <a:latin typeface="DM Sans" pitchFamily="2" charset="0"/>
              </a:rPr>
              <a:t>Deve-se verificar se a FILA está cheia antes de cada inserção.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988F937-8EF6-AB5D-77BE-7FABCFE98FA6}"/>
              </a:ext>
            </a:extLst>
          </p:cNvPr>
          <p:cNvSpPr txBox="1"/>
          <p:nvPr/>
        </p:nvSpPr>
        <p:spPr>
          <a:xfrm>
            <a:off x="4767073" y="217777"/>
            <a:ext cx="4163567" cy="40011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pt-BR" sz="2000" b="1" dirty="0">
                <a:latin typeface="DM Sans" pitchFamily="2" charset="0"/>
              </a:rPr>
              <a:t>FILA Dinâmica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ACD79A-9344-6EA0-8377-46E2400DB69B}"/>
              </a:ext>
            </a:extLst>
          </p:cNvPr>
          <p:cNvSpPr txBox="1">
            <a:spLocks/>
          </p:cNvSpPr>
          <p:nvPr/>
        </p:nvSpPr>
        <p:spPr>
          <a:xfrm>
            <a:off x="4827446" y="758277"/>
            <a:ext cx="4103194" cy="4167445"/>
          </a:xfrm>
          <a:prstGeom prst="roundRect">
            <a:avLst>
              <a:gd name="adj" fmla="val 7563"/>
            </a:avLst>
          </a:prstGeom>
          <a:noFill/>
          <a:ln w="76200">
            <a:solidFill>
              <a:srgbClr val="B0EAE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ysClr val="windowText" lastClr="000000"/>
                </a:solidFill>
                <a:latin typeface="DM Sans" pitchFamily="2" charset="0"/>
              </a:rPr>
              <a:t>Espaço de memória é definido no momento de </a:t>
            </a:r>
            <a:r>
              <a:rPr lang="pt-BR" sz="2000" b="1" dirty="0">
                <a:solidFill>
                  <a:sysClr val="windowText" lastClr="000000"/>
                </a:solidFill>
                <a:latin typeface="DM Sans" pitchFamily="2" charset="0"/>
              </a:rPr>
              <a:t>execução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ysClr val="windowText" lastClr="000000"/>
                </a:solidFill>
                <a:latin typeface="DM Sans" pitchFamily="2" charset="0"/>
              </a:rPr>
              <a:t>A FILA cresce a cada elemento inserido e diminui a cada elemento removido.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ysClr val="windowText" lastClr="000000"/>
                </a:solidFill>
                <a:latin typeface="DM Sans" pitchFamily="2" charset="0"/>
              </a:rPr>
              <a:t>Acesso é Encadeado: </a:t>
            </a:r>
            <a:r>
              <a:rPr lang="pt-BR" sz="2000" dirty="0">
                <a:solidFill>
                  <a:sysClr val="windowText" lastClr="000000"/>
                </a:solidFill>
                <a:latin typeface="DM Sans" pitchFamily="2" charset="0"/>
              </a:rPr>
              <a:t>cada elemento pode estar em uma área distinta da memória.</a:t>
            </a:r>
          </a:p>
          <a:p>
            <a:pPr marL="342900" indent="-342900" algn="just">
              <a:buClrTx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ysClr val="windowText" lastClr="000000"/>
                </a:solidFill>
                <a:latin typeface="DM Sans" pitchFamily="2" charset="0"/>
              </a:rPr>
              <a:t>Para acessar um elemento é preciso percorrer todos os seus antecessores </a:t>
            </a:r>
          </a:p>
        </p:txBody>
      </p:sp>
    </p:spTree>
    <p:extLst>
      <p:ext uri="{BB962C8B-B14F-4D97-AF65-F5344CB8AC3E}">
        <p14:creationId xmlns:p14="http://schemas.microsoft.com/office/powerpoint/2010/main" val="78266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"/>
          <p:cNvSpPr txBox="1">
            <a:spLocks noGrp="1"/>
          </p:cNvSpPr>
          <p:nvPr>
            <p:ph type="body" idx="1"/>
          </p:nvPr>
        </p:nvSpPr>
        <p:spPr>
          <a:xfrm>
            <a:off x="355458" y="1155612"/>
            <a:ext cx="8264286" cy="3606252"/>
          </a:xfrm>
          <a:prstGeom prst="rect">
            <a:avLst/>
          </a:prstGeom>
          <a:ln w="57150">
            <a:solidFill>
              <a:srgbClr val="B0EAE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>
                <a:latin typeface="DM Sans" pitchFamily="2" charset="0"/>
              </a:rPr>
              <a:t>Criar fila;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>
                <a:latin typeface="DM Sans" pitchFamily="2" charset="0"/>
              </a:rPr>
              <a:t>Inserir item </a:t>
            </a:r>
            <a:r>
              <a:rPr lang="pt-BR" sz="2000" b="1" dirty="0">
                <a:latin typeface="DM Sans" pitchFamily="2" charset="0"/>
              </a:rPr>
              <a:t>no fim </a:t>
            </a:r>
            <a:r>
              <a:rPr lang="pt-BR" sz="2000" dirty="0">
                <a:latin typeface="DM Sans" pitchFamily="2" charset="0"/>
              </a:rPr>
              <a:t>da fila;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>
                <a:latin typeface="DM Sans" pitchFamily="2" charset="0"/>
              </a:rPr>
              <a:t>Acessar um elemento </a:t>
            </a:r>
            <a:r>
              <a:rPr lang="pt-BR" sz="2000" b="1" dirty="0">
                <a:latin typeface="DM Sans" pitchFamily="2" charset="0"/>
              </a:rPr>
              <a:t>no início </a:t>
            </a:r>
            <a:r>
              <a:rPr lang="pt-BR" sz="2000" dirty="0">
                <a:latin typeface="DM Sans" pitchFamily="2" charset="0"/>
              </a:rPr>
              <a:t>da fila;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>
                <a:latin typeface="DM Sans" pitchFamily="2" charset="0"/>
              </a:rPr>
              <a:t>Remover o elemento </a:t>
            </a:r>
            <a:r>
              <a:rPr lang="pt-BR" sz="2000" b="1" dirty="0">
                <a:latin typeface="DM Sans" pitchFamily="2" charset="0"/>
              </a:rPr>
              <a:t>do início </a:t>
            </a:r>
            <a:r>
              <a:rPr lang="pt-BR" sz="2000" dirty="0">
                <a:latin typeface="DM Sans" pitchFamily="2" charset="0"/>
              </a:rPr>
              <a:t>da fila;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>
                <a:latin typeface="DM Sans" pitchFamily="2" charset="0"/>
              </a:rPr>
              <a:t>Contar número de itens;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>
                <a:latin typeface="DM Sans" pitchFamily="2" charset="0"/>
              </a:rPr>
              <a:t>Verificar se a fila está vazia;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>
                <a:latin typeface="DM Sans" pitchFamily="2" charset="0"/>
              </a:rPr>
              <a:t>Verificar se a fila está cheia (estática);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000" dirty="0">
                <a:latin typeface="DM Sans" pitchFamily="2" charset="0"/>
              </a:rPr>
              <a:t>Exibir os elementos da fila.</a:t>
            </a:r>
          </a:p>
        </p:txBody>
      </p:sp>
      <p:sp>
        <p:nvSpPr>
          <p:cNvPr id="380" name="Google Shape;380;p32"/>
          <p:cNvSpPr txBox="1">
            <a:spLocks noGrp="1"/>
          </p:cNvSpPr>
          <p:nvPr>
            <p:ph type="title"/>
          </p:nvPr>
        </p:nvSpPr>
        <p:spPr>
          <a:xfrm>
            <a:off x="355458" y="381636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FILA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043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>
          <a:extLst>
            <a:ext uri="{FF2B5EF4-FFF2-40B4-BE49-F238E27FC236}">
              <a16:creationId xmlns:a16="http://schemas.microsoft.com/office/drawing/2014/main" id="{0288259F-98C3-9A32-1957-99219D8C5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9">
            <a:extLst>
              <a:ext uri="{FF2B5EF4-FFF2-40B4-BE49-F238E27FC236}">
                <a16:creationId xmlns:a16="http://schemas.microsoft.com/office/drawing/2014/main" id="{7E0F5F16-2F4C-6D54-81D4-A81D590792CE}"/>
              </a:ext>
            </a:extLst>
          </p:cNvPr>
          <p:cNvSpPr/>
          <p:nvPr/>
        </p:nvSpPr>
        <p:spPr>
          <a:xfrm>
            <a:off x="8459961" y="-684019"/>
            <a:ext cx="1368067" cy="1368031"/>
          </a:xfrm>
          <a:custGeom>
            <a:avLst/>
            <a:gdLst/>
            <a:ahLst/>
            <a:cxnLst/>
            <a:rect l="l" t="t" r="r" b="b"/>
            <a:pathLst>
              <a:path w="14425" h="14425" fill="none" extrusionOk="0">
                <a:moveTo>
                  <a:pt x="11093" y="1777"/>
                </a:moveTo>
                <a:lnTo>
                  <a:pt x="10279" y="2570"/>
                </a:lnTo>
                <a:cubicBezTo>
                  <a:pt x="10247" y="2592"/>
                  <a:pt x="10226" y="2623"/>
                  <a:pt x="10205" y="2655"/>
                </a:cubicBezTo>
                <a:cubicBezTo>
                  <a:pt x="9666" y="2296"/>
                  <a:pt x="9073" y="2052"/>
                  <a:pt x="8460" y="1904"/>
                </a:cubicBezTo>
                <a:cubicBezTo>
                  <a:pt x="8471" y="1873"/>
                  <a:pt x="8481" y="1830"/>
                  <a:pt x="8481" y="1799"/>
                </a:cubicBezTo>
                <a:lnTo>
                  <a:pt x="8492" y="667"/>
                </a:lnTo>
                <a:cubicBezTo>
                  <a:pt x="8492" y="318"/>
                  <a:pt x="8206" y="22"/>
                  <a:pt x="7857" y="22"/>
                </a:cubicBezTo>
                <a:lnTo>
                  <a:pt x="6726" y="12"/>
                </a:lnTo>
                <a:cubicBezTo>
                  <a:pt x="6377" y="1"/>
                  <a:pt x="6081" y="286"/>
                  <a:pt x="6081" y="635"/>
                </a:cubicBezTo>
                <a:lnTo>
                  <a:pt x="6070" y="1767"/>
                </a:lnTo>
                <a:cubicBezTo>
                  <a:pt x="6070" y="1809"/>
                  <a:pt x="6070" y="1851"/>
                  <a:pt x="6081" y="1883"/>
                </a:cubicBezTo>
                <a:cubicBezTo>
                  <a:pt x="5478" y="2010"/>
                  <a:pt x="4897" y="2232"/>
                  <a:pt x="4368" y="2560"/>
                </a:cubicBezTo>
                <a:cubicBezTo>
                  <a:pt x="4347" y="2528"/>
                  <a:pt x="4326" y="2507"/>
                  <a:pt x="4294" y="2475"/>
                </a:cubicBezTo>
                <a:lnTo>
                  <a:pt x="3511" y="1672"/>
                </a:lnTo>
                <a:cubicBezTo>
                  <a:pt x="3268" y="1418"/>
                  <a:pt x="2856" y="1407"/>
                  <a:pt x="2602" y="1651"/>
                </a:cubicBezTo>
                <a:lnTo>
                  <a:pt x="1798" y="2444"/>
                </a:lnTo>
                <a:cubicBezTo>
                  <a:pt x="1545" y="2687"/>
                  <a:pt x="1534" y="3089"/>
                  <a:pt x="1777" y="3342"/>
                </a:cubicBezTo>
                <a:lnTo>
                  <a:pt x="2570" y="4157"/>
                </a:lnTo>
                <a:cubicBezTo>
                  <a:pt x="2591" y="4178"/>
                  <a:pt x="2623" y="4210"/>
                  <a:pt x="2655" y="4231"/>
                </a:cubicBezTo>
                <a:cubicBezTo>
                  <a:pt x="2295" y="4770"/>
                  <a:pt x="2052" y="5352"/>
                  <a:pt x="1904" y="5965"/>
                </a:cubicBezTo>
                <a:cubicBezTo>
                  <a:pt x="1872" y="5965"/>
                  <a:pt x="1830" y="5954"/>
                  <a:pt x="1798" y="5954"/>
                </a:cubicBezTo>
                <a:lnTo>
                  <a:pt x="667" y="5944"/>
                </a:lnTo>
                <a:cubicBezTo>
                  <a:pt x="498" y="5944"/>
                  <a:pt x="329" y="6007"/>
                  <a:pt x="212" y="6123"/>
                </a:cubicBezTo>
                <a:lnTo>
                  <a:pt x="212" y="6123"/>
                </a:lnTo>
                <a:cubicBezTo>
                  <a:pt x="85" y="6240"/>
                  <a:pt x="22" y="6398"/>
                  <a:pt x="22" y="6578"/>
                </a:cubicBezTo>
                <a:lnTo>
                  <a:pt x="1" y="7710"/>
                </a:lnTo>
                <a:lnTo>
                  <a:pt x="1" y="7710"/>
                </a:lnTo>
                <a:cubicBezTo>
                  <a:pt x="1" y="8059"/>
                  <a:pt x="286" y="8344"/>
                  <a:pt x="635" y="8355"/>
                </a:cubicBezTo>
                <a:lnTo>
                  <a:pt x="1767" y="8365"/>
                </a:lnTo>
                <a:cubicBezTo>
                  <a:pt x="1809" y="8365"/>
                  <a:pt x="1841" y="8355"/>
                  <a:pt x="1883" y="8355"/>
                </a:cubicBezTo>
                <a:cubicBezTo>
                  <a:pt x="2010" y="8947"/>
                  <a:pt x="2232" y="9528"/>
                  <a:pt x="2560" y="10068"/>
                </a:cubicBezTo>
                <a:cubicBezTo>
                  <a:pt x="2528" y="10089"/>
                  <a:pt x="2507" y="10110"/>
                  <a:pt x="2475" y="10131"/>
                </a:cubicBezTo>
                <a:lnTo>
                  <a:pt x="1661" y="10924"/>
                </a:lnTo>
                <a:cubicBezTo>
                  <a:pt x="1407" y="11167"/>
                  <a:pt x="1407" y="11569"/>
                  <a:pt x="1650" y="11823"/>
                </a:cubicBezTo>
                <a:lnTo>
                  <a:pt x="2433" y="12637"/>
                </a:lnTo>
                <a:cubicBezTo>
                  <a:pt x="2687" y="12891"/>
                  <a:pt x="3088" y="12891"/>
                  <a:pt x="3342" y="12648"/>
                </a:cubicBezTo>
                <a:lnTo>
                  <a:pt x="4156" y="11865"/>
                </a:lnTo>
                <a:cubicBezTo>
                  <a:pt x="4178" y="11834"/>
                  <a:pt x="4199" y="11812"/>
                  <a:pt x="4220" y="11781"/>
                </a:cubicBezTo>
                <a:cubicBezTo>
                  <a:pt x="4759" y="12130"/>
                  <a:pt x="5351" y="12383"/>
                  <a:pt x="5965" y="12521"/>
                </a:cubicBezTo>
                <a:cubicBezTo>
                  <a:pt x="5954" y="12563"/>
                  <a:pt x="5954" y="12595"/>
                  <a:pt x="5954" y="12637"/>
                </a:cubicBezTo>
                <a:lnTo>
                  <a:pt x="5943" y="13769"/>
                </a:lnTo>
                <a:cubicBezTo>
                  <a:pt x="5943" y="13938"/>
                  <a:pt x="6007" y="14096"/>
                  <a:pt x="6123" y="14223"/>
                </a:cubicBezTo>
                <a:cubicBezTo>
                  <a:pt x="6240" y="14340"/>
                  <a:pt x="6398" y="14414"/>
                  <a:pt x="6567" y="14414"/>
                </a:cubicBezTo>
                <a:lnTo>
                  <a:pt x="7699" y="14424"/>
                </a:lnTo>
                <a:lnTo>
                  <a:pt x="7699" y="14424"/>
                </a:lnTo>
                <a:cubicBezTo>
                  <a:pt x="7879" y="14424"/>
                  <a:pt x="8037" y="14361"/>
                  <a:pt x="8154" y="14245"/>
                </a:cubicBezTo>
                <a:cubicBezTo>
                  <a:pt x="8270" y="14128"/>
                  <a:pt x="8344" y="13970"/>
                  <a:pt x="8344" y="13790"/>
                </a:cubicBezTo>
                <a:lnTo>
                  <a:pt x="8365" y="12658"/>
                </a:lnTo>
                <a:cubicBezTo>
                  <a:pt x="8365" y="12627"/>
                  <a:pt x="8354" y="12584"/>
                  <a:pt x="8354" y="12553"/>
                </a:cubicBezTo>
                <a:cubicBezTo>
                  <a:pt x="8947" y="12426"/>
                  <a:pt x="9528" y="12193"/>
                  <a:pt x="10067" y="11865"/>
                </a:cubicBezTo>
                <a:cubicBezTo>
                  <a:pt x="10078" y="11897"/>
                  <a:pt x="10110" y="11929"/>
                  <a:pt x="10131" y="11950"/>
                </a:cubicBezTo>
                <a:lnTo>
                  <a:pt x="10924" y="12764"/>
                </a:lnTo>
                <a:cubicBezTo>
                  <a:pt x="11167" y="13018"/>
                  <a:pt x="11569" y="13028"/>
                  <a:pt x="11823" y="12785"/>
                </a:cubicBezTo>
                <a:lnTo>
                  <a:pt x="12637" y="11992"/>
                </a:lnTo>
                <a:cubicBezTo>
                  <a:pt x="12891" y="11749"/>
                  <a:pt x="12891" y="11347"/>
                  <a:pt x="12648" y="11093"/>
                </a:cubicBezTo>
                <a:lnTo>
                  <a:pt x="11865" y="10279"/>
                </a:lnTo>
                <a:cubicBezTo>
                  <a:pt x="11833" y="10247"/>
                  <a:pt x="11812" y="10226"/>
                  <a:pt x="11780" y="10205"/>
                </a:cubicBezTo>
                <a:cubicBezTo>
                  <a:pt x="12129" y="9666"/>
                  <a:pt x="12383" y="9074"/>
                  <a:pt x="12521" y="8460"/>
                </a:cubicBezTo>
                <a:cubicBezTo>
                  <a:pt x="12563" y="8471"/>
                  <a:pt x="12595" y="8482"/>
                  <a:pt x="12637" y="8482"/>
                </a:cubicBezTo>
                <a:lnTo>
                  <a:pt x="13768" y="8492"/>
                </a:lnTo>
                <a:cubicBezTo>
                  <a:pt x="13938" y="8492"/>
                  <a:pt x="14096" y="8418"/>
                  <a:pt x="14213" y="8312"/>
                </a:cubicBezTo>
                <a:cubicBezTo>
                  <a:pt x="14339" y="8196"/>
                  <a:pt x="14414" y="8037"/>
                  <a:pt x="14414" y="7858"/>
                </a:cubicBezTo>
                <a:lnTo>
                  <a:pt x="14424" y="6726"/>
                </a:lnTo>
                <a:cubicBezTo>
                  <a:pt x="14424" y="6377"/>
                  <a:pt x="14149" y="6092"/>
                  <a:pt x="13790" y="6081"/>
                </a:cubicBezTo>
                <a:lnTo>
                  <a:pt x="12658" y="6071"/>
                </a:lnTo>
                <a:cubicBezTo>
                  <a:pt x="12626" y="6071"/>
                  <a:pt x="12584" y="6071"/>
                  <a:pt x="12552" y="6081"/>
                </a:cubicBezTo>
                <a:cubicBezTo>
                  <a:pt x="12426" y="5478"/>
                  <a:pt x="12193" y="4907"/>
                  <a:pt x="11865" y="4368"/>
                </a:cubicBezTo>
                <a:cubicBezTo>
                  <a:pt x="11897" y="4347"/>
                  <a:pt x="11929" y="4326"/>
                  <a:pt x="11950" y="4294"/>
                </a:cubicBezTo>
                <a:lnTo>
                  <a:pt x="12764" y="3512"/>
                </a:lnTo>
                <a:cubicBezTo>
                  <a:pt x="13018" y="3268"/>
                  <a:pt x="13028" y="2856"/>
                  <a:pt x="12774" y="2602"/>
                </a:cubicBezTo>
                <a:lnTo>
                  <a:pt x="11992" y="1799"/>
                </a:lnTo>
                <a:cubicBezTo>
                  <a:pt x="11749" y="1545"/>
                  <a:pt x="11336" y="1534"/>
                  <a:pt x="11093" y="1777"/>
                </a:cubicBezTo>
                <a:close/>
                <a:moveTo>
                  <a:pt x="9296" y="9370"/>
                </a:moveTo>
                <a:cubicBezTo>
                  <a:pt x="8111" y="10522"/>
                  <a:pt x="6208" y="10491"/>
                  <a:pt x="5066" y="9306"/>
                </a:cubicBezTo>
                <a:cubicBezTo>
                  <a:pt x="3913" y="8111"/>
                  <a:pt x="3945" y="6208"/>
                  <a:pt x="5129" y="5066"/>
                </a:cubicBezTo>
                <a:cubicBezTo>
                  <a:pt x="6314" y="3913"/>
                  <a:pt x="8217" y="3945"/>
                  <a:pt x="9370" y="5129"/>
                </a:cubicBezTo>
                <a:cubicBezTo>
                  <a:pt x="10512" y="6314"/>
                  <a:pt x="10490" y="8217"/>
                  <a:pt x="9296" y="9370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057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9" name="Google Shape;339;p29">
            <a:extLst>
              <a:ext uri="{FF2B5EF4-FFF2-40B4-BE49-F238E27FC236}">
                <a16:creationId xmlns:a16="http://schemas.microsoft.com/office/drawing/2014/main" id="{F7BA8BAD-7D51-736E-F61F-5411AB755407}"/>
              </a:ext>
            </a:extLst>
          </p:cNvPr>
          <p:cNvSpPr/>
          <p:nvPr/>
        </p:nvSpPr>
        <p:spPr>
          <a:xfrm>
            <a:off x="451127" y="4822651"/>
            <a:ext cx="648043" cy="641680"/>
          </a:xfrm>
          <a:custGeom>
            <a:avLst/>
            <a:gdLst/>
            <a:ahLst/>
            <a:cxnLst/>
            <a:rect l="l" t="t" r="r" b="b"/>
            <a:pathLst>
              <a:path w="10533" h="10430" extrusionOk="0">
                <a:moveTo>
                  <a:pt x="5270" y="3004"/>
                </a:moveTo>
                <a:cubicBezTo>
                  <a:pt x="6208" y="3004"/>
                  <a:pt x="7080" y="3606"/>
                  <a:pt x="7371" y="4546"/>
                </a:cubicBezTo>
                <a:cubicBezTo>
                  <a:pt x="7741" y="5709"/>
                  <a:pt x="7096" y="6957"/>
                  <a:pt x="5933" y="7327"/>
                </a:cubicBezTo>
                <a:cubicBezTo>
                  <a:pt x="5715" y="7395"/>
                  <a:pt x="5494" y="7427"/>
                  <a:pt x="5276" y="7427"/>
                </a:cubicBezTo>
                <a:cubicBezTo>
                  <a:pt x="4333" y="7427"/>
                  <a:pt x="3454" y="6824"/>
                  <a:pt x="3162" y="5879"/>
                </a:cubicBezTo>
                <a:cubicBezTo>
                  <a:pt x="2792" y="4715"/>
                  <a:pt x="3437" y="3478"/>
                  <a:pt x="4600" y="3108"/>
                </a:cubicBezTo>
                <a:cubicBezTo>
                  <a:pt x="4823" y="3037"/>
                  <a:pt x="5048" y="3004"/>
                  <a:pt x="5270" y="3004"/>
                </a:cubicBezTo>
                <a:close/>
                <a:moveTo>
                  <a:pt x="4197" y="0"/>
                </a:moveTo>
                <a:cubicBezTo>
                  <a:pt x="4151" y="0"/>
                  <a:pt x="4106" y="7"/>
                  <a:pt x="4061" y="20"/>
                </a:cubicBezTo>
                <a:lnTo>
                  <a:pt x="3268" y="274"/>
                </a:lnTo>
                <a:cubicBezTo>
                  <a:pt x="3014" y="348"/>
                  <a:pt x="2877" y="623"/>
                  <a:pt x="2961" y="866"/>
                </a:cubicBezTo>
                <a:lnTo>
                  <a:pt x="3215" y="1659"/>
                </a:lnTo>
                <a:cubicBezTo>
                  <a:pt x="3215" y="1691"/>
                  <a:pt x="3226" y="1712"/>
                  <a:pt x="3247" y="1733"/>
                </a:cubicBezTo>
                <a:cubicBezTo>
                  <a:pt x="2834" y="1977"/>
                  <a:pt x="2475" y="2283"/>
                  <a:pt x="2179" y="2643"/>
                </a:cubicBezTo>
                <a:cubicBezTo>
                  <a:pt x="2158" y="2622"/>
                  <a:pt x="2126" y="2611"/>
                  <a:pt x="2105" y="2590"/>
                </a:cubicBezTo>
                <a:lnTo>
                  <a:pt x="1365" y="2209"/>
                </a:lnTo>
                <a:cubicBezTo>
                  <a:pt x="1297" y="2179"/>
                  <a:pt x="1225" y="2162"/>
                  <a:pt x="1155" y="2162"/>
                </a:cubicBezTo>
                <a:cubicBezTo>
                  <a:pt x="1104" y="2162"/>
                  <a:pt x="1054" y="2171"/>
                  <a:pt x="1005" y="2188"/>
                </a:cubicBezTo>
                <a:cubicBezTo>
                  <a:pt x="878" y="2220"/>
                  <a:pt x="783" y="2304"/>
                  <a:pt x="730" y="2421"/>
                </a:cubicBezTo>
                <a:lnTo>
                  <a:pt x="349" y="3161"/>
                </a:lnTo>
                <a:cubicBezTo>
                  <a:pt x="233" y="3394"/>
                  <a:pt x="318" y="3679"/>
                  <a:pt x="550" y="3795"/>
                </a:cubicBezTo>
                <a:lnTo>
                  <a:pt x="1291" y="4176"/>
                </a:lnTo>
                <a:cubicBezTo>
                  <a:pt x="1322" y="4187"/>
                  <a:pt x="1343" y="4197"/>
                  <a:pt x="1375" y="4208"/>
                </a:cubicBezTo>
                <a:cubicBezTo>
                  <a:pt x="1259" y="4641"/>
                  <a:pt x="1217" y="5096"/>
                  <a:pt x="1259" y="5561"/>
                </a:cubicBezTo>
                <a:cubicBezTo>
                  <a:pt x="1227" y="5561"/>
                  <a:pt x="1206" y="5572"/>
                  <a:pt x="1174" y="5572"/>
                </a:cubicBezTo>
                <a:lnTo>
                  <a:pt x="381" y="5826"/>
                </a:lnTo>
                <a:cubicBezTo>
                  <a:pt x="138" y="5910"/>
                  <a:pt x="0" y="6175"/>
                  <a:pt x="75" y="6418"/>
                </a:cubicBezTo>
                <a:lnTo>
                  <a:pt x="328" y="7211"/>
                </a:lnTo>
                <a:cubicBezTo>
                  <a:pt x="388" y="7414"/>
                  <a:pt x="569" y="7543"/>
                  <a:pt x="769" y="7543"/>
                </a:cubicBezTo>
                <a:cubicBezTo>
                  <a:pt x="819" y="7543"/>
                  <a:pt x="870" y="7535"/>
                  <a:pt x="920" y="7518"/>
                </a:cubicBezTo>
                <a:lnTo>
                  <a:pt x="1714" y="7274"/>
                </a:lnTo>
                <a:cubicBezTo>
                  <a:pt x="1735" y="7264"/>
                  <a:pt x="1766" y="7253"/>
                  <a:pt x="1788" y="7243"/>
                </a:cubicBezTo>
                <a:cubicBezTo>
                  <a:pt x="2031" y="7655"/>
                  <a:pt x="2337" y="8004"/>
                  <a:pt x="2686" y="8300"/>
                </a:cubicBezTo>
                <a:cubicBezTo>
                  <a:pt x="2676" y="8321"/>
                  <a:pt x="2655" y="8353"/>
                  <a:pt x="2644" y="8374"/>
                </a:cubicBezTo>
                <a:lnTo>
                  <a:pt x="2263" y="9114"/>
                </a:lnTo>
                <a:cubicBezTo>
                  <a:pt x="2211" y="9231"/>
                  <a:pt x="2200" y="9358"/>
                  <a:pt x="2232" y="9474"/>
                </a:cubicBezTo>
                <a:cubicBezTo>
                  <a:pt x="2274" y="9601"/>
                  <a:pt x="2359" y="9696"/>
                  <a:pt x="2464" y="9749"/>
                </a:cubicBezTo>
                <a:lnTo>
                  <a:pt x="3215" y="10129"/>
                </a:lnTo>
                <a:cubicBezTo>
                  <a:pt x="3279" y="10168"/>
                  <a:pt x="3353" y="10187"/>
                  <a:pt x="3426" y="10187"/>
                </a:cubicBezTo>
                <a:cubicBezTo>
                  <a:pt x="3474" y="10187"/>
                  <a:pt x="3522" y="10178"/>
                  <a:pt x="3564" y="10161"/>
                </a:cubicBezTo>
                <a:cubicBezTo>
                  <a:pt x="3680" y="10129"/>
                  <a:pt x="3786" y="10045"/>
                  <a:pt x="3850" y="9929"/>
                </a:cubicBezTo>
                <a:lnTo>
                  <a:pt x="4230" y="9188"/>
                </a:lnTo>
                <a:cubicBezTo>
                  <a:pt x="4241" y="9157"/>
                  <a:pt x="4251" y="9135"/>
                  <a:pt x="4251" y="9114"/>
                </a:cubicBezTo>
                <a:cubicBezTo>
                  <a:pt x="4581" y="9193"/>
                  <a:pt x="4916" y="9236"/>
                  <a:pt x="5257" y="9236"/>
                </a:cubicBezTo>
                <a:cubicBezTo>
                  <a:pt x="5376" y="9236"/>
                  <a:pt x="5495" y="9231"/>
                  <a:pt x="5615" y="9220"/>
                </a:cubicBezTo>
                <a:cubicBezTo>
                  <a:pt x="5615" y="9252"/>
                  <a:pt x="5615" y="9273"/>
                  <a:pt x="5626" y="9305"/>
                </a:cubicBezTo>
                <a:lnTo>
                  <a:pt x="5880" y="10098"/>
                </a:lnTo>
                <a:cubicBezTo>
                  <a:pt x="5939" y="10301"/>
                  <a:pt x="6120" y="10429"/>
                  <a:pt x="6320" y="10429"/>
                </a:cubicBezTo>
                <a:cubicBezTo>
                  <a:pt x="6370" y="10429"/>
                  <a:pt x="6421" y="10421"/>
                  <a:pt x="6472" y="10404"/>
                </a:cubicBezTo>
                <a:lnTo>
                  <a:pt x="7265" y="10151"/>
                </a:lnTo>
                <a:cubicBezTo>
                  <a:pt x="7508" y="10077"/>
                  <a:pt x="7646" y="9812"/>
                  <a:pt x="7572" y="9569"/>
                </a:cubicBezTo>
                <a:lnTo>
                  <a:pt x="7318" y="8765"/>
                </a:lnTo>
                <a:cubicBezTo>
                  <a:pt x="7318" y="8744"/>
                  <a:pt x="7297" y="8713"/>
                  <a:pt x="7286" y="8691"/>
                </a:cubicBezTo>
                <a:cubicBezTo>
                  <a:pt x="7699" y="8459"/>
                  <a:pt x="8058" y="8142"/>
                  <a:pt x="8354" y="7793"/>
                </a:cubicBezTo>
                <a:cubicBezTo>
                  <a:pt x="8375" y="7803"/>
                  <a:pt x="8397" y="7824"/>
                  <a:pt x="8428" y="7835"/>
                </a:cubicBezTo>
                <a:lnTo>
                  <a:pt x="9168" y="8216"/>
                </a:lnTo>
                <a:cubicBezTo>
                  <a:pt x="9237" y="8253"/>
                  <a:pt x="9308" y="8268"/>
                  <a:pt x="9379" y="8268"/>
                </a:cubicBezTo>
                <a:cubicBezTo>
                  <a:pt x="9430" y="8268"/>
                  <a:pt x="9480" y="8260"/>
                  <a:pt x="9528" y="8247"/>
                </a:cubicBezTo>
                <a:cubicBezTo>
                  <a:pt x="9644" y="8205"/>
                  <a:pt x="9739" y="8131"/>
                  <a:pt x="9803" y="8015"/>
                </a:cubicBezTo>
                <a:lnTo>
                  <a:pt x="10184" y="7274"/>
                </a:lnTo>
                <a:cubicBezTo>
                  <a:pt x="10300" y="7042"/>
                  <a:pt x="10205" y="6756"/>
                  <a:pt x="9983" y="6640"/>
                </a:cubicBezTo>
                <a:lnTo>
                  <a:pt x="9232" y="6259"/>
                </a:lnTo>
                <a:cubicBezTo>
                  <a:pt x="9211" y="6238"/>
                  <a:pt x="9190" y="6228"/>
                  <a:pt x="9158" y="6228"/>
                </a:cubicBezTo>
                <a:cubicBezTo>
                  <a:pt x="9274" y="5794"/>
                  <a:pt x="9316" y="5329"/>
                  <a:pt x="9274" y="4874"/>
                </a:cubicBezTo>
                <a:cubicBezTo>
                  <a:pt x="9295" y="4863"/>
                  <a:pt x="9327" y="4863"/>
                  <a:pt x="9348" y="4853"/>
                </a:cubicBezTo>
                <a:lnTo>
                  <a:pt x="10152" y="4599"/>
                </a:lnTo>
                <a:cubicBezTo>
                  <a:pt x="10395" y="4525"/>
                  <a:pt x="10533" y="4261"/>
                  <a:pt x="10459" y="4007"/>
                </a:cubicBezTo>
                <a:lnTo>
                  <a:pt x="10205" y="3214"/>
                </a:lnTo>
                <a:cubicBezTo>
                  <a:pt x="10144" y="3015"/>
                  <a:pt x="9950" y="2887"/>
                  <a:pt x="9748" y="2887"/>
                </a:cubicBezTo>
                <a:cubicBezTo>
                  <a:pt x="9703" y="2887"/>
                  <a:pt x="9657" y="2894"/>
                  <a:pt x="9613" y="2907"/>
                </a:cubicBezTo>
                <a:lnTo>
                  <a:pt x="8819" y="3161"/>
                </a:lnTo>
                <a:cubicBezTo>
                  <a:pt x="8798" y="3172"/>
                  <a:pt x="8767" y="3182"/>
                  <a:pt x="8745" y="3193"/>
                </a:cubicBezTo>
                <a:cubicBezTo>
                  <a:pt x="8502" y="2780"/>
                  <a:pt x="8196" y="2421"/>
                  <a:pt x="7847" y="2125"/>
                </a:cubicBezTo>
                <a:cubicBezTo>
                  <a:pt x="7857" y="2104"/>
                  <a:pt x="7878" y="2082"/>
                  <a:pt x="7889" y="2051"/>
                </a:cubicBezTo>
                <a:lnTo>
                  <a:pt x="8270" y="1311"/>
                </a:lnTo>
                <a:cubicBezTo>
                  <a:pt x="8386" y="1078"/>
                  <a:pt x="8291" y="792"/>
                  <a:pt x="8069" y="676"/>
                </a:cubicBezTo>
                <a:lnTo>
                  <a:pt x="7318" y="295"/>
                </a:lnTo>
                <a:cubicBezTo>
                  <a:pt x="7250" y="261"/>
                  <a:pt x="7178" y="245"/>
                  <a:pt x="7108" y="245"/>
                </a:cubicBezTo>
                <a:cubicBezTo>
                  <a:pt x="6937" y="245"/>
                  <a:pt x="6773" y="339"/>
                  <a:pt x="6683" y="496"/>
                </a:cubicBezTo>
                <a:lnTo>
                  <a:pt x="6303" y="1247"/>
                </a:lnTo>
                <a:cubicBezTo>
                  <a:pt x="6292" y="1268"/>
                  <a:pt x="6282" y="1289"/>
                  <a:pt x="6271" y="1321"/>
                </a:cubicBezTo>
                <a:cubicBezTo>
                  <a:pt x="5948" y="1234"/>
                  <a:pt x="5612" y="1189"/>
                  <a:pt x="5270" y="1189"/>
                </a:cubicBezTo>
                <a:cubicBezTo>
                  <a:pt x="5153" y="1189"/>
                  <a:pt x="5036" y="1194"/>
                  <a:pt x="4918" y="1205"/>
                </a:cubicBezTo>
                <a:cubicBezTo>
                  <a:pt x="4918" y="1184"/>
                  <a:pt x="4907" y="1152"/>
                  <a:pt x="4907" y="1131"/>
                </a:cubicBezTo>
                <a:lnTo>
                  <a:pt x="4653" y="327"/>
                </a:lnTo>
                <a:cubicBezTo>
                  <a:pt x="4593" y="129"/>
                  <a:pt x="4398" y="0"/>
                  <a:pt x="419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227;p29">
            <a:extLst>
              <a:ext uri="{FF2B5EF4-FFF2-40B4-BE49-F238E27FC236}">
                <a16:creationId xmlns:a16="http://schemas.microsoft.com/office/drawing/2014/main" id="{D227A005-DF93-E12D-9F64-0774A0121AED}"/>
              </a:ext>
            </a:extLst>
          </p:cNvPr>
          <p:cNvSpPr txBox="1">
            <a:spLocks/>
          </p:cNvSpPr>
          <p:nvPr/>
        </p:nvSpPr>
        <p:spPr>
          <a:xfrm>
            <a:off x="2540707" y="2880498"/>
            <a:ext cx="3683400" cy="139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M Sans"/>
              <a:buNone/>
              <a:defRPr sz="18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 algn="ctr"/>
            <a:r>
              <a:rPr lang="pt-BR" sz="3000" dirty="0"/>
              <a:t>Explicação</a:t>
            </a:r>
          </a:p>
          <a:p>
            <a:pPr marL="0" indent="0" algn="ctr"/>
            <a:r>
              <a:rPr lang="pt-BR" sz="3000" dirty="0"/>
              <a:t>Código em CPP</a:t>
            </a:r>
          </a:p>
        </p:txBody>
      </p:sp>
      <p:sp>
        <p:nvSpPr>
          <p:cNvPr id="5" name="Google Shape;226;p29">
            <a:extLst>
              <a:ext uri="{FF2B5EF4-FFF2-40B4-BE49-F238E27FC236}">
                <a16:creationId xmlns:a16="http://schemas.microsoft.com/office/drawing/2014/main" id="{91670B45-D58B-0951-FFBE-4A4B3808178D}"/>
              </a:ext>
            </a:extLst>
          </p:cNvPr>
          <p:cNvSpPr txBox="1">
            <a:spLocks/>
          </p:cNvSpPr>
          <p:nvPr/>
        </p:nvSpPr>
        <p:spPr>
          <a:xfrm>
            <a:off x="2042350" y="1711111"/>
            <a:ext cx="4680114" cy="551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los Text ExtraBold"/>
              <a:buNone/>
              <a:defRPr sz="45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olos Text ExtraBold"/>
              <a:buNone/>
              <a:defRPr sz="5200" b="0" i="0" u="none" strike="noStrike" cap="none">
                <a:solidFill>
                  <a:schemeClr val="dk1"/>
                </a:solidFill>
                <a:latin typeface="Golos Text ExtraBold"/>
                <a:ea typeface="Golos Text ExtraBold"/>
                <a:cs typeface="Golos Text ExtraBold"/>
                <a:sym typeface="Golos Text ExtraBold"/>
              </a:defRPr>
            </a:lvl9pPr>
          </a:lstStyle>
          <a:p>
            <a:pPr algn="ctr"/>
            <a:r>
              <a:rPr lang="pt-BR" sz="4000" dirty="0">
                <a:highlight>
                  <a:schemeClr val="dk2"/>
                </a:highlight>
              </a:rPr>
              <a:t>FILA ESTÁTICA</a:t>
            </a:r>
          </a:p>
        </p:txBody>
      </p:sp>
    </p:spTree>
    <p:extLst>
      <p:ext uri="{BB962C8B-B14F-4D97-AF65-F5344CB8AC3E}">
        <p14:creationId xmlns:p14="http://schemas.microsoft.com/office/powerpoint/2010/main" val="77723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2FB6-1DB4-7077-D96B-8B1186EE5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CBCC2F5-8288-CDDA-F270-9C7D0D8BC1D2}"/>
              </a:ext>
            </a:extLst>
          </p:cNvPr>
          <p:cNvSpPr/>
          <p:nvPr/>
        </p:nvSpPr>
        <p:spPr>
          <a:xfrm>
            <a:off x="369423" y="2428136"/>
            <a:ext cx="6836049" cy="1887832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4DEE56-44DE-90F7-2BC3-B80D48BD0C32}"/>
              </a:ext>
            </a:extLst>
          </p:cNvPr>
          <p:cNvSpPr txBox="1"/>
          <p:nvPr/>
        </p:nvSpPr>
        <p:spPr>
          <a:xfrm>
            <a:off x="369423" y="217777"/>
            <a:ext cx="8444377" cy="43088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596900" lvl="1" indent="0">
              <a:buNone/>
            </a:pPr>
            <a:r>
              <a:rPr lang="pt-BR" sz="2200" b="1" dirty="0">
                <a:latin typeface="DM Sans" pitchFamily="2" charset="0"/>
              </a:rPr>
              <a:t>FILA ESTÁTICA</a:t>
            </a:r>
          </a:p>
        </p:txBody>
      </p:sp>
      <p:sp>
        <p:nvSpPr>
          <p:cNvPr id="4" name="Espaço Reservado para Imagem 2">
            <a:extLst>
              <a:ext uri="{FF2B5EF4-FFF2-40B4-BE49-F238E27FC236}">
                <a16:creationId xmlns:a16="http://schemas.microsoft.com/office/drawing/2014/main" id="{C76A084A-3391-52A9-CC0F-CFBE050ED21C}"/>
              </a:ext>
            </a:extLst>
          </p:cNvPr>
          <p:cNvSpPr txBox="1">
            <a:spLocks/>
          </p:cNvSpPr>
          <p:nvPr/>
        </p:nvSpPr>
        <p:spPr>
          <a:xfrm>
            <a:off x="359078" y="758278"/>
            <a:ext cx="8454722" cy="1299122"/>
          </a:xfrm>
          <a:prstGeom prst="roundRect">
            <a:avLst>
              <a:gd name="adj" fmla="val 7563"/>
            </a:avLst>
          </a:prstGeom>
          <a:noFill/>
          <a:ln w="76200">
            <a:solidFill>
              <a:srgbClr val="B0EAEA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ysClr val="windowText" lastClr="000000"/>
                </a:solidFill>
                <a:latin typeface="DM Sans" pitchFamily="2" charset="0"/>
              </a:rPr>
              <a:t>É composta por informações como: quantidade de elementos, início e o final da Fila, além do vetor que armazenará os dados.</a:t>
            </a:r>
          </a:p>
          <a:p>
            <a:pPr marL="342900" indent="-342900">
              <a:buClrTx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ysClr val="windowText" lastClr="000000"/>
                </a:solidFill>
                <a:latin typeface="DM Sans" pitchFamily="2" charset="0"/>
              </a:rPr>
              <a:t>Necessário informar o tamanho máximo (MAX) desse vetor.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6B284F-0D3F-59E4-952B-C17FBC2F3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47430"/>
              </p:ext>
            </p:extLst>
          </p:nvPr>
        </p:nvGraphicFramePr>
        <p:xfrm>
          <a:off x="684603" y="2662903"/>
          <a:ext cx="1584960" cy="609600"/>
        </p:xfrm>
        <a:graphic>
          <a:graphicData uri="http://schemas.openxmlformats.org/drawingml/2006/table">
            <a:tbl>
              <a:tblPr firstRow="1" bandRow="1">
                <a:tableStyleId>{C35391CD-A0D8-47C0-859C-63602B9EEDF6}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53659272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92955136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509203710"/>
                    </a:ext>
                  </a:extLst>
                </a:gridCol>
              </a:tblGrid>
              <a:tr h="256795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98756"/>
                  </a:ext>
                </a:extLst>
              </a:tr>
              <a:tr h="256795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qtd</a:t>
                      </a:r>
                      <a:endParaRPr lang="pt-BR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inic</a:t>
                      </a:r>
                      <a:endParaRPr lang="pt-BR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fim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000121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0D1946D-8AE6-BD16-CBB0-C2266A50F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98941"/>
              </p:ext>
            </p:extLst>
          </p:nvPr>
        </p:nvGraphicFramePr>
        <p:xfrm>
          <a:off x="1283645" y="3486452"/>
          <a:ext cx="5429795" cy="741680"/>
        </p:xfrm>
        <a:graphic>
          <a:graphicData uri="http://schemas.openxmlformats.org/drawingml/2006/table">
            <a:tbl>
              <a:tblPr firstRow="1" bandRow="1">
                <a:tableStyleId>{C35391CD-A0D8-47C0-859C-63602B9EEDF6}</a:tableStyleId>
              </a:tblPr>
              <a:tblGrid>
                <a:gridCol w="775685">
                  <a:extLst>
                    <a:ext uri="{9D8B030D-6E8A-4147-A177-3AD203B41FA5}">
                      <a16:colId xmlns:a16="http://schemas.microsoft.com/office/drawing/2014/main" val="3617270972"/>
                    </a:ext>
                  </a:extLst>
                </a:gridCol>
                <a:gridCol w="775685">
                  <a:extLst>
                    <a:ext uri="{9D8B030D-6E8A-4147-A177-3AD203B41FA5}">
                      <a16:colId xmlns:a16="http://schemas.microsoft.com/office/drawing/2014/main" val="3975331814"/>
                    </a:ext>
                  </a:extLst>
                </a:gridCol>
                <a:gridCol w="775685">
                  <a:extLst>
                    <a:ext uri="{9D8B030D-6E8A-4147-A177-3AD203B41FA5}">
                      <a16:colId xmlns:a16="http://schemas.microsoft.com/office/drawing/2014/main" val="782062294"/>
                    </a:ext>
                  </a:extLst>
                </a:gridCol>
                <a:gridCol w="775685">
                  <a:extLst>
                    <a:ext uri="{9D8B030D-6E8A-4147-A177-3AD203B41FA5}">
                      <a16:colId xmlns:a16="http://schemas.microsoft.com/office/drawing/2014/main" val="3528020108"/>
                    </a:ext>
                  </a:extLst>
                </a:gridCol>
                <a:gridCol w="775685">
                  <a:extLst>
                    <a:ext uri="{9D8B030D-6E8A-4147-A177-3AD203B41FA5}">
                      <a16:colId xmlns:a16="http://schemas.microsoft.com/office/drawing/2014/main" val="2278484435"/>
                    </a:ext>
                  </a:extLst>
                </a:gridCol>
                <a:gridCol w="775685">
                  <a:extLst>
                    <a:ext uri="{9D8B030D-6E8A-4147-A177-3AD203B41FA5}">
                      <a16:colId xmlns:a16="http://schemas.microsoft.com/office/drawing/2014/main" val="3277311596"/>
                    </a:ext>
                  </a:extLst>
                </a:gridCol>
                <a:gridCol w="775685">
                  <a:extLst>
                    <a:ext uri="{9D8B030D-6E8A-4147-A177-3AD203B41FA5}">
                      <a16:colId xmlns:a16="http://schemas.microsoft.com/office/drawing/2014/main" val="1937510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 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50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b="1" dirty="0"/>
                        <a:t>MAX-1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9030356"/>
                  </a:ext>
                </a:extLst>
              </a:tr>
            </a:tbl>
          </a:graphicData>
        </a:graphic>
      </p:graphicFrame>
      <p:sp>
        <p:nvSpPr>
          <p:cNvPr id="8" name="CaixaDeTexto 7">
            <a:extLst>
              <a:ext uri="{FF2B5EF4-FFF2-40B4-BE49-F238E27FC236}">
                <a16:creationId xmlns:a16="http://schemas.microsoft.com/office/drawing/2014/main" id="{4D95BFD5-B199-9D9E-63D4-14F9EEC39069}"/>
              </a:ext>
            </a:extLst>
          </p:cNvPr>
          <p:cNvSpPr txBox="1"/>
          <p:nvPr/>
        </p:nvSpPr>
        <p:spPr>
          <a:xfrm>
            <a:off x="543449" y="350727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dados</a:t>
            </a:r>
          </a:p>
        </p:txBody>
      </p:sp>
    </p:spTree>
    <p:extLst>
      <p:ext uri="{BB962C8B-B14F-4D97-AF65-F5344CB8AC3E}">
        <p14:creationId xmlns:p14="http://schemas.microsoft.com/office/powerpoint/2010/main" val="13244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C76B199F-720C-63C3-E843-E98411D6FCA6}"/>
              </a:ext>
            </a:extLst>
          </p:cNvPr>
          <p:cNvSpPr/>
          <p:nvPr/>
        </p:nvSpPr>
        <p:spPr>
          <a:xfrm>
            <a:off x="284080" y="316991"/>
            <a:ext cx="5688622" cy="1438657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8C8C838-1361-8EDC-FA23-2209B75F4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025509"/>
              </p:ext>
            </p:extLst>
          </p:nvPr>
        </p:nvGraphicFramePr>
        <p:xfrm>
          <a:off x="599259" y="419575"/>
          <a:ext cx="1584960" cy="609600"/>
        </p:xfrm>
        <a:graphic>
          <a:graphicData uri="http://schemas.openxmlformats.org/drawingml/2006/table">
            <a:tbl>
              <a:tblPr firstRow="1" bandRow="1">
                <a:tableStyleId>{C35391CD-A0D8-47C0-859C-63602B9EEDF6}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53659272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92955136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509203710"/>
                    </a:ext>
                  </a:extLst>
                </a:gridCol>
              </a:tblGrid>
              <a:tr h="256795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98756"/>
                  </a:ext>
                </a:extLst>
              </a:tr>
              <a:tr h="256795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qtd</a:t>
                      </a:r>
                      <a:endParaRPr lang="pt-BR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inic</a:t>
                      </a:r>
                      <a:endParaRPr lang="pt-BR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fim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000121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1A6A50D-6948-238C-E075-A4783983B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39045"/>
              </p:ext>
            </p:extLst>
          </p:nvPr>
        </p:nvGraphicFramePr>
        <p:xfrm>
          <a:off x="1198300" y="1118199"/>
          <a:ext cx="5429795" cy="889000"/>
        </p:xfrm>
        <a:graphic>
          <a:graphicData uri="http://schemas.openxmlformats.org/drawingml/2006/table">
            <a:tbl>
              <a:tblPr firstRow="1" bandRow="1">
                <a:tableStyleId>{C35391CD-A0D8-47C0-859C-63602B9EEDF6}</a:tableStyleId>
              </a:tblPr>
              <a:tblGrid>
                <a:gridCol w="775685">
                  <a:extLst>
                    <a:ext uri="{9D8B030D-6E8A-4147-A177-3AD203B41FA5}">
                      <a16:colId xmlns:a16="http://schemas.microsoft.com/office/drawing/2014/main" val="3617270972"/>
                    </a:ext>
                  </a:extLst>
                </a:gridCol>
                <a:gridCol w="775685">
                  <a:extLst>
                    <a:ext uri="{9D8B030D-6E8A-4147-A177-3AD203B41FA5}">
                      <a16:colId xmlns:a16="http://schemas.microsoft.com/office/drawing/2014/main" val="3975331814"/>
                    </a:ext>
                  </a:extLst>
                </a:gridCol>
                <a:gridCol w="775685">
                  <a:extLst>
                    <a:ext uri="{9D8B030D-6E8A-4147-A177-3AD203B41FA5}">
                      <a16:colId xmlns:a16="http://schemas.microsoft.com/office/drawing/2014/main" val="782062294"/>
                    </a:ext>
                  </a:extLst>
                </a:gridCol>
                <a:gridCol w="775685">
                  <a:extLst>
                    <a:ext uri="{9D8B030D-6E8A-4147-A177-3AD203B41FA5}">
                      <a16:colId xmlns:a16="http://schemas.microsoft.com/office/drawing/2014/main" val="3528020108"/>
                    </a:ext>
                  </a:extLst>
                </a:gridCol>
                <a:gridCol w="775685">
                  <a:extLst>
                    <a:ext uri="{9D8B030D-6E8A-4147-A177-3AD203B41FA5}">
                      <a16:colId xmlns:a16="http://schemas.microsoft.com/office/drawing/2014/main" val="2278484435"/>
                    </a:ext>
                  </a:extLst>
                </a:gridCol>
                <a:gridCol w="775685">
                  <a:extLst>
                    <a:ext uri="{9D8B030D-6E8A-4147-A177-3AD203B41FA5}">
                      <a16:colId xmlns:a16="http://schemas.microsoft.com/office/drawing/2014/main" val="3277311596"/>
                    </a:ext>
                  </a:extLst>
                </a:gridCol>
                <a:gridCol w="775685">
                  <a:extLst>
                    <a:ext uri="{9D8B030D-6E8A-4147-A177-3AD203B41FA5}">
                      <a16:colId xmlns:a16="http://schemas.microsoft.com/office/drawing/2014/main" val="1937510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 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50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b="1" dirty="0"/>
                        <a:t>MAX-1</a:t>
                      </a:r>
                    </a:p>
                    <a:p>
                      <a:endParaRPr lang="pt-BR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9030356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19C9DD3D-D8B1-9714-3ED7-73A5AFC907DB}"/>
              </a:ext>
            </a:extLst>
          </p:cNvPr>
          <p:cNvSpPr txBox="1"/>
          <p:nvPr/>
        </p:nvSpPr>
        <p:spPr>
          <a:xfrm>
            <a:off x="458105" y="1118199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dados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5041E88-7116-29DB-0306-616B69409852}"/>
              </a:ext>
            </a:extLst>
          </p:cNvPr>
          <p:cNvSpPr/>
          <p:nvPr/>
        </p:nvSpPr>
        <p:spPr>
          <a:xfrm>
            <a:off x="6916202" y="170689"/>
            <a:ext cx="1943719" cy="1438656"/>
          </a:xfrm>
          <a:prstGeom prst="roundRect">
            <a:avLst/>
          </a:prstGeom>
          <a:noFill/>
          <a:ln>
            <a:solidFill>
              <a:srgbClr val="B0EA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Inserir 7, 3, 9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Remover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Remover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Inserir 5</a:t>
            </a:r>
          </a:p>
        </p:txBody>
      </p: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25046C2C-02B1-29EF-237C-273FB8647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922605"/>
              </p:ext>
            </p:extLst>
          </p:nvPr>
        </p:nvGraphicFramePr>
        <p:xfrm>
          <a:off x="904228" y="2210153"/>
          <a:ext cx="1584960" cy="710298"/>
        </p:xfrm>
        <a:graphic>
          <a:graphicData uri="http://schemas.openxmlformats.org/drawingml/2006/table">
            <a:tbl>
              <a:tblPr firstRow="1" bandRow="1">
                <a:tableStyleId>{C35391CD-A0D8-47C0-859C-63602B9EEDF6}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val="153659272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92955136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3509203710"/>
                    </a:ext>
                  </a:extLst>
                </a:gridCol>
              </a:tblGrid>
              <a:tr h="355149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998756"/>
                  </a:ext>
                </a:extLst>
              </a:tr>
              <a:tr h="355149"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qtd</a:t>
                      </a:r>
                      <a:endParaRPr lang="pt-BR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 err="1"/>
                        <a:t>inic</a:t>
                      </a:r>
                      <a:endParaRPr lang="pt-BR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fim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0001211"/>
                  </a:ext>
                </a:extLst>
              </a:tr>
            </a:tbl>
          </a:graphicData>
        </a:graphic>
      </p:graphicFrame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FEE33CD1-23B2-22D3-5405-719EF2DFB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334037"/>
              </p:ext>
            </p:extLst>
          </p:nvPr>
        </p:nvGraphicFramePr>
        <p:xfrm>
          <a:off x="1486407" y="3568108"/>
          <a:ext cx="5429795" cy="741680"/>
        </p:xfrm>
        <a:graphic>
          <a:graphicData uri="http://schemas.openxmlformats.org/drawingml/2006/table">
            <a:tbl>
              <a:tblPr firstRow="1" bandRow="1">
                <a:tableStyleId>{C35391CD-A0D8-47C0-859C-63602B9EEDF6}</a:tableStyleId>
              </a:tblPr>
              <a:tblGrid>
                <a:gridCol w="775685">
                  <a:extLst>
                    <a:ext uri="{9D8B030D-6E8A-4147-A177-3AD203B41FA5}">
                      <a16:colId xmlns:a16="http://schemas.microsoft.com/office/drawing/2014/main" val="3617270972"/>
                    </a:ext>
                  </a:extLst>
                </a:gridCol>
                <a:gridCol w="775685">
                  <a:extLst>
                    <a:ext uri="{9D8B030D-6E8A-4147-A177-3AD203B41FA5}">
                      <a16:colId xmlns:a16="http://schemas.microsoft.com/office/drawing/2014/main" val="3975331814"/>
                    </a:ext>
                  </a:extLst>
                </a:gridCol>
                <a:gridCol w="775685">
                  <a:extLst>
                    <a:ext uri="{9D8B030D-6E8A-4147-A177-3AD203B41FA5}">
                      <a16:colId xmlns:a16="http://schemas.microsoft.com/office/drawing/2014/main" val="782062294"/>
                    </a:ext>
                  </a:extLst>
                </a:gridCol>
                <a:gridCol w="775685">
                  <a:extLst>
                    <a:ext uri="{9D8B030D-6E8A-4147-A177-3AD203B41FA5}">
                      <a16:colId xmlns:a16="http://schemas.microsoft.com/office/drawing/2014/main" val="3528020108"/>
                    </a:ext>
                  </a:extLst>
                </a:gridCol>
                <a:gridCol w="775685">
                  <a:extLst>
                    <a:ext uri="{9D8B030D-6E8A-4147-A177-3AD203B41FA5}">
                      <a16:colId xmlns:a16="http://schemas.microsoft.com/office/drawing/2014/main" val="2278484435"/>
                    </a:ext>
                  </a:extLst>
                </a:gridCol>
                <a:gridCol w="775685">
                  <a:extLst>
                    <a:ext uri="{9D8B030D-6E8A-4147-A177-3AD203B41FA5}">
                      <a16:colId xmlns:a16="http://schemas.microsoft.com/office/drawing/2014/main" val="3277311596"/>
                    </a:ext>
                  </a:extLst>
                </a:gridCol>
                <a:gridCol w="775685">
                  <a:extLst>
                    <a:ext uri="{9D8B030D-6E8A-4147-A177-3AD203B41FA5}">
                      <a16:colId xmlns:a16="http://schemas.microsoft.com/office/drawing/2014/main" val="19375108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 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509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0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1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4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/>
                        <a:t>5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b="1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9030356"/>
                  </a:ext>
                </a:extLst>
              </a:tr>
            </a:tbl>
          </a:graphicData>
        </a:graphic>
      </p:graphicFrame>
      <p:sp>
        <p:nvSpPr>
          <p:cNvPr id="30" name="CaixaDeTexto 29">
            <a:extLst>
              <a:ext uri="{FF2B5EF4-FFF2-40B4-BE49-F238E27FC236}">
                <a16:creationId xmlns:a16="http://schemas.microsoft.com/office/drawing/2014/main" id="{7A1FB93C-F58C-EA50-AD52-959FF0D4459B}"/>
              </a:ext>
            </a:extLst>
          </p:cNvPr>
          <p:cNvSpPr txBox="1"/>
          <p:nvPr/>
        </p:nvSpPr>
        <p:spPr>
          <a:xfrm>
            <a:off x="740215" y="3582267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dados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3C7AA0D-9C4E-7442-BEF8-0C6157033991}"/>
              </a:ext>
            </a:extLst>
          </p:cNvPr>
          <p:cNvSpPr txBox="1"/>
          <p:nvPr/>
        </p:nvSpPr>
        <p:spPr>
          <a:xfrm flipH="1">
            <a:off x="2880045" y="2376531"/>
            <a:ext cx="2828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Inserir 7</a:t>
            </a:r>
          </a:p>
          <a:p>
            <a:r>
              <a:rPr lang="pt-BR" sz="1800" dirty="0"/>
              <a:t>Se </a:t>
            </a:r>
            <a:r>
              <a:rPr lang="pt-BR" sz="1800" dirty="0" err="1"/>
              <a:t>qtd</a:t>
            </a:r>
            <a:r>
              <a:rPr lang="pt-BR" sz="1800" dirty="0"/>
              <a:t>!=</a:t>
            </a:r>
            <a:r>
              <a:rPr lang="pt-BR" sz="1800" dirty="0" err="1"/>
              <a:t>max</a:t>
            </a:r>
            <a:r>
              <a:rPr lang="pt-BR" sz="1800" dirty="0"/>
              <a:t> ok</a:t>
            </a:r>
          </a:p>
          <a:p>
            <a:r>
              <a:rPr lang="pt-BR" sz="1800" dirty="0"/>
              <a:t>Inserir no fim+1</a:t>
            </a:r>
          </a:p>
          <a:p>
            <a:r>
              <a:rPr lang="pt-BR" sz="1800" dirty="0"/>
              <a:t>Atualizar o </a:t>
            </a:r>
            <a:r>
              <a:rPr lang="pt-BR" sz="1800" dirty="0" err="1"/>
              <a:t>qtd</a:t>
            </a:r>
            <a:r>
              <a:rPr lang="pt-BR" sz="1800" dirty="0"/>
              <a:t> e o fim.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47E58EB-1B9E-112F-CBB1-570ABB7E52A7}"/>
              </a:ext>
            </a:extLst>
          </p:cNvPr>
          <p:cNvSpPr/>
          <p:nvPr/>
        </p:nvSpPr>
        <p:spPr>
          <a:xfrm>
            <a:off x="4775200" y="3594967"/>
            <a:ext cx="4064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23548D50-195D-FC7B-1624-2BAAE2BFF191}"/>
              </a:ext>
            </a:extLst>
          </p:cNvPr>
          <p:cNvSpPr/>
          <p:nvPr/>
        </p:nvSpPr>
        <p:spPr>
          <a:xfrm>
            <a:off x="5566301" y="3603609"/>
            <a:ext cx="406400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AA04452-86A5-F8EC-9066-B5EECAD8ECFA}"/>
              </a:ext>
            </a:extLst>
          </p:cNvPr>
          <p:cNvSpPr txBox="1"/>
          <p:nvPr/>
        </p:nvSpPr>
        <p:spPr>
          <a:xfrm>
            <a:off x="990756" y="2227461"/>
            <a:ext cx="35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highlight>
                  <a:srgbClr val="F4F2FC"/>
                </a:highlight>
              </a:rPr>
              <a:t>5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783DCB1-5CE5-95F5-EEF5-2E157AB560C6}"/>
              </a:ext>
            </a:extLst>
          </p:cNvPr>
          <p:cNvSpPr txBox="1"/>
          <p:nvPr/>
        </p:nvSpPr>
        <p:spPr>
          <a:xfrm>
            <a:off x="2057219" y="2246610"/>
            <a:ext cx="35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  <a:highlight>
                  <a:srgbClr val="F4F2FC"/>
                </a:highlight>
              </a:rPr>
              <a:t>4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6CF456E6-63B1-7382-1ADE-C8D82E1D2389}"/>
              </a:ext>
            </a:extLst>
          </p:cNvPr>
          <p:cNvSpPr txBox="1"/>
          <p:nvPr/>
        </p:nvSpPr>
        <p:spPr>
          <a:xfrm>
            <a:off x="3080832" y="2007199"/>
            <a:ext cx="235994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/>
              <a:t>Inserir 3</a:t>
            </a:r>
          </a:p>
          <a:p>
            <a:r>
              <a:rPr lang="pt-BR" sz="1700" dirty="0"/>
              <a:t>Se </a:t>
            </a:r>
            <a:r>
              <a:rPr lang="pt-BR" sz="1700" dirty="0" err="1"/>
              <a:t>qtd</a:t>
            </a:r>
            <a:r>
              <a:rPr lang="pt-BR" sz="1700" dirty="0"/>
              <a:t>!=</a:t>
            </a:r>
            <a:r>
              <a:rPr lang="pt-BR" sz="1700" dirty="0" err="1"/>
              <a:t>max</a:t>
            </a:r>
            <a:r>
              <a:rPr lang="pt-BR" sz="1700" dirty="0"/>
              <a:t> ok</a:t>
            </a:r>
          </a:p>
          <a:p>
            <a:r>
              <a:rPr lang="pt-BR" sz="1700" dirty="0"/>
              <a:t>Inserir no fim+1</a:t>
            </a:r>
          </a:p>
          <a:p>
            <a:r>
              <a:rPr lang="pt-BR" sz="1700" dirty="0"/>
              <a:t>Atualizar o </a:t>
            </a:r>
            <a:r>
              <a:rPr lang="pt-BR" sz="1700" dirty="0" err="1"/>
              <a:t>qtd</a:t>
            </a:r>
            <a:r>
              <a:rPr lang="pt-BR" sz="1700" dirty="0"/>
              <a:t> e o fim.</a:t>
            </a:r>
          </a:p>
          <a:p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D6F4CBF-4A9B-D247-6137-5CF3E1BB3E5C}"/>
              </a:ext>
            </a:extLst>
          </p:cNvPr>
          <p:cNvSpPr txBox="1"/>
          <p:nvPr/>
        </p:nvSpPr>
        <p:spPr>
          <a:xfrm>
            <a:off x="5229812" y="2159353"/>
            <a:ext cx="2056973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dirty="0"/>
              <a:t>Inserir 9</a:t>
            </a:r>
          </a:p>
          <a:p>
            <a:r>
              <a:rPr lang="pt-BR" sz="1700" dirty="0"/>
              <a:t>Se </a:t>
            </a:r>
            <a:r>
              <a:rPr lang="pt-BR" sz="1700" dirty="0" err="1"/>
              <a:t>qtd</a:t>
            </a:r>
            <a:r>
              <a:rPr lang="pt-BR" sz="1700" dirty="0"/>
              <a:t>!=</a:t>
            </a:r>
            <a:r>
              <a:rPr lang="pt-BR" sz="1700" dirty="0" err="1"/>
              <a:t>max</a:t>
            </a:r>
            <a:r>
              <a:rPr lang="pt-BR" sz="1700" dirty="0"/>
              <a:t> </a:t>
            </a:r>
            <a:r>
              <a:rPr lang="pt-BR" sz="1700" dirty="0">
                <a:sym typeface="Wingdings" panose="05000000000000000000" pitchFamily="2" charset="2"/>
              </a:rPr>
              <a:t></a:t>
            </a:r>
            <a:r>
              <a:rPr lang="pt-BR" sz="1700" dirty="0"/>
              <a:t>não</a:t>
            </a:r>
          </a:p>
          <a:p>
            <a:r>
              <a:rPr lang="pt-BR" sz="1700" dirty="0"/>
              <a:t>Fila está cheia</a:t>
            </a:r>
          </a:p>
          <a:p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5A3D8E6-24C6-06A4-742B-BEB5AEA95593}"/>
              </a:ext>
            </a:extLst>
          </p:cNvPr>
          <p:cNvSpPr txBox="1"/>
          <p:nvPr/>
        </p:nvSpPr>
        <p:spPr>
          <a:xfrm>
            <a:off x="1034644" y="2260050"/>
            <a:ext cx="30405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47D26FD-48C1-B858-465C-5C59CAD715AE}"/>
              </a:ext>
            </a:extLst>
          </p:cNvPr>
          <p:cNvSpPr txBox="1"/>
          <p:nvPr/>
        </p:nvSpPr>
        <p:spPr>
          <a:xfrm>
            <a:off x="2082992" y="2246610"/>
            <a:ext cx="30405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312D72C-F022-FDB5-70A3-B647F6F6278C}"/>
              </a:ext>
            </a:extLst>
          </p:cNvPr>
          <p:cNvSpPr txBox="1"/>
          <p:nvPr/>
        </p:nvSpPr>
        <p:spPr>
          <a:xfrm>
            <a:off x="4519186" y="2228540"/>
            <a:ext cx="404469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700" b="1" dirty="0"/>
              <a:t>Remover </a:t>
            </a:r>
          </a:p>
          <a:p>
            <a:r>
              <a:rPr lang="pt-BR" sz="1700" b="1" dirty="0" err="1"/>
              <a:t>Qtd</a:t>
            </a:r>
            <a:r>
              <a:rPr lang="pt-BR" sz="1700" b="1" dirty="0"/>
              <a:t> != 0 ok</a:t>
            </a:r>
          </a:p>
          <a:p>
            <a:r>
              <a:rPr lang="pt-BR" sz="1700" b="1" dirty="0"/>
              <a:t>Remover elemento que está no início</a:t>
            </a:r>
          </a:p>
          <a:p>
            <a:r>
              <a:rPr lang="pt-BR" sz="1700" b="1" dirty="0"/>
              <a:t>Atualizar </a:t>
            </a:r>
            <a:r>
              <a:rPr lang="pt-BR" sz="1700" b="1" dirty="0" err="1"/>
              <a:t>qtd</a:t>
            </a:r>
            <a:r>
              <a:rPr lang="pt-BR" sz="1700" b="1" dirty="0"/>
              <a:t> e inicio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ECF8D0CC-2432-471F-E899-C2497C261800}"/>
              </a:ext>
            </a:extLst>
          </p:cNvPr>
          <p:cNvSpPr/>
          <p:nvPr/>
        </p:nvSpPr>
        <p:spPr>
          <a:xfrm>
            <a:off x="1696708" y="3603609"/>
            <a:ext cx="406400" cy="286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9995BD70-3514-43F8-22E8-37604C2C130D}"/>
              </a:ext>
            </a:extLst>
          </p:cNvPr>
          <p:cNvSpPr/>
          <p:nvPr/>
        </p:nvSpPr>
        <p:spPr>
          <a:xfrm>
            <a:off x="1541885" y="2292700"/>
            <a:ext cx="385664" cy="242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67AEAA8-EBDE-9763-03AD-09BEB57BE20D}"/>
              </a:ext>
            </a:extLst>
          </p:cNvPr>
          <p:cNvSpPr txBox="1"/>
          <p:nvPr/>
        </p:nvSpPr>
        <p:spPr>
          <a:xfrm>
            <a:off x="3495336" y="2540005"/>
            <a:ext cx="37211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Remover </a:t>
            </a:r>
          </a:p>
          <a:p>
            <a:r>
              <a:rPr lang="pt-BR" sz="1400" b="1" dirty="0" err="1"/>
              <a:t>Qtd</a:t>
            </a:r>
            <a:r>
              <a:rPr lang="pt-BR" sz="1400" b="1" dirty="0"/>
              <a:t> != 0 ok</a:t>
            </a:r>
          </a:p>
          <a:p>
            <a:r>
              <a:rPr lang="pt-BR" sz="1400" b="1" dirty="0"/>
              <a:t>Remover elemento que está no início</a:t>
            </a:r>
          </a:p>
          <a:p>
            <a:r>
              <a:rPr lang="pt-BR" sz="1400" b="1" dirty="0"/>
              <a:t>Atualizar </a:t>
            </a:r>
            <a:r>
              <a:rPr lang="pt-BR" sz="1400" b="1" dirty="0" err="1"/>
              <a:t>qtd</a:t>
            </a:r>
            <a:r>
              <a:rPr lang="pt-BR" sz="1400" b="1" dirty="0"/>
              <a:t> e inicio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65FA2D1C-8B7D-0716-D744-686D9A2F12FF}"/>
              </a:ext>
            </a:extLst>
          </p:cNvPr>
          <p:cNvSpPr/>
          <p:nvPr/>
        </p:nvSpPr>
        <p:spPr>
          <a:xfrm>
            <a:off x="985477" y="2267300"/>
            <a:ext cx="365920" cy="285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8AB62AB6-2394-F3B5-71B6-FA4973D326FE}"/>
              </a:ext>
            </a:extLst>
          </p:cNvPr>
          <p:cNvSpPr/>
          <p:nvPr/>
        </p:nvSpPr>
        <p:spPr>
          <a:xfrm>
            <a:off x="1511008" y="2240154"/>
            <a:ext cx="399299" cy="324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D5179079-A6BC-65F0-1B3F-82BB87103782}"/>
              </a:ext>
            </a:extLst>
          </p:cNvPr>
          <p:cNvSpPr/>
          <p:nvPr/>
        </p:nvSpPr>
        <p:spPr>
          <a:xfrm>
            <a:off x="2530503" y="3582267"/>
            <a:ext cx="320789" cy="316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7536921-966F-74A2-DEC5-919203B2B0AD}"/>
              </a:ext>
            </a:extLst>
          </p:cNvPr>
          <p:cNvSpPr txBox="1"/>
          <p:nvPr/>
        </p:nvSpPr>
        <p:spPr>
          <a:xfrm flipH="1">
            <a:off x="2648799" y="1623504"/>
            <a:ext cx="54830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Inserir 5</a:t>
            </a:r>
          </a:p>
          <a:p>
            <a:r>
              <a:rPr lang="pt-BR" sz="1800" dirty="0"/>
              <a:t>Se </a:t>
            </a:r>
            <a:r>
              <a:rPr lang="pt-BR" sz="1800" dirty="0" err="1"/>
              <a:t>qtd</a:t>
            </a:r>
            <a:r>
              <a:rPr lang="pt-BR" sz="1800" dirty="0"/>
              <a:t>!=</a:t>
            </a:r>
            <a:r>
              <a:rPr lang="pt-BR" sz="1800" dirty="0" err="1"/>
              <a:t>max</a:t>
            </a:r>
            <a:r>
              <a:rPr lang="pt-BR" sz="1800" dirty="0"/>
              <a:t> ok</a:t>
            </a:r>
          </a:p>
          <a:p>
            <a:r>
              <a:rPr lang="pt-BR" sz="1800" dirty="0"/>
              <a:t>Atualiza fim</a:t>
            </a:r>
          </a:p>
          <a:p>
            <a:r>
              <a:rPr lang="pt-BR" sz="1800" dirty="0"/>
              <a:t>Inserir no fim+1 (%MAX) ou</a:t>
            </a:r>
          </a:p>
          <a:p>
            <a:r>
              <a:rPr lang="pt-BR" sz="1800" i="1" dirty="0"/>
              <a:t>se fim==MAX, então atualiza o fim para 0</a:t>
            </a:r>
          </a:p>
          <a:p>
            <a:r>
              <a:rPr lang="pt-BR" sz="1800" i="1" dirty="0"/>
              <a:t>Inserir no fim</a:t>
            </a:r>
          </a:p>
          <a:p>
            <a:r>
              <a:rPr lang="pt-BR" sz="1800" dirty="0"/>
              <a:t>Atualizar o </a:t>
            </a:r>
            <a:r>
              <a:rPr lang="pt-BR" sz="1800" dirty="0" err="1"/>
              <a:t>qtd</a:t>
            </a:r>
            <a:r>
              <a:rPr lang="pt-BR" sz="1800" dirty="0"/>
              <a:t>.</a:t>
            </a:r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5F926DBC-C003-33D4-485B-4189C7036375}"/>
              </a:ext>
            </a:extLst>
          </p:cNvPr>
          <p:cNvSpPr/>
          <p:nvPr/>
        </p:nvSpPr>
        <p:spPr>
          <a:xfrm>
            <a:off x="1662160" y="3618107"/>
            <a:ext cx="431801" cy="286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8E9C4C1-E700-A5A1-1783-3B3856EBDFBD}"/>
              </a:ext>
            </a:extLst>
          </p:cNvPr>
          <p:cNvSpPr/>
          <p:nvPr/>
        </p:nvSpPr>
        <p:spPr>
          <a:xfrm>
            <a:off x="941302" y="2227184"/>
            <a:ext cx="431801" cy="286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C62C114-82CA-F69A-A2C2-D27122D7C34F}"/>
              </a:ext>
            </a:extLst>
          </p:cNvPr>
          <p:cNvSpPr/>
          <p:nvPr/>
        </p:nvSpPr>
        <p:spPr>
          <a:xfrm>
            <a:off x="1472057" y="2246610"/>
            <a:ext cx="431801" cy="286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b="1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9019970-DF92-C9D8-A4E2-A657AE967EDB}"/>
              </a:ext>
            </a:extLst>
          </p:cNvPr>
          <p:cNvSpPr txBox="1"/>
          <p:nvPr/>
        </p:nvSpPr>
        <p:spPr>
          <a:xfrm>
            <a:off x="2089088" y="2252706"/>
            <a:ext cx="30405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3216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1" grpId="1"/>
      <p:bldP spid="33" grpId="0" animBg="1"/>
      <p:bldP spid="34" grpId="0" animBg="1"/>
      <p:bldP spid="36" grpId="0"/>
      <p:bldP spid="37" grpId="0"/>
      <p:bldP spid="38" grpId="0"/>
      <p:bldP spid="38" grpId="1"/>
      <p:bldP spid="39" grpId="0"/>
      <p:bldP spid="39" grpId="1"/>
      <p:bldP spid="40" grpId="0" animBg="1"/>
      <p:bldP spid="40" grpId="1" animBg="1"/>
      <p:bldP spid="41" grpId="0" animBg="1"/>
      <p:bldP spid="42" grpId="0"/>
      <p:bldP spid="42" grpId="1"/>
      <p:bldP spid="44" grpId="0" animBg="1"/>
      <p:bldP spid="46" grpId="0" animBg="1"/>
      <p:bldP spid="48" grpId="0"/>
      <p:bldP spid="48" grpId="1"/>
      <p:bldP spid="49" grpId="0" animBg="1"/>
      <p:bldP spid="50" grpId="0" animBg="1"/>
      <p:bldP spid="51" grpId="0" animBg="1"/>
      <p:bldP spid="52" grpId="0"/>
      <p:bldP spid="52" grpId="1"/>
      <p:bldP spid="53" grpId="0" animBg="1"/>
      <p:bldP spid="54" grpId="0" animBg="1"/>
      <p:bldP spid="55" grpId="0" animBg="1"/>
      <p:bldP spid="5" grpId="0" animBg="1"/>
      <p:bldP spid="5" grpId="1" animBg="1"/>
    </p:bldLst>
  </p:timing>
</p:sld>
</file>

<file path=ppt/theme/theme1.xml><?xml version="1.0" encoding="utf-8"?>
<a:theme xmlns:a="http://schemas.openxmlformats.org/drawingml/2006/main" name="Software Engineer Portfolio by Slidesgo">
  <a:themeElements>
    <a:clrScheme name="Personalizada 4">
      <a:dk1>
        <a:srgbClr val="070E49"/>
      </a:dk1>
      <a:lt1>
        <a:srgbClr val="FFFFFF"/>
      </a:lt1>
      <a:dk2>
        <a:srgbClr val="DED7FF"/>
      </a:dk2>
      <a:lt2>
        <a:srgbClr val="B19CFE"/>
      </a:lt2>
      <a:accent1>
        <a:srgbClr val="542FD0"/>
      </a:accent1>
      <a:accent2>
        <a:srgbClr val="F61B93"/>
      </a:accent2>
      <a:accent3>
        <a:srgbClr val="FFC655"/>
      </a:accent3>
      <a:accent4>
        <a:srgbClr val="FFFFFF"/>
      </a:accent4>
      <a:accent5>
        <a:srgbClr val="FFFFFF"/>
      </a:accent5>
      <a:accent6>
        <a:srgbClr val="FFFFFF"/>
      </a:accent6>
      <a:hlink>
        <a:srgbClr val="070E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18957</TotalTime>
  <Words>842</Words>
  <Application>Microsoft Office PowerPoint</Application>
  <PresentationFormat>Apresentação na tela (16:9)</PresentationFormat>
  <Paragraphs>220</Paragraphs>
  <Slides>31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Wingdings</vt:lpstr>
      <vt:lpstr>Palanquin Dark</vt:lpstr>
      <vt:lpstr>Calibri</vt:lpstr>
      <vt:lpstr>Golos Text ExtraBold</vt:lpstr>
      <vt:lpstr>Arial</vt:lpstr>
      <vt:lpstr>DM Sans</vt:lpstr>
      <vt:lpstr>Software Engineer Portfolio by Slidesgo</vt:lpstr>
      <vt:lpstr>Estrutura de Dados 1</vt:lpstr>
      <vt:lpstr>01</vt:lpstr>
      <vt:lpstr>Apresentação do PowerPoint</vt:lpstr>
      <vt:lpstr>Apresentação do PowerPoint</vt:lpstr>
      <vt:lpstr>Apresentação do PowerPoint</vt:lpstr>
      <vt:lpstr>FILA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Exercícios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 2</dc:title>
  <dc:creator>Juliana Franciscani</dc:creator>
  <cp:lastModifiedBy>Office</cp:lastModifiedBy>
  <cp:revision>46</cp:revision>
  <cp:lastPrinted>2024-11-26T12:45:11Z</cp:lastPrinted>
  <dcterms:modified xsi:type="dcterms:W3CDTF">2025-09-30T01:14:31Z</dcterms:modified>
</cp:coreProperties>
</file>