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1C9FA-7C0B-A729-5F80-39110B266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BD75A1-F1A6-B149-B2AF-D664FDBC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38F927-F59F-4F79-7806-5E45FC86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38F8-F665-4D6D-91A7-424D14742B6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BCBED4-3364-493B-1E93-40573A85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1D7FBB-1EF5-EB00-B054-CBFD5F61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ABC-1D0E-4D81-B292-CC746515B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89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57E11-A2F9-69B1-E3B3-07174CCF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AB2168-632B-5750-A9B2-11A5F0376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314EA1-AD6A-C5FB-2363-2B9DBDAE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38F8-F665-4D6D-91A7-424D14742B6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FB0B9-7FF6-B757-B05B-E4B57FCD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85AAD-5DA0-A44C-CC4B-85677D46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ABC-1D0E-4D81-B292-CC746515B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04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EC0993-6795-2539-6BCB-4F868D164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1E4AFF-16A8-8585-D06A-435DF9C3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35C188-6C2E-56E8-10AA-B7CDD0D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38F8-F665-4D6D-91A7-424D14742B6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8C032-39F7-BD20-EB3C-F08F6F8F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F323D3-1E64-578E-CFDA-4EDDB66B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ABC-1D0E-4D81-B292-CC746515B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61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D477F-B528-3039-E38C-1C0964CF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0ECAE-0624-B623-01F5-31C149BE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D541A0-B60D-D24A-66C3-E61D3CA3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38F8-F665-4D6D-91A7-424D14742B6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4DBE1-B7D7-20E3-7811-F38AE8E8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DC9CA4-66F1-59B6-B88B-B39ABC71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ABC-1D0E-4D81-B292-CC746515B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2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69E66-9605-FD67-876B-039B3BD7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062F0E-11E4-AF66-FF2C-B8FC607C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FC56BD-086D-D88C-4908-3F7FC955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38F8-F665-4D6D-91A7-424D14742B6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46338-02BC-3018-EDC4-1858E6C3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EBC807-0BFA-52B3-E388-5047201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ABC-1D0E-4D81-B292-CC746515B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4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B0124-BEAE-F829-C9B1-155B5083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64258B-97F0-0FD9-322B-07C3DFD2E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F93862-6704-6056-A5D5-D6E26FDE9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75FEB0-FB61-CA3E-0050-C37A7879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38F8-F665-4D6D-91A7-424D14742B6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2B99F0-0E23-ADEC-DCA3-CD3926A7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83DB75-5160-B2F0-52C1-73639316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ABC-1D0E-4D81-B292-CC746515B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03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FDA57-481E-3749-C407-2EA85741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AC6AA2-CC4A-67B6-5A6D-997B6277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2BE07C-AC46-8E20-1832-2202E1E0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ED83AD-AE3B-6D34-1381-A4A3C6DEB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53D07D-9087-DADB-F845-FA50E8C0A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6E687E-E1E1-C97E-CAD7-B824BAD9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38F8-F665-4D6D-91A7-424D14742B6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B5120B-A9BA-4509-115A-13E1EDD9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AA65C5-548D-BB68-105D-C18EC3E1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ABC-1D0E-4D81-B292-CC746515B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97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B1DB6-028F-ED81-C067-2FA91186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9F1B25-3C8D-B7C9-87DC-DB5EF1C1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38F8-F665-4D6D-91A7-424D14742B6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683C65-D73F-568D-5E85-15269268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191F32-E8D7-7FE4-89BD-D10CE503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ABC-1D0E-4D81-B292-CC746515B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5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5F434D-725A-C698-6F98-EF16CC25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38F8-F665-4D6D-91A7-424D14742B6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8D088D-3D25-B1A7-3E69-EB56515B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1FB5FD-C2B2-26AE-73FB-3280E25C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ABC-1D0E-4D81-B292-CC746515B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46124-B692-1062-629E-AF0FF385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0CC65-9BF3-28D4-15B2-7FB52C6D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08BC59-4303-1A82-233C-BD9F6501A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75D5D7-B460-7BA1-DD81-DD2EE8BD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38F8-F665-4D6D-91A7-424D14742B6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E1DAE9-086A-6CB6-EDE5-EE7EA341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B80118-249C-234F-BD8D-7EFCAD1A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ABC-1D0E-4D81-B292-CC746515B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2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05F1C-7662-FB99-F6BA-D950D68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38FF9A-755F-E8CA-931E-07F9486A6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EB5D26-1DB2-8E8D-A8FD-8C83FE0B9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4D4680-3683-F1CF-7AEE-71BF2073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38F8-F665-4D6D-91A7-424D14742B6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84440E-D631-354F-53F7-84299F87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5FB00-C1EC-C59B-2CC1-078C4E23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ABC-1D0E-4D81-B292-CC746515B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74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F11082-3032-C73C-0119-4AB30B21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BB131D-751F-B609-4D96-E19CA0F12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57141-0479-04BC-91EC-D0ED78310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F38F8-F665-4D6D-91A7-424D14742B6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D91981-6EDE-5413-102D-54B594302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CA817D-D420-DDE5-22BD-8F652B1AE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AABC-1D0E-4D81-B292-CC746515B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84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5E4029-D0C1-EEA4-6DB4-AA7901AA7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0" t="17320" r="18815" b="12440"/>
          <a:stretch/>
        </p:blipFill>
        <p:spPr>
          <a:xfrm>
            <a:off x="1373170" y="185228"/>
            <a:ext cx="9445659" cy="648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06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Luis Gobbi</dc:creator>
  <cp:lastModifiedBy>André Luis Gobbi</cp:lastModifiedBy>
  <cp:revision>1</cp:revision>
  <dcterms:created xsi:type="dcterms:W3CDTF">2022-10-04T13:15:03Z</dcterms:created>
  <dcterms:modified xsi:type="dcterms:W3CDTF">2022-10-04T13:15:30Z</dcterms:modified>
</cp:coreProperties>
</file>