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4"/>
  </p:notesMasterIdLst>
  <p:sldIdLst>
    <p:sldId id="256" r:id="rId3"/>
    <p:sldId id="514" r:id="rId4"/>
    <p:sldId id="515" r:id="rId5"/>
    <p:sldId id="516" r:id="rId6"/>
    <p:sldId id="517" r:id="rId7"/>
    <p:sldId id="518" r:id="rId8"/>
    <p:sldId id="519" r:id="rId9"/>
    <p:sldId id="520" r:id="rId10"/>
    <p:sldId id="521" r:id="rId11"/>
    <p:sldId id="522" r:id="rId12"/>
    <p:sldId id="523" r:id="rId13"/>
  </p:sldIdLst>
  <p:sldSz cx="9144000" cy="6858000" type="screen4x3"/>
  <p:notesSz cx="7099300" cy="102346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Droid Sans Fallback"/>
        <a:cs typeface="Droid Sans Fallback"/>
      </a:defRPr>
    </a:lvl5pPr>
    <a:lvl6pPr marL="2286000" algn="l" defTabSz="914400" rtl="0" eaLnBrk="1" latinLnBrk="0" hangingPunct="1">
      <a:defRPr kern="1200">
        <a:solidFill>
          <a:schemeClr val="bg1"/>
        </a:solidFill>
        <a:latin typeface="Arial" panose="020B0604020202020204" pitchFamily="34" charset="0"/>
        <a:ea typeface="Droid Sans Fallback"/>
        <a:cs typeface="Droid Sans Fallback"/>
      </a:defRPr>
    </a:lvl6pPr>
    <a:lvl7pPr marL="2743200" algn="l" defTabSz="914400" rtl="0" eaLnBrk="1" latinLnBrk="0" hangingPunct="1">
      <a:defRPr kern="1200">
        <a:solidFill>
          <a:schemeClr val="bg1"/>
        </a:solidFill>
        <a:latin typeface="Arial" panose="020B0604020202020204" pitchFamily="34" charset="0"/>
        <a:ea typeface="Droid Sans Fallback"/>
        <a:cs typeface="Droid Sans Fallback"/>
      </a:defRPr>
    </a:lvl7pPr>
    <a:lvl8pPr marL="3200400" algn="l" defTabSz="914400" rtl="0" eaLnBrk="1" latinLnBrk="0" hangingPunct="1">
      <a:defRPr kern="1200">
        <a:solidFill>
          <a:schemeClr val="bg1"/>
        </a:solidFill>
        <a:latin typeface="Arial" panose="020B0604020202020204" pitchFamily="34" charset="0"/>
        <a:ea typeface="Droid Sans Fallback"/>
        <a:cs typeface="Droid Sans Fallback"/>
      </a:defRPr>
    </a:lvl8pPr>
    <a:lvl9pPr marL="3657600" algn="l" defTabSz="914400" rtl="0" eaLnBrk="1" latinLnBrk="0" hangingPunct="1">
      <a:defRPr kern="1200">
        <a:solidFill>
          <a:schemeClr val="bg1"/>
        </a:solidFill>
        <a:latin typeface="Arial" panose="020B0604020202020204" pitchFamily="34" charset="0"/>
        <a:ea typeface="Droid Sans Fallback"/>
        <a:cs typeface="Droid Sans Fallback"/>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9E12"/>
    <a:srgbClr val="00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80" autoAdjust="0"/>
  </p:normalViewPr>
  <p:slideViewPr>
    <p:cSldViewPr>
      <p:cViewPr varScale="1">
        <p:scale>
          <a:sx n="68" d="100"/>
          <a:sy n="68" d="100"/>
        </p:scale>
        <p:origin x="1470" y="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40B50203-8614-4A48-8C71-D933A70035CD}"/>
              </a:ext>
            </a:extLst>
          </p:cNvPr>
          <p:cNvSpPr>
            <a:spLocks noChangeArrowheads="1"/>
          </p:cNvSpPr>
          <p:nvPr/>
        </p:nvSpPr>
        <p:spPr bwMode="auto">
          <a:xfrm>
            <a:off x="0" y="0"/>
            <a:ext cx="7099300" cy="10234613"/>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3075" name="Text Box 2">
            <a:extLst>
              <a:ext uri="{FF2B5EF4-FFF2-40B4-BE49-F238E27FC236}">
                <a16:creationId xmlns:a16="http://schemas.microsoft.com/office/drawing/2014/main" id="{B82EEF84-E818-4480-8D70-11443A10C1A3}"/>
              </a:ext>
            </a:extLst>
          </p:cNvPr>
          <p:cNvSpPr txBox="1">
            <a:spLocks noChangeArrowheads="1"/>
          </p:cNvSpP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3">
            <a:extLst>
              <a:ext uri="{FF2B5EF4-FFF2-40B4-BE49-F238E27FC236}">
                <a16:creationId xmlns:a16="http://schemas.microsoft.com/office/drawing/2014/main" id="{D712F6AA-24C1-4A82-ADD0-2A90D77B4F0E}"/>
              </a:ext>
            </a:extLst>
          </p:cNvPr>
          <p:cNvSpPr>
            <a:spLocks noGrp="1" noChangeArrowheads="1"/>
          </p:cNvSpPr>
          <p:nvPr>
            <p:ph type="dt"/>
          </p:nvPr>
        </p:nvSpPr>
        <p:spPr bwMode="auto">
          <a:xfrm>
            <a:off x="4021138" y="0"/>
            <a:ext cx="3074987" cy="509588"/>
          </a:xfrm>
          <a:prstGeom prst="rect">
            <a:avLst/>
          </a:prstGeom>
          <a:noFill/>
          <a:ln>
            <a:noFill/>
          </a:ln>
          <a:effectLst/>
        </p:spPr>
        <p:txBody>
          <a:bodyPr vert="horz" wrap="square" lIns="97488" tIns="50694" rIns="97488" bIns="50694" numCol="1" anchor="t" anchorCtr="0" compatLnSpc="1">
            <a:prstTxWarp prst="textNoShape">
              <a:avLst/>
            </a:prstTxWarp>
          </a:bodyPr>
          <a:lstStyle>
            <a:lvl1pPr algn="r" eaLnBrk="1" hangingPunct="1">
              <a:buClr>
                <a:srgbClr val="000000"/>
              </a:buClr>
              <a:buSzPct val="45000"/>
              <a:buFont typeface="Wingdings" panose="05000000000000000000" pitchFamily="2" charset="2"/>
              <a:buNone/>
              <a:tabLst>
                <a:tab pos="784128" algn="l"/>
                <a:tab pos="1568257" algn="l"/>
                <a:tab pos="2352385" algn="l"/>
                <a:tab pos="3136514" algn="l"/>
              </a:tabLst>
              <a:defRPr sz="1300">
                <a:solidFill>
                  <a:srgbClr val="000000"/>
                </a:solidFill>
                <a:latin typeface="Times New Roman" panose="02020603050405020304" pitchFamily="18" charset="0"/>
                <a:ea typeface="+mn-ea"/>
                <a:cs typeface="DejaVu Sans" panose="020B0603030804020204" pitchFamily="34" charset="0"/>
              </a:defRPr>
            </a:lvl1pPr>
          </a:lstStyle>
          <a:p>
            <a:pPr>
              <a:defRPr/>
            </a:pPr>
            <a:endParaRPr lang="pt-BR" altLang="pt-BR"/>
          </a:p>
        </p:txBody>
      </p:sp>
      <p:sp>
        <p:nvSpPr>
          <p:cNvPr id="3077" name="Rectangle 4">
            <a:extLst>
              <a:ext uri="{FF2B5EF4-FFF2-40B4-BE49-F238E27FC236}">
                <a16:creationId xmlns:a16="http://schemas.microsoft.com/office/drawing/2014/main" id="{943CC9EA-5F90-44F9-8994-326232116946}"/>
              </a:ext>
            </a:extLst>
          </p:cNvPr>
          <p:cNvSpPr>
            <a:spLocks noGrp="1" noRot="1" noChangeAspect="1" noChangeArrowheads="1"/>
          </p:cNvSpPr>
          <p:nvPr>
            <p:ph type="sldImg"/>
          </p:nvPr>
        </p:nvSpPr>
        <p:spPr bwMode="auto">
          <a:xfrm>
            <a:off x="992188" y="768350"/>
            <a:ext cx="5113337" cy="3835400"/>
          </a:xfrm>
          <a:prstGeom prst="rect">
            <a:avLst/>
          </a:prstGeom>
          <a:noFill/>
          <a:ln w="126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5">
            <a:extLst>
              <a:ext uri="{FF2B5EF4-FFF2-40B4-BE49-F238E27FC236}">
                <a16:creationId xmlns:a16="http://schemas.microsoft.com/office/drawing/2014/main" id="{421C6BB5-9200-44D8-AF8E-EC216DED586D}"/>
              </a:ext>
            </a:extLst>
          </p:cNvPr>
          <p:cNvSpPr>
            <a:spLocks noGrp="1" noChangeArrowheads="1"/>
          </p:cNvSpPr>
          <p:nvPr>
            <p:ph type="body"/>
          </p:nvPr>
        </p:nvSpPr>
        <p:spPr bwMode="auto">
          <a:xfrm>
            <a:off x="709613" y="4860925"/>
            <a:ext cx="5678487" cy="4603750"/>
          </a:xfrm>
          <a:prstGeom prst="rect">
            <a:avLst/>
          </a:prstGeom>
          <a:noFill/>
          <a:ln>
            <a:noFill/>
          </a:ln>
          <a:effectLst/>
        </p:spPr>
        <p:txBody>
          <a:bodyPr vert="horz" wrap="square" lIns="97488" tIns="50694" rIns="97488" bIns="50694" numCol="1" anchor="t" anchorCtr="0" compatLnSpc="1">
            <a:prstTxWarp prst="textNoShape">
              <a:avLst/>
            </a:prstTxWarp>
          </a:bodyPr>
          <a:lstStyle/>
          <a:p>
            <a:pPr lvl="0"/>
            <a:endParaRPr lang="pt-BR" altLang="pt-BR" noProof="0"/>
          </a:p>
        </p:txBody>
      </p:sp>
      <p:sp>
        <p:nvSpPr>
          <p:cNvPr id="3079" name="Text Box 6">
            <a:extLst>
              <a:ext uri="{FF2B5EF4-FFF2-40B4-BE49-F238E27FC236}">
                <a16:creationId xmlns:a16="http://schemas.microsoft.com/office/drawing/2014/main" id="{09B72E86-6C46-45D3-82EA-D01B5FA73E67}"/>
              </a:ext>
            </a:extLst>
          </p:cNvPr>
          <p:cNvSpPr txBox="1">
            <a:spLocks noChangeArrowheads="1"/>
          </p:cNvSpPr>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9048" tIns="49524" rIns="99048" bIns="49524" anchor="ctr"/>
          <a:lstStyle/>
          <a:p>
            <a:pPr eaLnBrk="1" hangingPunct="1">
              <a:buClr>
                <a:srgbClr val="000000"/>
              </a:buClr>
              <a:buSzPct val="100000"/>
              <a:buFont typeface="Times New Roman" panose="02020603050405020304" pitchFamily="18" charset="0"/>
              <a:buNone/>
            </a:pPr>
            <a:endParaRPr lang="pt-BR" altLang="pt-BR"/>
          </a:p>
        </p:txBody>
      </p:sp>
      <p:sp>
        <p:nvSpPr>
          <p:cNvPr id="4" name="Rectangle 7">
            <a:extLst>
              <a:ext uri="{FF2B5EF4-FFF2-40B4-BE49-F238E27FC236}">
                <a16:creationId xmlns:a16="http://schemas.microsoft.com/office/drawing/2014/main" id="{C72F849C-AB32-4D74-8066-796A45B24D20}"/>
              </a:ext>
            </a:extLst>
          </p:cNvPr>
          <p:cNvSpPr>
            <a:spLocks noGrp="1" noChangeArrowheads="1"/>
          </p:cNvSpPr>
          <p:nvPr>
            <p:ph type="sldNum"/>
          </p:nvPr>
        </p:nvSpPr>
        <p:spPr bwMode="auto">
          <a:xfrm>
            <a:off x="4021138" y="9721850"/>
            <a:ext cx="3074987" cy="509588"/>
          </a:xfrm>
          <a:prstGeom prst="rect">
            <a:avLst/>
          </a:prstGeom>
          <a:noFill/>
          <a:ln>
            <a:noFill/>
          </a:ln>
          <a:effectLst/>
        </p:spPr>
        <p:txBody>
          <a:bodyPr vert="horz" wrap="square" lIns="97488" tIns="50694" rIns="97488" bIns="50694" numCol="1" anchor="b" anchorCtr="0" compatLnSpc="1">
            <a:prstTxWarp prst="textNoShape">
              <a:avLst/>
            </a:prstTxWarp>
          </a:bodyPr>
          <a:lstStyle>
            <a:lvl1pPr algn="r" eaLnBrk="1" hangingPunct="1">
              <a:buClr>
                <a:srgbClr val="000000"/>
              </a:buClr>
              <a:buSzPct val="45000"/>
              <a:buFont typeface="Wingdings" panose="05000000000000000000" pitchFamily="2" charset="2"/>
              <a:buNone/>
              <a:tabLst>
                <a:tab pos="782638" algn="l"/>
                <a:tab pos="1566863" algn="l"/>
                <a:tab pos="2351088" algn="l"/>
                <a:tab pos="3135313" algn="l"/>
              </a:tabLst>
              <a:defRPr sz="1300">
                <a:solidFill>
                  <a:srgbClr val="000000"/>
                </a:solidFill>
                <a:latin typeface="Times New Roman" panose="02020603050405020304" pitchFamily="18" charset="0"/>
                <a:cs typeface="DejaVu Sans" pitchFamily="34" charset="0"/>
              </a:defRPr>
            </a:lvl1pPr>
          </a:lstStyle>
          <a:p>
            <a:pPr>
              <a:defRPr/>
            </a:pPr>
            <a:fld id="{8E62863B-9C13-47D6-BA1C-81D2B1B8B720}"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6E9C5F21-22EC-4D70-8444-CF115F5A3B8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EB6C516-3046-405B-9D51-1BD168F2216D}" type="slidenum">
              <a:rPr lang="pt-BR" altLang="pt-BR" sz="1300" smtClean="0"/>
              <a:pPr>
                <a:spcBef>
                  <a:spcPct val="0"/>
                </a:spcBef>
                <a:buSzPct val="45000"/>
                <a:buFont typeface="Wingdings" panose="05000000000000000000" pitchFamily="2" charset="2"/>
                <a:buNone/>
              </a:pPr>
              <a:t>1</a:t>
            </a:fld>
            <a:endParaRPr lang="pt-BR" altLang="pt-BR" sz="1300"/>
          </a:p>
        </p:txBody>
      </p:sp>
      <p:sp>
        <p:nvSpPr>
          <p:cNvPr id="5123" name="Rectangle 1">
            <a:extLst>
              <a:ext uri="{FF2B5EF4-FFF2-40B4-BE49-F238E27FC236}">
                <a16:creationId xmlns:a16="http://schemas.microsoft.com/office/drawing/2014/main" id="{E41BCC0B-CF18-4252-8210-9A56592C3D31}"/>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Rectangle 2">
            <a:extLst>
              <a:ext uri="{FF2B5EF4-FFF2-40B4-BE49-F238E27FC236}">
                <a16:creationId xmlns:a16="http://schemas.microsoft.com/office/drawing/2014/main" id="{4C0B56C9-A0BE-46E5-9E9F-83344817C966}"/>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10</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10</a:t>
            </a:fld>
            <a:endParaRPr lang="pt-BR" altLang="pt-BR">
              <a:latin typeface="Arial" panose="020B0604020202020204" pitchFamily="34" charset="0"/>
            </a:endParaRPr>
          </a:p>
        </p:txBody>
      </p:sp>
    </p:spTree>
    <p:extLst>
      <p:ext uri="{BB962C8B-B14F-4D97-AF65-F5344CB8AC3E}">
        <p14:creationId xmlns:p14="http://schemas.microsoft.com/office/powerpoint/2010/main" val="3420149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11</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11</a:t>
            </a:fld>
            <a:endParaRPr lang="pt-BR" altLang="pt-BR">
              <a:latin typeface="Arial" panose="020B0604020202020204" pitchFamily="34" charset="0"/>
            </a:endParaRPr>
          </a:p>
        </p:txBody>
      </p:sp>
    </p:spTree>
    <p:extLst>
      <p:ext uri="{BB962C8B-B14F-4D97-AF65-F5344CB8AC3E}">
        <p14:creationId xmlns:p14="http://schemas.microsoft.com/office/powerpoint/2010/main" val="369581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2</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2</a:t>
            </a:fld>
            <a:endParaRPr lang="pt-BR" altLang="pt-BR">
              <a:latin typeface="Arial" panose="020B0604020202020204" pitchFamily="34" charset="0"/>
            </a:endParaRPr>
          </a:p>
        </p:txBody>
      </p:sp>
    </p:spTree>
    <p:extLst>
      <p:ext uri="{BB962C8B-B14F-4D97-AF65-F5344CB8AC3E}">
        <p14:creationId xmlns:p14="http://schemas.microsoft.com/office/powerpoint/2010/main" val="297731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3</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3</a:t>
            </a:fld>
            <a:endParaRPr lang="pt-BR" altLang="pt-BR">
              <a:latin typeface="Arial" panose="020B0604020202020204" pitchFamily="34" charset="0"/>
            </a:endParaRPr>
          </a:p>
        </p:txBody>
      </p:sp>
    </p:spTree>
    <p:extLst>
      <p:ext uri="{BB962C8B-B14F-4D97-AF65-F5344CB8AC3E}">
        <p14:creationId xmlns:p14="http://schemas.microsoft.com/office/powerpoint/2010/main" val="875085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4</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4</a:t>
            </a:fld>
            <a:endParaRPr lang="pt-BR" altLang="pt-BR">
              <a:latin typeface="Arial" panose="020B0604020202020204" pitchFamily="34" charset="0"/>
            </a:endParaRPr>
          </a:p>
        </p:txBody>
      </p:sp>
    </p:spTree>
    <p:extLst>
      <p:ext uri="{BB962C8B-B14F-4D97-AF65-F5344CB8AC3E}">
        <p14:creationId xmlns:p14="http://schemas.microsoft.com/office/powerpoint/2010/main" val="56602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5</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5</a:t>
            </a:fld>
            <a:endParaRPr lang="pt-BR" altLang="pt-BR">
              <a:latin typeface="Arial" panose="020B0604020202020204" pitchFamily="34" charset="0"/>
            </a:endParaRPr>
          </a:p>
        </p:txBody>
      </p:sp>
    </p:spTree>
    <p:extLst>
      <p:ext uri="{BB962C8B-B14F-4D97-AF65-F5344CB8AC3E}">
        <p14:creationId xmlns:p14="http://schemas.microsoft.com/office/powerpoint/2010/main" val="862816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6</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6</a:t>
            </a:fld>
            <a:endParaRPr lang="pt-BR" altLang="pt-BR">
              <a:latin typeface="Arial" panose="020B0604020202020204" pitchFamily="34" charset="0"/>
            </a:endParaRPr>
          </a:p>
        </p:txBody>
      </p:sp>
    </p:spTree>
    <p:extLst>
      <p:ext uri="{BB962C8B-B14F-4D97-AF65-F5344CB8AC3E}">
        <p14:creationId xmlns:p14="http://schemas.microsoft.com/office/powerpoint/2010/main" val="3542208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7</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7</a:t>
            </a:fld>
            <a:endParaRPr lang="pt-BR" altLang="pt-BR">
              <a:latin typeface="Arial" panose="020B0604020202020204" pitchFamily="34" charset="0"/>
            </a:endParaRPr>
          </a:p>
        </p:txBody>
      </p:sp>
    </p:spTree>
    <p:extLst>
      <p:ext uri="{BB962C8B-B14F-4D97-AF65-F5344CB8AC3E}">
        <p14:creationId xmlns:p14="http://schemas.microsoft.com/office/powerpoint/2010/main" val="4020544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8</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8</a:t>
            </a:fld>
            <a:endParaRPr lang="pt-BR" altLang="pt-BR">
              <a:latin typeface="Arial" panose="020B0604020202020204" pitchFamily="34" charset="0"/>
            </a:endParaRPr>
          </a:p>
        </p:txBody>
      </p:sp>
    </p:spTree>
    <p:extLst>
      <p:ext uri="{BB962C8B-B14F-4D97-AF65-F5344CB8AC3E}">
        <p14:creationId xmlns:p14="http://schemas.microsoft.com/office/powerpoint/2010/main" val="3013008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11AF1F4-C4B8-4135-8992-25FFA6B2CDE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82638" algn="l"/>
                <a:tab pos="1566863" algn="l"/>
                <a:tab pos="2351088" algn="l"/>
                <a:tab pos="3135313"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C91BB48-8077-42D7-9975-C167F6B5D623}" type="slidenum">
              <a:rPr lang="pt-BR" altLang="pt-BR" sz="1300" smtClean="0"/>
              <a:pPr>
                <a:spcBef>
                  <a:spcPct val="0"/>
                </a:spcBef>
                <a:buSzPct val="45000"/>
                <a:buFont typeface="Wingdings" panose="05000000000000000000" pitchFamily="2" charset="2"/>
                <a:buNone/>
              </a:pPr>
              <a:t>9</a:t>
            </a:fld>
            <a:endParaRPr lang="pt-BR" altLang="pt-BR" sz="1300"/>
          </a:p>
        </p:txBody>
      </p:sp>
      <p:sp>
        <p:nvSpPr>
          <p:cNvPr id="9219" name="Rectangle 1">
            <a:extLst>
              <a:ext uri="{FF2B5EF4-FFF2-40B4-BE49-F238E27FC236}">
                <a16:creationId xmlns:a16="http://schemas.microsoft.com/office/drawing/2014/main" id="{C831AD1A-D5D0-410F-89BD-B15BCCEA2183}"/>
              </a:ext>
            </a:extLst>
          </p:cNvPr>
          <p:cNvSpPr>
            <a:spLocks noGrp="1" noRot="1" noChangeAspect="1" noChangeArrowheads="1" noTextEdit="1"/>
          </p:cNvSpPr>
          <p:nvPr>
            <p:ph type="sldImg"/>
          </p:nvPr>
        </p:nvSpPr>
        <p:spPr>
          <a:xfrm>
            <a:off x="992188" y="768350"/>
            <a:ext cx="5114925" cy="3836988"/>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a:extLst>
              <a:ext uri="{FF2B5EF4-FFF2-40B4-BE49-F238E27FC236}">
                <a16:creationId xmlns:a16="http://schemas.microsoft.com/office/drawing/2014/main" id="{51BEAC94-500A-4BE7-A2F4-539E13BEF8CC}"/>
              </a:ext>
            </a:extLst>
          </p:cNvPr>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ClrTx/>
              <a:tabLst>
                <a:tab pos="0" algn="l"/>
                <a:tab pos="989013" algn="l"/>
                <a:tab pos="1979613" algn="l"/>
                <a:tab pos="2970213" algn="l"/>
                <a:tab pos="3960813" algn="l"/>
                <a:tab pos="4951413" algn="l"/>
                <a:tab pos="5942013" algn="l"/>
                <a:tab pos="6932613" algn="l"/>
                <a:tab pos="7923213" algn="l"/>
                <a:tab pos="8913813" algn="l"/>
                <a:tab pos="9904413" algn="l"/>
                <a:tab pos="10895013" algn="l"/>
              </a:tabLst>
            </a:pPr>
            <a:endParaRPr lang="pt-BR" altLang="pt-BR">
              <a:latin typeface="Calibri" panose="020F0502020204030204" pitchFamily="34" charset="0"/>
              <a:ea typeface="Droid Sans Fallback"/>
              <a:cs typeface="Droid Sans Fallback"/>
            </a:endParaRPr>
          </a:p>
        </p:txBody>
      </p:sp>
      <p:sp>
        <p:nvSpPr>
          <p:cNvPr id="9221" name="Text Box 3">
            <a:extLst>
              <a:ext uri="{FF2B5EF4-FFF2-40B4-BE49-F238E27FC236}">
                <a16:creationId xmlns:a16="http://schemas.microsoft.com/office/drawing/2014/main" id="{D83D22BA-D188-4D7D-B177-7397D155311F}"/>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7488" tIns="50694" rIns="97488" bIns="50694"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433863D-7D71-48A6-B9F4-FE4C7C5C0D39}" type="slidenum">
              <a:rPr lang="pt-BR" altLang="pt-BR">
                <a:latin typeface="Arial" panose="020B0604020202020204" pitchFamily="34" charset="0"/>
              </a:rPr>
              <a:pPr algn="r" eaLnBrk="1" hangingPunct="1">
                <a:spcBef>
                  <a:spcPct val="0"/>
                </a:spcBef>
                <a:buClrTx/>
                <a:buFontTx/>
                <a:buNone/>
              </a:pPr>
              <a:t>9</a:t>
            </a:fld>
            <a:endParaRPr lang="pt-BR" altLang="pt-BR">
              <a:latin typeface="Arial" panose="020B0604020202020204" pitchFamily="34" charset="0"/>
            </a:endParaRPr>
          </a:p>
        </p:txBody>
      </p:sp>
    </p:spTree>
    <p:extLst>
      <p:ext uri="{BB962C8B-B14F-4D97-AF65-F5344CB8AC3E}">
        <p14:creationId xmlns:p14="http://schemas.microsoft.com/office/powerpoint/2010/main" val="50664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5">
            <a:extLst>
              <a:ext uri="{FF2B5EF4-FFF2-40B4-BE49-F238E27FC236}">
                <a16:creationId xmlns:a16="http://schemas.microsoft.com/office/drawing/2014/main" id="{C2EB68F4-9704-4128-8FAA-200A340BC01E}"/>
              </a:ext>
            </a:extLst>
          </p:cNvPr>
          <p:cNvSpPr>
            <a:spLocks noGrp="1" noChangeArrowheads="1"/>
          </p:cNvSpPr>
          <p:nvPr>
            <p:ph type="sldNum" idx="10"/>
          </p:nvPr>
        </p:nvSpPr>
        <p:spPr>
          <a:ln/>
        </p:spPr>
        <p:txBody>
          <a:bodyPr/>
          <a:lstStyle>
            <a:lvl1pPr>
              <a:defRPr/>
            </a:lvl1pPr>
          </a:lstStyle>
          <a:p>
            <a:pPr>
              <a:defRPr/>
            </a:pPr>
            <a:fld id="{6FD8E14F-2B7A-459D-874A-D62DC855E36A}" type="slidenum">
              <a:rPr lang="pt-BR" altLang="pt-BR"/>
              <a:pPr>
                <a:defRPr/>
              </a:pPr>
              <a:t>‹nº›</a:t>
            </a:fld>
            <a:endParaRPr lang="pt-BR" altLang="pt-BR"/>
          </a:p>
        </p:txBody>
      </p:sp>
    </p:spTree>
    <p:extLst>
      <p:ext uri="{BB962C8B-B14F-4D97-AF65-F5344CB8AC3E}">
        <p14:creationId xmlns:p14="http://schemas.microsoft.com/office/powerpoint/2010/main" val="367853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F1C11709-B475-41CB-9632-4ECA3E7B932B}"/>
              </a:ext>
            </a:extLst>
          </p:cNvPr>
          <p:cNvSpPr>
            <a:spLocks noGrp="1" noChangeArrowheads="1"/>
          </p:cNvSpPr>
          <p:nvPr>
            <p:ph type="sldNum" idx="10"/>
          </p:nvPr>
        </p:nvSpPr>
        <p:spPr>
          <a:ln/>
        </p:spPr>
        <p:txBody>
          <a:bodyPr/>
          <a:lstStyle>
            <a:lvl1pPr>
              <a:defRPr/>
            </a:lvl1pPr>
          </a:lstStyle>
          <a:p>
            <a:pPr>
              <a:defRPr/>
            </a:pPr>
            <a:fld id="{2DAC8142-9519-487C-BFC7-6DF8179DF504}" type="slidenum">
              <a:rPr lang="pt-BR" altLang="pt-BR"/>
              <a:pPr>
                <a:defRPr/>
              </a:pPr>
              <a:t>‹nº›</a:t>
            </a:fld>
            <a:endParaRPr lang="pt-BR" altLang="pt-BR"/>
          </a:p>
        </p:txBody>
      </p:sp>
    </p:spTree>
    <p:extLst>
      <p:ext uri="{BB962C8B-B14F-4D97-AF65-F5344CB8AC3E}">
        <p14:creationId xmlns:p14="http://schemas.microsoft.com/office/powerpoint/2010/main" val="3345321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588"/>
            <a:ext cx="2055813" cy="8021637"/>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128588"/>
            <a:ext cx="6019800" cy="80216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4AC0DA57-04AE-4260-B57D-2A664BB3A79F}"/>
              </a:ext>
            </a:extLst>
          </p:cNvPr>
          <p:cNvSpPr>
            <a:spLocks noGrp="1" noChangeArrowheads="1"/>
          </p:cNvSpPr>
          <p:nvPr>
            <p:ph type="sldNum" idx="10"/>
          </p:nvPr>
        </p:nvSpPr>
        <p:spPr>
          <a:ln/>
        </p:spPr>
        <p:txBody>
          <a:bodyPr/>
          <a:lstStyle>
            <a:lvl1pPr>
              <a:defRPr/>
            </a:lvl1pPr>
          </a:lstStyle>
          <a:p>
            <a:pPr>
              <a:defRPr/>
            </a:pPr>
            <a:fld id="{F915DAFA-890A-4B26-86E5-D8DBBA9BC885}" type="slidenum">
              <a:rPr lang="pt-BR" altLang="pt-BR"/>
              <a:pPr>
                <a:defRPr/>
              </a:pPr>
              <a:t>‹nº›</a:t>
            </a:fld>
            <a:endParaRPr lang="pt-BR" altLang="pt-BR"/>
          </a:p>
        </p:txBody>
      </p:sp>
    </p:spTree>
    <p:extLst>
      <p:ext uri="{BB962C8B-B14F-4D97-AF65-F5344CB8AC3E}">
        <p14:creationId xmlns:p14="http://schemas.microsoft.com/office/powerpoint/2010/main" val="1673449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Rectangle 7">
            <a:extLst>
              <a:ext uri="{FF2B5EF4-FFF2-40B4-BE49-F238E27FC236}">
                <a16:creationId xmlns:a16="http://schemas.microsoft.com/office/drawing/2014/main" id="{9A3A9ECB-0FFD-46B7-8920-80D201E374F2}"/>
              </a:ext>
            </a:extLst>
          </p:cNvPr>
          <p:cNvSpPr>
            <a:spLocks noGrp="1" noChangeArrowheads="1"/>
          </p:cNvSpPr>
          <p:nvPr>
            <p:ph type="sldNum" idx="10"/>
          </p:nvPr>
        </p:nvSpPr>
        <p:spPr>
          <a:ln/>
        </p:spPr>
        <p:txBody>
          <a:bodyPr/>
          <a:lstStyle>
            <a:lvl1pPr>
              <a:defRPr/>
            </a:lvl1pPr>
          </a:lstStyle>
          <a:p>
            <a:pPr>
              <a:defRPr/>
            </a:pPr>
            <a:fld id="{B11FB14C-BA04-410E-8E76-C317CB88515C}" type="slidenum">
              <a:rPr lang="pt-BR" altLang="pt-BR"/>
              <a:pPr>
                <a:defRPr/>
              </a:pPr>
              <a:t>‹nº›</a:t>
            </a:fld>
            <a:endParaRPr lang="pt-BR" altLang="pt-BR"/>
          </a:p>
        </p:txBody>
      </p:sp>
    </p:spTree>
    <p:extLst>
      <p:ext uri="{BB962C8B-B14F-4D97-AF65-F5344CB8AC3E}">
        <p14:creationId xmlns:p14="http://schemas.microsoft.com/office/powerpoint/2010/main" val="3159392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96047E4B-3894-423C-9DBC-52551D411AB0}"/>
              </a:ext>
            </a:extLst>
          </p:cNvPr>
          <p:cNvSpPr>
            <a:spLocks noGrp="1" noChangeArrowheads="1"/>
          </p:cNvSpPr>
          <p:nvPr>
            <p:ph type="sldNum" idx="10"/>
          </p:nvPr>
        </p:nvSpPr>
        <p:spPr>
          <a:ln/>
        </p:spPr>
        <p:txBody>
          <a:bodyPr/>
          <a:lstStyle>
            <a:lvl1pPr>
              <a:defRPr/>
            </a:lvl1pPr>
          </a:lstStyle>
          <a:p>
            <a:pPr>
              <a:defRPr/>
            </a:pPr>
            <a:fld id="{5AD95917-6F99-483E-9346-3F733CAB709E}" type="slidenum">
              <a:rPr lang="pt-BR" altLang="pt-BR"/>
              <a:pPr>
                <a:defRPr/>
              </a:pPr>
              <a:t>‹nº›</a:t>
            </a:fld>
            <a:endParaRPr lang="pt-BR" altLang="pt-BR"/>
          </a:p>
        </p:txBody>
      </p:sp>
    </p:spTree>
    <p:extLst>
      <p:ext uri="{BB962C8B-B14F-4D97-AF65-F5344CB8AC3E}">
        <p14:creationId xmlns:p14="http://schemas.microsoft.com/office/powerpoint/2010/main" val="23331033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7">
            <a:extLst>
              <a:ext uri="{FF2B5EF4-FFF2-40B4-BE49-F238E27FC236}">
                <a16:creationId xmlns:a16="http://schemas.microsoft.com/office/drawing/2014/main" id="{77EF4B46-6FAB-410E-9534-29DCC36C68E5}"/>
              </a:ext>
            </a:extLst>
          </p:cNvPr>
          <p:cNvSpPr>
            <a:spLocks noGrp="1" noChangeArrowheads="1"/>
          </p:cNvSpPr>
          <p:nvPr>
            <p:ph type="sldNum" idx="10"/>
          </p:nvPr>
        </p:nvSpPr>
        <p:spPr>
          <a:ln/>
        </p:spPr>
        <p:txBody>
          <a:bodyPr/>
          <a:lstStyle>
            <a:lvl1pPr>
              <a:defRPr/>
            </a:lvl1pPr>
          </a:lstStyle>
          <a:p>
            <a:pPr>
              <a:defRPr/>
            </a:pPr>
            <a:fld id="{5F8BF763-519A-4CEE-AAE8-DFCC1B02AC6F}" type="slidenum">
              <a:rPr lang="pt-BR" altLang="pt-BR"/>
              <a:pPr>
                <a:defRPr/>
              </a:pPr>
              <a:t>‹nº›</a:t>
            </a:fld>
            <a:endParaRPr lang="pt-BR" altLang="pt-BR"/>
          </a:p>
        </p:txBody>
      </p:sp>
    </p:spTree>
    <p:extLst>
      <p:ext uri="{BB962C8B-B14F-4D97-AF65-F5344CB8AC3E}">
        <p14:creationId xmlns:p14="http://schemas.microsoft.com/office/powerpoint/2010/main" val="2170045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7013"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0200"/>
            <a:ext cx="4038600"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7">
            <a:extLst>
              <a:ext uri="{FF2B5EF4-FFF2-40B4-BE49-F238E27FC236}">
                <a16:creationId xmlns:a16="http://schemas.microsoft.com/office/drawing/2014/main" id="{468C66D7-E82E-4036-A81E-A6FE81B942B4}"/>
              </a:ext>
            </a:extLst>
          </p:cNvPr>
          <p:cNvSpPr>
            <a:spLocks noGrp="1" noChangeArrowheads="1"/>
          </p:cNvSpPr>
          <p:nvPr>
            <p:ph type="sldNum" idx="10"/>
          </p:nvPr>
        </p:nvSpPr>
        <p:spPr>
          <a:ln/>
        </p:spPr>
        <p:txBody>
          <a:bodyPr/>
          <a:lstStyle>
            <a:lvl1pPr>
              <a:defRPr/>
            </a:lvl1pPr>
          </a:lstStyle>
          <a:p>
            <a:pPr>
              <a:defRPr/>
            </a:pPr>
            <a:fld id="{7827C46A-3C50-493A-8181-3A8B39AE4F11}" type="slidenum">
              <a:rPr lang="pt-BR" altLang="pt-BR"/>
              <a:pPr>
                <a:defRPr/>
              </a:pPr>
              <a:t>‹nº›</a:t>
            </a:fld>
            <a:endParaRPr lang="pt-BR" altLang="pt-BR"/>
          </a:p>
        </p:txBody>
      </p:sp>
    </p:spTree>
    <p:extLst>
      <p:ext uri="{BB962C8B-B14F-4D97-AF65-F5344CB8AC3E}">
        <p14:creationId xmlns:p14="http://schemas.microsoft.com/office/powerpoint/2010/main" val="1192095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7">
            <a:extLst>
              <a:ext uri="{FF2B5EF4-FFF2-40B4-BE49-F238E27FC236}">
                <a16:creationId xmlns:a16="http://schemas.microsoft.com/office/drawing/2014/main" id="{72CF3A94-B9D5-474B-B185-CA1C95FF6529}"/>
              </a:ext>
            </a:extLst>
          </p:cNvPr>
          <p:cNvSpPr>
            <a:spLocks noGrp="1" noChangeArrowheads="1"/>
          </p:cNvSpPr>
          <p:nvPr>
            <p:ph type="sldNum" idx="10"/>
          </p:nvPr>
        </p:nvSpPr>
        <p:spPr>
          <a:ln/>
        </p:spPr>
        <p:txBody>
          <a:bodyPr/>
          <a:lstStyle>
            <a:lvl1pPr>
              <a:defRPr/>
            </a:lvl1pPr>
          </a:lstStyle>
          <a:p>
            <a:pPr>
              <a:defRPr/>
            </a:pPr>
            <a:fld id="{6B1C8DF9-00AF-425F-9D74-96AE37B1E252}" type="slidenum">
              <a:rPr lang="pt-BR" altLang="pt-BR"/>
              <a:pPr>
                <a:defRPr/>
              </a:pPr>
              <a:t>‹nº›</a:t>
            </a:fld>
            <a:endParaRPr lang="pt-BR" altLang="pt-BR"/>
          </a:p>
        </p:txBody>
      </p:sp>
    </p:spTree>
    <p:extLst>
      <p:ext uri="{BB962C8B-B14F-4D97-AF65-F5344CB8AC3E}">
        <p14:creationId xmlns:p14="http://schemas.microsoft.com/office/powerpoint/2010/main" val="1283359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7">
            <a:extLst>
              <a:ext uri="{FF2B5EF4-FFF2-40B4-BE49-F238E27FC236}">
                <a16:creationId xmlns:a16="http://schemas.microsoft.com/office/drawing/2014/main" id="{57787118-41BE-4A39-AAD4-E7FC67D76E47}"/>
              </a:ext>
            </a:extLst>
          </p:cNvPr>
          <p:cNvSpPr>
            <a:spLocks noGrp="1" noChangeArrowheads="1"/>
          </p:cNvSpPr>
          <p:nvPr>
            <p:ph type="sldNum" idx="10"/>
          </p:nvPr>
        </p:nvSpPr>
        <p:spPr>
          <a:ln/>
        </p:spPr>
        <p:txBody>
          <a:bodyPr/>
          <a:lstStyle>
            <a:lvl1pPr>
              <a:defRPr/>
            </a:lvl1pPr>
          </a:lstStyle>
          <a:p>
            <a:pPr>
              <a:defRPr/>
            </a:pPr>
            <a:fld id="{E6A68077-8301-43C4-9B2D-4BD74E99E4AA}" type="slidenum">
              <a:rPr lang="pt-BR" altLang="pt-BR"/>
              <a:pPr>
                <a:defRPr/>
              </a:pPr>
              <a:t>‹nº›</a:t>
            </a:fld>
            <a:endParaRPr lang="pt-BR" altLang="pt-BR"/>
          </a:p>
        </p:txBody>
      </p:sp>
    </p:spTree>
    <p:extLst>
      <p:ext uri="{BB962C8B-B14F-4D97-AF65-F5344CB8AC3E}">
        <p14:creationId xmlns:p14="http://schemas.microsoft.com/office/powerpoint/2010/main" val="10678461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644139E-A8A5-42AD-9889-E61172AC498C}"/>
              </a:ext>
            </a:extLst>
          </p:cNvPr>
          <p:cNvSpPr>
            <a:spLocks noGrp="1" noChangeArrowheads="1"/>
          </p:cNvSpPr>
          <p:nvPr>
            <p:ph type="sldNum" idx="10"/>
          </p:nvPr>
        </p:nvSpPr>
        <p:spPr>
          <a:ln/>
        </p:spPr>
        <p:txBody>
          <a:bodyPr/>
          <a:lstStyle>
            <a:lvl1pPr>
              <a:defRPr/>
            </a:lvl1pPr>
          </a:lstStyle>
          <a:p>
            <a:pPr>
              <a:defRPr/>
            </a:pPr>
            <a:fld id="{90B29436-BAE2-4183-9FD0-41DD2234FCBC}" type="slidenum">
              <a:rPr lang="pt-BR" altLang="pt-BR"/>
              <a:pPr>
                <a:defRPr/>
              </a:pPr>
              <a:t>‹nº›</a:t>
            </a:fld>
            <a:endParaRPr lang="pt-BR" altLang="pt-BR"/>
          </a:p>
        </p:txBody>
      </p:sp>
    </p:spTree>
    <p:extLst>
      <p:ext uri="{BB962C8B-B14F-4D97-AF65-F5344CB8AC3E}">
        <p14:creationId xmlns:p14="http://schemas.microsoft.com/office/powerpoint/2010/main" val="23444134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7">
            <a:extLst>
              <a:ext uri="{FF2B5EF4-FFF2-40B4-BE49-F238E27FC236}">
                <a16:creationId xmlns:a16="http://schemas.microsoft.com/office/drawing/2014/main" id="{461087E1-9025-4E32-92DB-7DC96633DCFB}"/>
              </a:ext>
            </a:extLst>
          </p:cNvPr>
          <p:cNvSpPr>
            <a:spLocks noGrp="1" noChangeArrowheads="1"/>
          </p:cNvSpPr>
          <p:nvPr>
            <p:ph type="sldNum" idx="10"/>
          </p:nvPr>
        </p:nvSpPr>
        <p:spPr>
          <a:ln/>
        </p:spPr>
        <p:txBody>
          <a:bodyPr/>
          <a:lstStyle>
            <a:lvl1pPr>
              <a:defRPr/>
            </a:lvl1pPr>
          </a:lstStyle>
          <a:p>
            <a:pPr>
              <a:defRPr/>
            </a:pPr>
            <a:fld id="{3C96DF13-9C26-46A5-88FD-439DC0D546E7}" type="slidenum">
              <a:rPr lang="pt-BR" altLang="pt-BR"/>
              <a:pPr>
                <a:defRPr/>
              </a:pPr>
              <a:t>‹nº›</a:t>
            </a:fld>
            <a:endParaRPr lang="pt-BR" altLang="pt-BR"/>
          </a:p>
        </p:txBody>
      </p:sp>
    </p:spTree>
    <p:extLst>
      <p:ext uri="{BB962C8B-B14F-4D97-AF65-F5344CB8AC3E}">
        <p14:creationId xmlns:p14="http://schemas.microsoft.com/office/powerpoint/2010/main" val="434720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5">
            <a:extLst>
              <a:ext uri="{FF2B5EF4-FFF2-40B4-BE49-F238E27FC236}">
                <a16:creationId xmlns:a16="http://schemas.microsoft.com/office/drawing/2014/main" id="{B9CCC726-FD36-4B07-B261-C7344795B3E0}"/>
              </a:ext>
            </a:extLst>
          </p:cNvPr>
          <p:cNvSpPr>
            <a:spLocks noGrp="1" noChangeArrowheads="1"/>
          </p:cNvSpPr>
          <p:nvPr>
            <p:ph type="sldNum" idx="10"/>
          </p:nvPr>
        </p:nvSpPr>
        <p:spPr>
          <a:ln/>
        </p:spPr>
        <p:txBody>
          <a:bodyPr/>
          <a:lstStyle>
            <a:lvl1pPr>
              <a:defRPr/>
            </a:lvl1pPr>
          </a:lstStyle>
          <a:p>
            <a:pPr>
              <a:defRPr/>
            </a:pPr>
            <a:fld id="{D439CC5E-C86A-4678-A425-2EC7E3D1409C}" type="slidenum">
              <a:rPr lang="pt-BR" altLang="pt-BR"/>
              <a:pPr>
                <a:defRPr/>
              </a:pPr>
              <a:t>‹nº›</a:t>
            </a:fld>
            <a:endParaRPr lang="pt-BR" altLang="pt-BR"/>
          </a:p>
        </p:txBody>
      </p:sp>
    </p:spTree>
    <p:extLst>
      <p:ext uri="{BB962C8B-B14F-4D97-AF65-F5344CB8AC3E}">
        <p14:creationId xmlns:p14="http://schemas.microsoft.com/office/powerpoint/2010/main" val="2118928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7">
            <a:extLst>
              <a:ext uri="{FF2B5EF4-FFF2-40B4-BE49-F238E27FC236}">
                <a16:creationId xmlns:a16="http://schemas.microsoft.com/office/drawing/2014/main" id="{295C5488-CD52-4372-8075-605A86CE6DF5}"/>
              </a:ext>
            </a:extLst>
          </p:cNvPr>
          <p:cNvSpPr>
            <a:spLocks noGrp="1" noChangeArrowheads="1"/>
          </p:cNvSpPr>
          <p:nvPr>
            <p:ph type="sldNum" idx="10"/>
          </p:nvPr>
        </p:nvSpPr>
        <p:spPr>
          <a:ln/>
        </p:spPr>
        <p:txBody>
          <a:bodyPr/>
          <a:lstStyle>
            <a:lvl1pPr>
              <a:defRPr/>
            </a:lvl1pPr>
          </a:lstStyle>
          <a:p>
            <a:pPr>
              <a:defRPr/>
            </a:pPr>
            <a:fld id="{C1855BBB-F425-435A-9C7C-D11934096ED3}" type="slidenum">
              <a:rPr lang="pt-BR" altLang="pt-BR"/>
              <a:pPr>
                <a:defRPr/>
              </a:pPr>
              <a:t>‹nº›</a:t>
            </a:fld>
            <a:endParaRPr lang="pt-BR" altLang="pt-BR"/>
          </a:p>
        </p:txBody>
      </p:sp>
    </p:spTree>
    <p:extLst>
      <p:ext uri="{BB962C8B-B14F-4D97-AF65-F5344CB8AC3E}">
        <p14:creationId xmlns:p14="http://schemas.microsoft.com/office/powerpoint/2010/main" val="28179114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27177D89-5852-4493-B297-6105CC1294D5}"/>
              </a:ext>
            </a:extLst>
          </p:cNvPr>
          <p:cNvSpPr>
            <a:spLocks noGrp="1" noChangeArrowheads="1"/>
          </p:cNvSpPr>
          <p:nvPr>
            <p:ph type="sldNum" idx="10"/>
          </p:nvPr>
        </p:nvSpPr>
        <p:spPr>
          <a:ln/>
        </p:spPr>
        <p:txBody>
          <a:bodyPr/>
          <a:lstStyle>
            <a:lvl1pPr>
              <a:defRPr/>
            </a:lvl1pPr>
          </a:lstStyle>
          <a:p>
            <a:pPr>
              <a:defRPr/>
            </a:pPr>
            <a:fld id="{375925FE-F558-4391-9295-96ACD6C39D39}" type="slidenum">
              <a:rPr lang="pt-BR" altLang="pt-BR"/>
              <a:pPr>
                <a:defRPr/>
              </a:pPr>
              <a:t>‹nº›</a:t>
            </a:fld>
            <a:endParaRPr lang="pt-BR" altLang="pt-BR"/>
          </a:p>
        </p:txBody>
      </p:sp>
    </p:spTree>
    <p:extLst>
      <p:ext uri="{BB962C8B-B14F-4D97-AF65-F5344CB8AC3E}">
        <p14:creationId xmlns:p14="http://schemas.microsoft.com/office/powerpoint/2010/main" val="23946080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28588"/>
            <a:ext cx="2055813" cy="8021637"/>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128588"/>
            <a:ext cx="6019800" cy="8021637"/>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7">
            <a:extLst>
              <a:ext uri="{FF2B5EF4-FFF2-40B4-BE49-F238E27FC236}">
                <a16:creationId xmlns:a16="http://schemas.microsoft.com/office/drawing/2014/main" id="{98D83AB6-F118-4B94-B098-6DDD058D02A0}"/>
              </a:ext>
            </a:extLst>
          </p:cNvPr>
          <p:cNvSpPr>
            <a:spLocks noGrp="1" noChangeArrowheads="1"/>
          </p:cNvSpPr>
          <p:nvPr>
            <p:ph type="sldNum" idx="10"/>
          </p:nvPr>
        </p:nvSpPr>
        <p:spPr>
          <a:ln/>
        </p:spPr>
        <p:txBody>
          <a:bodyPr/>
          <a:lstStyle>
            <a:lvl1pPr>
              <a:defRPr/>
            </a:lvl1pPr>
          </a:lstStyle>
          <a:p>
            <a:pPr>
              <a:defRPr/>
            </a:pPr>
            <a:fld id="{CD061F22-59DB-4B80-AD84-E136BE2101B9}" type="slidenum">
              <a:rPr lang="pt-BR" altLang="pt-BR"/>
              <a:pPr>
                <a:defRPr/>
              </a:pPr>
              <a:t>‹nº›</a:t>
            </a:fld>
            <a:endParaRPr lang="pt-BR" altLang="pt-BR"/>
          </a:p>
        </p:txBody>
      </p:sp>
    </p:spTree>
    <p:extLst>
      <p:ext uri="{BB962C8B-B14F-4D97-AF65-F5344CB8AC3E}">
        <p14:creationId xmlns:p14="http://schemas.microsoft.com/office/powerpoint/2010/main" val="180157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Rectangle 5">
            <a:extLst>
              <a:ext uri="{FF2B5EF4-FFF2-40B4-BE49-F238E27FC236}">
                <a16:creationId xmlns:a16="http://schemas.microsoft.com/office/drawing/2014/main" id="{032F7FB2-433F-4330-A95A-102DF1BF7859}"/>
              </a:ext>
            </a:extLst>
          </p:cNvPr>
          <p:cNvSpPr>
            <a:spLocks noGrp="1" noChangeArrowheads="1"/>
          </p:cNvSpPr>
          <p:nvPr>
            <p:ph type="sldNum" idx="10"/>
          </p:nvPr>
        </p:nvSpPr>
        <p:spPr>
          <a:ln/>
        </p:spPr>
        <p:txBody>
          <a:bodyPr/>
          <a:lstStyle>
            <a:lvl1pPr>
              <a:defRPr/>
            </a:lvl1pPr>
          </a:lstStyle>
          <a:p>
            <a:pPr>
              <a:defRPr/>
            </a:pPr>
            <a:fld id="{9E0B5CD9-2C43-4258-9714-E12752F29CDF}" type="slidenum">
              <a:rPr lang="pt-BR" altLang="pt-BR"/>
              <a:pPr>
                <a:defRPr/>
              </a:pPr>
              <a:t>‹nº›</a:t>
            </a:fld>
            <a:endParaRPr lang="pt-BR" altLang="pt-BR"/>
          </a:p>
        </p:txBody>
      </p:sp>
    </p:spTree>
    <p:extLst>
      <p:ext uri="{BB962C8B-B14F-4D97-AF65-F5344CB8AC3E}">
        <p14:creationId xmlns:p14="http://schemas.microsoft.com/office/powerpoint/2010/main" val="322124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7013"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6613" y="1600200"/>
            <a:ext cx="4038600" cy="6550025"/>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5">
            <a:extLst>
              <a:ext uri="{FF2B5EF4-FFF2-40B4-BE49-F238E27FC236}">
                <a16:creationId xmlns:a16="http://schemas.microsoft.com/office/drawing/2014/main" id="{9A9553F6-D320-4F24-8D6A-0881F10669BC}"/>
              </a:ext>
            </a:extLst>
          </p:cNvPr>
          <p:cNvSpPr>
            <a:spLocks noGrp="1" noChangeArrowheads="1"/>
          </p:cNvSpPr>
          <p:nvPr>
            <p:ph type="sldNum" idx="10"/>
          </p:nvPr>
        </p:nvSpPr>
        <p:spPr>
          <a:ln/>
        </p:spPr>
        <p:txBody>
          <a:bodyPr/>
          <a:lstStyle>
            <a:lvl1pPr>
              <a:defRPr/>
            </a:lvl1pPr>
          </a:lstStyle>
          <a:p>
            <a:pPr>
              <a:defRPr/>
            </a:pPr>
            <a:fld id="{60EBC8DA-13B2-44DA-BC02-AA28A403A50E}" type="slidenum">
              <a:rPr lang="pt-BR" altLang="pt-BR"/>
              <a:pPr>
                <a:defRPr/>
              </a:pPr>
              <a:t>‹nº›</a:t>
            </a:fld>
            <a:endParaRPr lang="pt-BR" altLang="pt-BR"/>
          </a:p>
        </p:txBody>
      </p:sp>
    </p:spTree>
    <p:extLst>
      <p:ext uri="{BB962C8B-B14F-4D97-AF65-F5344CB8AC3E}">
        <p14:creationId xmlns:p14="http://schemas.microsoft.com/office/powerpoint/2010/main" val="341870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pt-BR"/>
              <a:t>Clique para editar o título mestre</a:t>
            </a:r>
          </a:p>
        </p:txBody>
      </p:sp>
      <p:sp>
        <p:nvSpPr>
          <p:cNvPr id="3" name="Espaço Reservado para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30238" y="2505075"/>
            <a:ext cx="386873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29150" y="2505075"/>
            <a:ext cx="38877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5">
            <a:extLst>
              <a:ext uri="{FF2B5EF4-FFF2-40B4-BE49-F238E27FC236}">
                <a16:creationId xmlns:a16="http://schemas.microsoft.com/office/drawing/2014/main" id="{A83C268B-880F-4109-B67D-477218CFC6BF}"/>
              </a:ext>
            </a:extLst>
          </p:cNvPr>
          <p:cNvSpPr>
            <a:spLocks noGrp="1" noChangeArrowheads="1"/>
          </p:cNvSpPr>
          <p:nvPr>
            <p:ph type="sldNum" idx="10"/>
          </p:nvPr>
        </p:nvSpPr>
        <p:spPr>
          <a:ln/>
        </p:spPr>
        <p:txBody>
          <a:bodyPr/>
          <a:lstStyle>
            <a:lvl1pPr>
              <a:defRPr/>
            </a:lvl1pPr>
          </a:lstStyle>
          <a:p>
            <a:pPr>
              <a:defRPr/>
            </a:pPr>
            <a:fld id="{FDE8A6A0-CF50-4856-84C1-A6C0C86889AD}" type="slidenum">
              <a:rPr lang="pt-BR" altLang="pt-BR"/>
              <a:pPr>
                <a:defRPr/>
              </a:pPr>
              <a:t>‹nº›</a:t>
            </a:fld>
            <a:endParaRPr lang="pt-BR" altLang="pt-BR"/>
          </a:p>
        </p:txBody>
      </p:sp>
    </p:spTree>
    <p:extLst>
      <p:ext uri="{BB962C8B-B14F-4D97-AF65-F5344CB8AC3E}">
        <p14:creationId xmlns:p14="http://schemas.microsoft.com/office/powerpoint/2010/main" val="239791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Rectangle 5">
            <a:extLst>
              <a:ext uri="{FF2B5EF4-FFF2-40B4-BE49-F238E27FC236}">
                <a16:creationId xmlns:a16="http://schemas.microsoft.com/office/drawing/2014/main" id="{0DAABCC8-7D93-4D8F-92D2-EE8DA59FD13D}"/>
              </a:ext>
            </a:extLst>
          </p:cNvPr>
          <p:cNvSpPr>
            <a:spLocks noGrp="1" noChangeArrowheads="1"/>
          </p:cNvSpPr>
          <p:nvPr>
            <p:ph type="sldNum" idx="10"/>
          </p:nvPr>
        </p:nvSpPr>
        <p:spPr>
          <a:ln/>
        </p:spPr>
        <p:txBody>
          <a:bodyPr/>
          <a:lstStyle>
            <a:lvl1pPr>
              <a:defRPr/>
            </a:lvl1pPr>
          </a:lstStyle>
          <a:p>
            <a:pPr>
              <a:defRPr/>
            </a:pPr>
            <a:fld id="{AA928309-58E6-4C39-9FBF-548F3158600E}" type="slidenum">
              <a:rPr lang="pt-BR" altLang="pt-BR"/>
              <a:pPr>
                <a:defRPr/>
              </a:pPr>
              <a:t>‹nº›</a:t>
            </a:fld>
            <a:endParaRPr lang="pt-BR" altLang="pt-BR"/>
          </a:p>
        </p:txBody>
      </p:sp>
    </p:spTree>
    <p:extLst>
      <p:ext uri="{BB962C8B-B14F-4D97-AF65-F5344CB8AC3E}">
        <p14:creationId xmlns:p14="http://schemas.microsoft.com/office/powerpoint/2010/main" val="283058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CF188FC9-9C8C-4330-A217-EF0E9DF285A0}"/>
              </a:ext>
            </a:extLst>
          </p:cNvPr>
          <p:cNvSpPr>
            <a:spLocks noGrp="1" noChangeArrowheads="1"/>
          </p:cNvSpPr>
          <p:nvPr>
            <p:ph type="sldNum" idx="10"/>
          </p:nvPr>
        </p:nvSpPr>
        <p:spPr>
          <a:ln/>
        </p:spPr>
        <p:txBody>
          <a:bodyPr/>
          <a:lstStyle>
            <a:lvl1pPr>
              <a:defRPr/>
            </a:lvl1pPr>
          </a:lstStyle>
          <a:p>
            <a:pPr>
              <a:defRPr/>
            </a:pPr>
            <a:fld id="{FB9543EA-16C5-48C7-AE9A-58AE12A17D1D}" type="slidenum">
              <a:rPr lang="pt-BR" altLang="pt-BR"/>
              <a:pPr>
                <a:defRPr/>
              </a:pPr>
              <a:t>‹nº›</a:t>
            </a:fld>
            <a:endParaRPr lang="pt-BR" altLang="pt-BR"/>
          </a:p>
        </p:txBody>
      </p:sp>
    </p:spTree>
    <p:extLst>
      <p:ext uri="{BB962C8B-B14F-4D97-AF65-F5344CB8AC3E}">
        <p14:creationId xmlns:p14="http://schemas.microsoft.com/office/powerpoint/2010/main" val="186476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5">
            <a:extLst>
              <a:ext uri="{FF2B5EF4-FFF2-40B4-BE49-F238E27FC236}">
                <a16:creationId xmlns:a16="http://schemas.microsoft.com/office/drawing/2014/main" id="{4EC797C2-1549-453C-8D77-2C7497475213}"/>
              </a:ext>
            </a:extLst>
          </p:cNvPr>
          <p:cNvSpPr>
            <a:spLocks noGrp="1" noChangeArrowheads="1"/>
          </p:cNvSpPr>
          <p:nvPr>
            <p:ph type="sldNum" idx="10"/>
          </p:nvPr>
        </p:nvSpPr>
        <p:spPr>
          <a:ln/>
        </p:spPr>
        <p:txBody>
          <a:bodyPr/>
          <a:lstStyle>
            <a:lvl1pPr>
              <a:defRPr/>
            </a:lvl1pPr>
          </a:lstStyle>
          <a:p>
            <a:pPr>
              <a:defRPr/>
            </a:pPr>
            <a:fld id="{5DC5E556-39BC-4401-9888-1331D21C19B6}" type="slidenum">
              <a:rPr lang="pt-BR" altLang="pt-BR"/>
              <a:pPr>
                <a:defRPr/>
              </a:pPr>
              <a:t>‹nº›</a:t>
            </a:fld>
            <a:endParaRPr lang="pt-BR" altLang="pt-BR"/>
          </a:p>
        </p:txBody>
      </p:sp>
    </p:spTree>
    <p:extLst>
      <p:ext uri="{BB962C8B-B14F-4D97-AF65-F5344CB8AC3E}">
        <p14:creationId xmlns:p14="http://schemas.microsoft.com/office/powerpoint/2010/main" val="69526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Rectangle 5">
            <a:extLst>
              <a:ext uri="{FF2B5EF4-FFF2-40B4-BE49-F238E27FC236}">
                <a16:creationId xmlns:a16="http://schemas.microsoft.com/office/drawing/2014/main" id="{9E8F86B7-624A-4593-8089-CE3E6C1E9720}"/>
              </a:ext>
            </a:extLst>
          </p:cNvPr>
          <p:cNvSpPr>
            <a:spLocks noGrp="1" noChangeArrowheads="1"/>
          </p:cNvSpPr>
          <p:nvPr>
            <p:ph type="sldNum" idx="10"/>
          </p:nvPr>
        </p:nvSpPr>
        <p:spPr>
          <a:ln/>
        </p:spPr>
        <p:txBody>
          <a:bodyPr/>
          <a:lstStyle>
            <a:lvl1pPr>
              <a:defRPr/>
            </a:lvl1pPr>
          </a:lstStyle>
          <a:p>
            <a:pPr>
              <a:defRPr/>
            </a:pPr>
            <a:fld id="{045986CF-714F-47BE-92C8-7ED78E2AC788}" type="slidenum">
              <a:rPr lang="pt-BR" altLang="pt-BR"/>
              <a:pPr>
                <a:defRPr/>
              </a:pPr>
              <a:t>‹nº›</a:t>
            </a:fld>
            <a:endParaRPr lang="pt-BR" altLang="pt-BR"/>
          </a:p>
        </p:txBody>
      </p:sp>
    </p:spTree>
    <p:extLst>
      <p:ext uri="{BB962C8B-B14F-4D97-AF65-F5344CB8AC3E}">
        <p14:creationId xmlns:p14="http://schemas.microsoft.com/office/powerpoint/2010/main" val="408076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CD95E2A9-0745-4C2B-9488-410497A97A6F}"/>
              </a:ext>
            </a:extLst>
          </p:cNvPr>
          <p:cNvSpPr>
            <a:spLocks noGrp="1" noChangeArrowheads="1"/>
          </p:cNvSpPr>
          <p:nvPr>
            <p:ph type="title"/>
          </p:nvPr>
        </p:nvSpPr>
        <p:spPr bwMode="auto">
          <a:xfrm>
            <a:off x="457200"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BR"/>
              <a:t>Clique para editar o formato do texto do título</a:t>
            </a:r>
          </a:p>
        </p:txBody>
      </p:sp>
      <p:sp>
        <p:nvSpPr>
          <p:cNvPr id="1027" name="Rectangle 2">
            <a:extLst>
              <a:ext uri="{FF2B5EF4-FFF2-40B4-BE49-F238E27FC236}">
                <a16:creationId xmlns:a16="http://schemas.microsoft.com/office/drawing/2014/main" id="{23AA92CB-A9D9-4264-9DD4-4C0316808ABB}"/>
              </a:ext>
            </a:extLst>
          </p:cNvPr>
          <p:cNvSpPr>
            <a:spLocks noGrp="1" noChangeArrowheads="1"/>
          </p:cNvSpPr>
          <p:nvPr>
            <p:ph type="body" idx="1"/>
          </p:nvPr>
        </p:nvSpPr>
        <p:spPr bwMode="auto">
          <a:xfrm>
            <a:off x="457200" y="1600200"/>
            <a:ext cx="822801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1028" name="Text Box 3">
            <a:extLst>
              <a:ext uri="{FF2B5EF4-FFF2-40B4-BE49-F238E27FC236}">
                <a16:creationId xmlns:a16="http://schemas.microsoft.com/office/drawing/2014/main" id="{46474349-C47A-4CA3-8E13-8C9773B4D3ED}"/>
              </a:ext>
            </a:extLst>
          </p:cNvPr>
          <p:cNvSpPr txBox="1">
            <a:spLocks noChangeArrowheads="1"/>
          </p:cNvSpPr>
          <p:nvPr/>
        </p:nvSpPr>
        <p:spPr bwMode="auto">
          <a:xfrm>
            <a:off x="457200" y="6354763"/>
            <a:ext cx="213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1029" name="Text Box 4">
            <a:extLst>
              <a:ext uri="{FF2B5EF4-FFF2-40B4-BE49-F238E27FC236}">
                <a16:creationId xmlns:a16="http://schemas.microsoft.com/office/drawing/2014/main" id="{9993BD54-54E0-4B7F-BF82-0E60017E546B}"/>
              </a:ext>
            </a:extLst>
          </p:cNvPr>
          <p:cNvSpPr txBox="1">
            <a:spLocks noChangeArrowheads="1"/>
          </p:cNvSpPr>
          <p:nvPr/>
        </p:nvSpPr>
        <p:spPr bwMode="auto">
          <a:xfrm>
            <a:off x="3124200" y="6354763"/>
            <a:ext cx="2895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5">
            <a:extLst>
              <a:ext uri="{FF2B5EF4-FFF2-40B4-BE49-F238E27FC236}">
                <a16:creationId xmlns:a16="http://schemas.microsoft.com/office/drawing/2014/main" id="{08EFA2BD-A81E-4445-B227-51EBB13621B5}"/>
              </a:ext>
            </a:extLst>
          </p:cNvPr>
          <p:cNvSpPr>
            <a:spLocks noGrp="1" noChangeArrowheads="1"/>
          </p:cNvSpPr>
          <p:nvPr>
            <p:ph type="sldNum"/>
          </p:nvPr>
        </p:nvSpPr>
        <p:spPr bwMode="auto">
          <a:xfrm>
            <a:off x="6553200" y="6354763"/>
            <a:ext cx="2132013" cy="366712"/>
          </a:xfrm>
          <a:prstGeom prst="rect">
            <a:avLst/>
          </a:prstGeom>
          <a:noFill/>
          <a:ln>
            <a:noFill/>
          </a:ln>
          <a:effectLst/>
        </p:spPr>
        <p:txBody>
          <a:bodyPr vert="horz" wrap="square" lIns="90000" tIns="46800" rIns="90000" bIns="46800" numCol="1" anchor="ctr" anchorCtr="0" compatLnSpc="1">
            <a:prstTxWarp prst="textNoShape">
              <a:avLst/>
            </a:prstTxWarp>
          </a:bodyPr>
          <a:lstStyle>
            <a:lvl1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pitchFamily="34" charset="0"/>
              </a:defRPr>
            </a:lvl1pPr>
          </a:lstStyle>
          <a:p>
            <a:pPr>
              <a:defRPr/>
            </a:pPr>
            <a:fld id="{2600AFBD-E538-4C49-A472-4668E38556DA}" type="slidenum">
              <a:rPr lang="pt-BR" altLang="pt-BR"/>
              <a:pPr>
                <a:defRPr/>
              </a:pPr>
              <a:t>‹nº›</a:t>
            </a:fld>
            <a:endParaRPr lang="pt-BR" altLang="pt-BR"/>
          </a:p>
        </p:txBody>
      </p:sp>
      <p:pic>
        <p:nvPicPr>
          <p:cNvPr id="1031" name="Picture 6">
            <a:extLst>
              <a:ext uri="{FF2B5EF4-FFF2-40B4-BE49-F238E27FC236}">
                <a16:creationId xmlns:a16="http://schemas.microsoft.com/office/drawing/2014/main" id="{D5EA29FB-CE07-460A-B3A2-1A45CE43BA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0" y="39688"/>
            <a:ext cx="4789488" cy="70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611AF8BA-BCFD-4408-BA5F-A537C67FB8F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0" y="39688"/>
            <a:ext cx="4789488" cy="703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2">
            <a:extLst>
              <a:ext uri="{FF2B5EF4-FFF2-40B4-BE49-F238E27FC236}">
                <a16:creationId xmlns:a16="http://schemas.microsoft.com/office/drawing/2014/main" id="{B81517C9-04C6-4FD9-9DE4-62FC637A6A4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0325"/>
            <a:ext cx="9144000" cy="679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3">
            <a:extLst>
              <a:ext uri="{FF2B5EF4-FFF2-40B4-BE49-F238E27FC236}">
                <a16:creationId xmlns:a16="http://schemas.microsoft.com/office/drawing/2014/main" id="{94EBBD70-80E4-4445-A6DB-840AC509C519}"/>
              </a:ext>
            </a:extLst>
          </p:cNvPr>
          <p:cNvSpPr>
            <a:spLocks noGrp="1" noChangeArrowheads="1"/>
          </p:cNvSpPr>
          <p:nvPr>
            <p:ph type="title"/>
          </p:nvPr>
        </p:nvSpPr>
        <p:spPr bwMode="auto">
          <a:xfrm>
            <a:off x="457200" y="128588"/>
            <a:ext cx="8228013" cy="143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BR"/>
              <a:t>Clique para editar o formato do texto do título</a:t>
            </a:r>
          </a:p>
        </p:txBody>
      </p:sp>
      <p:sp>
        <p:nvSpPr>
          <p:cNvPr id="2053" name="Rectangle 4">
            <a:extLst>
              <a:ext uri="{FF2B5EF4-FFF2-40B4-BE49-F238E27FC236}">
                <a16:creationId xmlns:a16="http://schemas.microsoft.com/office/drawing/2014/main" id="{44F20E02-7901-42E8-8914-5AF5CE476BA2}"/>
              </a:ext>
            </a:extLst>
          </p:cNvPr>
          <p:cNvSpPr>
            <a:spLocks noGrp="1" noChangeArrowheads="1"/>
          </p:cNvSpPr>
          <p:nvPr>
            <p:ph type="body" idx="1"/>
          </p:nvPr>
        </p:nvSpPr>
        <p:spPr bwMode="auto">
          <a:xfrm>
            <a:off x="457200" y="1600200"/>
            <a:ext cx="822801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Clique para editar o formato do texto da estrutura de tópicos</a:t>
            </a:r>
          </a:p>
          <a:p>
            <a:pPr lvl="1"/>
            <a:r>
              <a:rPr lang="en-GB" altLang="pt-BR"/>
              <a:t>2.º Nível da estrutura de tópicos</a:t>
            </a:r>
          </a:p>
          <a:p>
            <a:pPr lvl="2"/>
            <a:r>
              <a:rPr lang="en-GB" altLang="pt-BR"/>
              <a:t>3.º Nível da estrutura de tópicos</a:t>
            </a:r>
          </a:p>
          <a:p>
            <a:pPr lvl="3"/>
            <a:r>
              <a:rPr lang="en-GB" altLang="pt-BR"/>
              <a:t>4.º Nível da estrutura de tópicos</a:t>
            </a:r>
          </a:p>
          <a:p>
            <a:pPr lvl="4"/>
            <a:r>
              <a:rPr lang="en-GB" altLang="pt-BR"/>
              <a:t>5.º Nível da estrutura de tópicos</a:t>
            </a:r>
          </a:p>
          <a:p>
            <a:pPr lvl="4"/>
            <a:r>
              <a:rPr lang="en-GB" altLang="pt-BR"/>
              <a:t>6.º Nível da estrutura de tópicos</a:t>
            </a:r>
          </a:p>
          <a:p>
            <a:pPr lvl="4"/>
            <a:r>
              <a:rPr lang="en-GB" altLang="pt-BR"/>
              <a:t>7.º Nível da estrutura de tópicos</a:t>
            </a:r>
          </a:p>
        </p:txBody>
      </p:sp>
      <p:sp>
        <p:nvSpPr>
          <p:cNvPr id="2054" name="Text Box 5">
            <a:extLst>
              <a:ext uri="{FF2B5EF4-FFF2-40B4-BE49-F238E27FC236}">
                <a16:creationId xmlns:a16="http://schemas.microsoft.com/office/drawing/2014/main" id="{C3CDB7B1-193D-424E-9390-F366BADC37C7}"/>
              </a:ext>
            </a:extLst>
          </p:cNvPr>
          <p:cNvSpPr txBox="1">
            <a:spLocks noChangeArrowheads="1"/>
          </p:cNvSpPr>
          <p:nvPr/>
        </p:nvSpPr>
        <p:spPr bwMode="auto">
          <a:xfrm>
            <a:off x="457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055" name="Text Box 6">
            <a:extLst>
              <a:ext uri="{FF2B5EF4-FFF2-40B4-BE49-F238E27FC236}">
                <a16:creationId xmlns:a16="http://schemas.microsoft.com/office/drawing/2014/main" id="{9DB21F6A-0B51-4D8E-8B39-C84EBCCA046C}"/>
              </a:ext>
            </a:extLst>
          </p:cNvPr>
          <p:cNvSpPr txBox="1">
            <a:spLocks noChangeArrowheads="1"/>
          </p:cNvSpPr>
          <p:nvPr/>
        </p:nvSpPr>
        <p:spPr bwMode="auto">
          <a:xfrm>
            <a:off x="3124200" y="6356350"/>
            <a:ext cx="2895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pt-BR" altLang="pt-BR"/>
          </a:p>
        </p:txBody>
      </p:sp>
      <p:sp>
        <p:nvSpPr>
          <p:cNvPr id="2" name="Rectangle 7">
            <a:extLst>
              <a:ext uri="{FF2B5EF4-FFF2-40B4-BE49-F238E27FC236}">
                <a16:creationId xmlns:a16="http://schemas.microsoft.com/office/drawing/2014/main" id="{6D55DC13-5558-42D0-BD68-C29CC4C2D9D0}"/>
              </a:ext>
            </a:extLst>
          </p:cNvPr>
          <p:cNvSpPr>
            <a:spLocks noGrp="1" noChangeArrowheads="1"/>
          </p:cNvSpPr>
          <p:nvPr>
            <p:ph type="sldNum"/>
          </p:nvPr>
        </p:nvSpPr>
        <p:spPr bwMode="auto">
          <a:xfrm>
            <a:off x="6553200" y="6356350"/>
            <a:ext cx="2132013" cy="363538"/>
          </a:xfrm>
          <a:prstGeom prst="rect">
            <a:avLst/>
          </a:prstGeom>
          <a:noFill/>
          <a:ln>
            <a:noFill/>
          </a:ln>
          <a:effectLst/>
        </p:spPr>
        <p:txBody>
          <a:bodyPr vert="horz" wrap="square" lIns="90000" tIns="46800" rIns="90000" bIns="46800" numCol="1" anchor="ctr" anchorCtr="0" compatLnSpc="1">
            <a:prstTxWarp prst="textNoShape">
              <a:avLst/>
            </a:prstTxWarp>
          </a:bodyPr>
          <a:lstStyle>
            <a:lvl1pPr algn="r" eaLnBrk="1" hangingPunct="1">
              <a:buSzPct val="100000"/>
              <a:tabLst>
                <a:tab pos="723900" algn="l"/>
                <a:tab pos="1447800" algn="l"/>
              </a:tabLst>
              <a:defRPr sz="1200">
                <a:solidFill>
                  <a:srgbClr val="898989"/>
                </a:solidFill>
                <a:latin typeface="Times New Roman" panose="02020603050405020304" pitchFamily="18" charset="0"/>
                <a:cs typeface="DejaVu Sans" pitchFamily="34" charset="0"/>
              </a:defRPr>
            </a:lvl1pPr>
          </a:lstStyle>
          <a:p>
            <a:pPr>
              <a:defRPr/>
            </a:pPr>
            <a:fld id="{7ED2BBFE-7562-4614-9FFF-9236CF623BCB}"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pitchFamily="34" charset="0"/>
          <a:ea typeface="Droid Sans Fallback" charset="0"/>
          <a:cs typeface="Droid Sans Fallback" charset="0"/>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33556A73-D4F1-4E35-9A4E-3A858A8BCD8C}"/>
              </a:ext>
            </a:extLst>
          </p:cNvPr>
          <p:cNvSpPr txBox="1">
            <a:spLocks noChangeArrowheads="1"/>
          </p:cNvSpPr>
          <p:nvPr/>
        </p:nvSpPr>
        <p:spPr bwMode="auto">
          <a:xfrm>
            <a:off x="395288" y="1435100"/>
            <a:ext cx="8135937"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a:cs typeface="Droid Sans Fallback"/>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a:cs typeface="Droid Sans Fallback"/>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a:cs typeface="Droid Sans Fallback"/>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a:cs typeface="Droid Sans Fallback"/>
              </a:defRPr>
            </a:lvl9pPr>
          </a:lstStyle>
          <a:p>
            <a:pPr algn="ctr" eaLnBrk="1" hangingPunct="1">
              <a:spcBef>
                <a:spcPct val="0"/>
              </a:spcBef>
              <a:buClrTx/>
              <a:buFontTx/>
              <a:buNone/>
            </a:pPr>
            <a:r>
              <a:rPr lang="pt-BR" altLang="pt-BR" sz="4800" b="1" dirty="0"/>
              <a:t>Bacharel em Sistemas de Informação</a:t>
            </a:r>
          </a:p>
          <a:p>
            <a:pPr algn="ctr" eaLnBrk="1" hangingPunct="1">
              <a:spcBef>
                <a:spcPct val="0"/>
              </a:spcBef>
              <a:buClrTx/>
              <a:buFontTx/>
              <a:buNone/>
            </a:pPr>
            <a:endParaRPr lang="pt-BR" altLang="pt-BR" sz="4800" b="1" dirty="0"/>
          </a:p>
          <a:p>
            <a:pPr algn="ctr" eaLnBrk="1" hangingPunct="1">
              <a:spcBef>
                <a:spcPct val="0"/>
              </a:spcBef>
              <a:buClrTx/>
              <a:buFontTx/>
              <a:buNone/>
            </a:pPr>
            <a:r>
              <a:rPr lang="pt-BR" altLang="pt-BR" sz="4000" b="1" dirty="0"/>
              <a:t>Programação Estruturada</a:t>
            </a:r>
          </a:p>
        </p:txBody>
      </p:sp>
      <p:sp>
        <p:nvSpPr>
          <p:cNvPr id="4" name="Text Box 2">
            <a:extLst>
              <a:ext uri="{FF2B5EF4-FFF2-40B4-BE49-F238E27FC236}">
                <a16:creationId xmlns:a16="http://schemas.microsoft.com/office/drawing/2014/main" id="{448827DA-E8D1-4B93-9C09-DD0304601702}"/>
              </a:ext>
            </a:extLst>
          </p:cNvPr>
          <p:cNvSpPr txBox="1">
            <a:spLocks noChangeArrowheads="1"/>
          </p:cNvSpPr>
          <p:nvPr/>
        </p:nvSpPr>
        <p:spPr bwMode="auto">
          <a:xfrm>
            <a:off x="1042988" y="5085184"/>
            <a:ext cx="7285037" cy="1772817"/>
          </a:xfrm>
          <a:prstGeom prst="rect">
            <a:avLst/>
          </a:prstGeom>
          <a:noFill/>
          <a:ln>
            <a:noFill/>
          </a:ln>
          <a:effec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defRPr>
            </a:lvl9pPr>
          </a:lstStyle>
          <a:p>
            <a:pPr algn="r" eaLnBrk="1" hangingPunct="1">
              <a:spcBef>
                <a:spcPts val="600"/>
              </a:spcBef>
              <a:buSzPct val="100000"/>
              <a:defRPr/>
            </a:pPr>
            <a:r>
              <a:rPr lang="pt-BR" altLang="pt-BR" sz="2400" dirty="0">
                <a:effectLst>
                  <a:outerShdw blurRad="38100" dist="38100" dir="2700000" algn="tl">
                    <a:srgbClr val="C0C0C0"/>
                  </a:outerShdw>
                </a:effectLst>
                <a:latin typeface="Calibri" panose="020F0502020204030204" pitchFamily="34" charset="0"/>
                <a:ea typeface="+mn-ea"/>
                <a:cs typeface="+mn-cs"/>
              </a:rPr>
              <a:t>Prof. Dr. Ivan Oliveira Lopes</a:t>
            </a:r>
          </a:p>
          <a:p>
            <a:pPr algn="r" eaLnBrk="1" hangingPunct="1">
              <a:spcBef>
                <a:spcPts val="600"/>
              </a:spcBef>
              <a:buSzPct val="100000"/>
              <a:defRPr/>
            </a:pPr>
            <a:r>
              <a:rPr lang="pt-BR" altLang="pt-BR" dirty="0">
                <a:effectLst>
                  <a:outerShdw blurRad="38100" dist="38100" dir="2700000" algn="tl">
                    <a:srgbClr val="C0C0C0"/>
                  </a:outerShdw>
                </a:effectLst>
                <a:latin typeface="Calibri" panose="020F0502020204030204" pitchFamily="34" charset="0"/>
                <a:ea typeface="+mn-ea"/>
                <a:cs typeface="+mn-cs"/>
              </a:rPr>
              <a:t>io.lopes@ifsp.edu.br</a:t>
            </a:r>
          </a:p>
          <a:p>
            <a:pPr algn="r" eaLnBrk="1" hangingPunct="1">
              <a:spcBef>
                <a:spcPts val="600"/>
              </a:spcBef>
              <a:buSzPct val="100000"/>
              <a:defRPr/>
            </a:pPr>
            <a:endParaRPr lang="pt-BR" altLang="pt-BR" dirty="0">
              <a:effectLst>
                <a:outerShdw blurRad="38100" dist="38100" dir="2700000" algn="tl">
                  <a:srgbClr val="C0C0C0"/>
                </a:outerShdw>
              </a:effectLst>
              <a:latin typeface="Calibri" panose="020F0502020204030204" pitchFamily="34" charset="0"/>
              <a:ea typeface="+mn-ea"/>
              <a:cs typeface="+mn-cs"/>
            </a:endParaRPr>
          </a:p>
          <a:p>
            <a:pPr algn="r" eaLnBrk="1" hangingPunct="1">
              <a:spcBef>
                <a:spcPts val="600"/>
              </a:spcBef>
              <a:buSzPct val="100000"/>
              <a:defRPr/>
            </a:pPr>
            <a:endParaRPr lang="pt-BR" altLang="pt-BR" sz="2400" dirty="0">
              <a:effectLst>
                <a:outerShdw blurRad="38100" dist="38100" dir="2700000" algn="tl">
                  <a:srgbClr val="C0C0C0"/>
                </a:outerShdw>
              </a:effectLst>
              <a:latin typeface="Calibri" panose="020F0502020204030204" pitchFamily="34" charset="0"/>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600" b="1" baseline="-25000" dirty="0">
                <a:solidFill>
                  <a:srgbClr val="C00000"/>
                </a:solidFill>
                <a:effectLst>
                  <a:outerShdw blurRad="38100" dist="38100" dir="2700000" algn="tl">
                    <a:srgbClr val="000000">
                      <a:alpha val="43137"/>
                    </a:srgbClr>
                  </a:outerShdw>
                </a:effectLst>
              </a:rPr>
              <a:t>Arquivos – Leitura:</a:t>
            </a:r>
          </a:p>
          <a:p>
            <a:r>
              <a:rPr lang="pt-BR" sz="4800" b="1" baseline="-25000" dirty="0"/>
              <a:t>Semelhante a escrita em arquivos, mas usa a classe </a:t>
            </a:r>
            <a:r>
              <a:rPr lang="pt-BR" sz="4800" b="1" baseline="-25000" dirty="0" err="1">
                <a:solidFill>
                  <a:srgbClr val="FF0000"/>
                </a:solidFill>
              </a:rPr>
              <a:t>ifstream</a:t>
            </a:r>
            <a:r>
              <a:rPr lang="pt-BR" sz="4800" b="1" baseline="-25000" dirty="0"/>
              <a:t> ao invés de </a:t>
            </a:r>
            <a:r>
              <a:rPr lang="pt-BR" sz="4800" b="1" baseline="-25000" dirty="0" err="1"/>
              <a:t>ofstream</a:t>
            </a:r>
            <a:r>
              <a:rPr lang="pt-BR" sz="4800" b="1" baseline="-25000" dirty="0"/>
              <a:t>.</a:t>
            </a:r>
            <a:endParaRPr lang="pt-BR" sz="4800" b="1" baseline="-25000" dirty="0">
              <a:solidFill>
                <a:srgbClr val="FFFF00"/>
              </a:solidFill>
              <a:effectLst>
                <a:outerShdw blurRad="38100" dist="38100" dir="2700000" algn="tl">
                  <a:srgbClr val="000000">
                    <a:alpha val="43137"/>
                  </a:srgbClr>
                </a:outerShdw>
              </a:effectLst>
            </a:endParaRPr>
          </a:p>
          <a:p>
            <a:r>
              <a:rPr lang="pt-BR" sz="4800" b="1" baseline="-25000" dirty="0" err="1">
                <a:solidFill>
                  <a:srgbClr val="FF0000"/>
                </a:solidFill>
              </a:rPr>
              <a:t>ifstream</a:t>
            </a:r>
            <a:r>
              <a:rPr lang="pt-BR" sz="4800" b="1" baseline="-25000" dirty="0">
                <a:solidFill>
                  <a:srgbClr val="FF0000"/>
                </a:solidFill>
              </a:rPr>
              <a:t> arq1; </a:t>
            </a:r>
          </a:p>
          <a:p>
            <a:pPr marL="0" indent="0">
              <a:buNone/>
            </a:pPr>
            <a:r>
              <a:rPr lang="pt-BR" sz="4800" b="1" baseline="-25000" dirty="0" err="1">
                <a:solidFill>
                  <a:srgbClr val="FF0000"/>
                </a:solidFill>
              </a:rPr>
              <a:t>exemploArquivoR</a:t>
            </a:r>
            <a:endParaRPr lang="pt-BR" sz="4800" b="1" baseline="-25000" dirty="0">
              <a:solidFill>
                <a:srgbClr val="FF0000"/>
              </a:solidFill>
            </a:endParaRPr>
          </a:p>
        </p:txBody>
      </p:sp>
    </p:spTree>
    <p:extLst>
      <p:ext uri="{BB962C8B-B14F-4D97-AF65-F5344CB8AC3E}">
        <p14:creationId xmlns:p14="http://schemas.microsoft.com/office/powerpoint/2010/main" val="394173533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8800" b="1" baseline="-25000" dirty="0">
                <a:solidFill>
                  <a:srgbClr val="C00000"/>
                </a:solidFill>
                <a:effectLst>
                  <a:outerShdw blurRad="38100" dist="38100" dir="2700000" algn="tl">
                    <a:srgbClr val="000000">
                      <a:alpha val="43137"/>
                    </a:srgbClr>
                  </a:outerShdw>
                </a:effectLst>
              </a:rPr>
              <a:t>Arquivos – Leitura/Escrita:</a:t>
            </a:r>
          </a:p>
          <a:p>
            <a:r>
              <a:rPr lang="pt-BR" sz="6600" b="1" baseline="-25000" dirty="0"/>
              <a:t>Semelhante a leitura e escrita em arquivos, mas usa a classe </a:t>
            </a:r>
            <a:r>
              <a:rPr lang="pt-BR" sz="6600" b="1" baseline="-25000" dirty="0" err="1">
                <a:solidFill>
                  <a:srgbClr val="FF0000"/>
                </a:solidFill>
              </a:rPr>
              <a:t>fstream</a:t>
            </a:r>
            <a:r>
              <a:rPr lang="pt-BR" sz="6600" b="1" baseline="-25000" dirty="0"/>
              <a:t> ao invés de </a:t>
            </a:r>
            <a:r>
              <a:rPr lang="pt-BR" sz="6600" b="1" baseline="-25000" dirty="0" err="1"/>
              <a:t>ofstream</a:t>
            </a:r>
            <a:r>
              <a:rPr lang="pt-BR" sz="6600" b="1" baseline="-25000" dirty="0"/>
              <a:t> ou </a:t>
            </a:r>
            <a:r>
              <a:rPr lang="pt-BR" sz="6600" b="1" baseline="-25000" dirty="0" err="1"/>
              <a:t>ifstream</a:t>
            </a:r>
            <a:r>
              <a:rPr lang="pt-BR" sz="6600" b="1" baseline="-25000" dirty="0"/>
              <a:t>.</a:t>
            </a:r>
            <a:endParaRPr lang="pt-BR" sz="6600" b="1" baseline="-25000" dirty="0">
              <a:solidFill>
                <a:srgbClr val="FFFF00"/>
              </a:solidFill>
              <a:effectLst>
                <a:outerShdw blurRad="38100" dist="38100" dir="2700000" algn="tl">
                  <a:srgbClr val="000000">
                    <a:alpha val="43137"/>
                  </a:srgbClr>
                </a:outerShdw>
              </a:effectLst>
            </a:endParaRPr>
          </a:p>
          <a:p>
            <a:r>
              <a:rPr lang="pt-BR" sz="6600" b="1" baseline="-25000" dirty="0" err="1">
                <a:solidFill>
                  <a:srgbClr val="FF0000"/>
                </a:solidFill>
              </a:rPr>
              <a:t>fstream</a:t>
            </a:r>
            <a:r>
              <a:rPr lang="pt-BR" sz="6600" b="1" baseline="-25000" dirty="0">
                <a:solidFill>
                  <a:srgbClr val="FF0000"/>
                </a:solidFill>
              </a:rPr>
              <a:t> arq1</a:t>
            </a:r>
            <a:r>
              <a:rPr lang="pt-BR" sz="6600" b="1" baseline="-25000" dirty="0">
                <a:solidFill>
                  <a:schemeClr val="tx1"/>
                </a:solidFill>
              </a:rPr>
              <a:t>;</a:t>
            </a:r>
            <a:r>
              <a:rPr lang="pt-BR" sz="6600" b="1" baseline="-25000" dirty="0">
                <a:solidFill>
                  <a:srgbClr val="FF0000"/>
                </a:solidFill>
              </a:rPr>
              <a:t> </a:t>
            </a:r>
          </a:p>
          <a:p>
            <a:pPr marL="0" indent="0">
              <a:buNone/>
            </a:pPr>
            <a:r>
              <a:rPr lang="pt-BR" sz="6600" b="1" baseline="-25000" dirty="0" err="1">
                <a:solidFill>
                  <a:srgbClr val="FF0000"/>
                </a:solidFill>
              </a:rPr>
              <a:t>exemploArquivoRW</a:t>
            </a:r>
            <a:endParaRPr lang="pt-BR" sz="6600" b="1" baseline="-25000" dirty="0">
              <a:solidFill>
                <a:srgbClr val="FF0000"/>
              </a:solidFill>
            </a:endParaRPr>
          </a:p>
        </p:txBody>
      </p:sp>
    </p:spTree>
    <p:extLst>
      <p:ext uri="{BB962C8B-B14F-4D97-AF65-F5344CB8AC3E}">
        <p14:creationId xmlns:p14="http://schemas.microsoft.com/office/powerpoint/2010/main" val="32335899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b="1" dirty="0">
                <a:solidFill>
                  <a:srgbClr val="C00000"/>
                </a:solidFill>
                <a:effectLst>
                  <a:outerShdw blurRad="38100" dist="38100" dir="2700000" algn="tl">
                    <a:srgbClr val="000000">
                      <a:alpha val="43137"/>
                    </a:srgbClr>
                  </a:outerShdw>
                </a:effectLst>
              </a:rPr>
              <a:t>Arquivos:</a:t>
            </a:r>
          </a:p>
          <a:p>
            <a:r>
              <a:rPr lang="pt-BR" sz="2800" b="1" dirty="0"/>
              <a:t>O armazenamento de dados em variáveis e </a:t>
            </a:r>
            <a:r>
              <a:rPr lang="pt-BR" sz="2800" b="1" dirty="0" err="1"/>
              <a:t>arrays</a:t>
            </a:r>
            <a:r>
              <a:rPr lang="pt-BR" sz="2800" b="1" dirty="0"/>
              <a:t> é temporário; </a:t>
            </a:r>
          </a:p>
          <a:p>
            <a:r>
              <a:rPr lang="pt-BR" sz="2800" b="1" dirty="0"/>
              <a:t>Arquivos são usados para armazenamento permanente de grandes quantidades de dados em dispositivos de armazenamento secundário, como discos;</a:t>
            </a:r>
          </a:p>
          <a:p>
            <a:r>
              <a:rPr lang="pt-BR" sz="2800" b="1" dirty="0"/>
              <a:t>Ás vezes não é suficiente para um programa usar somente a entrada e saída padrão. Há casos em que um programa deve acessar arquivos. </a:t>
            </a:r>
          </a:p>
          <a:p>
            <a:pPr lvl="1"/>
            <a:r>
              <a:rPr lang="pt-BR" sz="2400" b="1" dirty="0">
                <a:solidFill>
                  <a:srgbClr val="FF0000"/>
                </a:solidFill>
              </a:rPr>
              <a:t>Por exemplo, se guardamos uma base de dados com endereços de pessoas em um arquivo, e queremos escrever um programa que permita ao usuário interativamente buscar, imprimir e mudar dados nesta base, este programa deve ser capaz de </a:t>
            </a:r>
            <a:r>
              <a:rPr lang="pt-BR" sz="2400" b="1" dirty="0">
                <a:solidFill>
                  <a:srgbClr val="0070C0"/>
                </a:solidFill>
              </a:rPr>
              <a:t>ler</a:t>
            </a:r>
            <a:r>
              <a:rPr lang="pt-BR" sz="2400" b="1" dirty="0">
                <a:solidFill>
                  <a:srgbClr val="FF0000"/>
                </a:solidFill>
              </a:rPr>
              <a:t> dados do arquivo e também </a:t>
            </a:r>
            <a:r>
              <a:rPr lang="pt-BR" sz="2400" b="1" dirty="0">
                <a:solidFill>
                  <a:srgbClr val="0070C0"/>
                </a:solidFill>
              </a:rPr>
              <a:t>gravar</a:t>
            </a:r>
            <a:r>
              <a:rPr lang="pt-BR" sz="2400" b="1" dirty="0">
                <a:solidFill>
                  <a:srgbClr val="FF0000"/>
                </a:solidFill>
              </a:rPr>
              <a:t> dados no mesmo arquivo. </a:t>
            </a:r>
            <a:endParaRPr lang="pt-BR" sz="2400" b="1" dirty="0">
              <a:solidFill>
                <a:srgbClr val="FF0000"/>
              </a:solidFill>
              <a:effectLst>
                <a:outerShdw blurRad="38100" dist="38100" dir="2700000" algn="tl">
                  <a:srgbClr val="000000">
                    <a:alpha val="43137"/>
                  </a:srgbClr>
                </a:outerShdw>
              </a:effectLst>
            </a:endParaRPr>
          </a:p>
          <a:p>
            <a:pPr algn="l"/>
            <a:endParaRPr lang="pt-BR" sz="2400" b="0" i="0" dirty="0">
              <a:solidFill>
                <a:schemeClr val="tx1"/>
              </a:solidFill>
              <a:effectLst/>
              <a:latin typeface="Times New Roman" panose="02020603050405020304" pitchFamily="18" charset="0"/>
            </a:endParaRPr>
          </a:p>
          <a:p>
            <a:pPr algn="l"/>
            <a:endParaRPr lang="pt-BR" sz="2400" dirty="0">
              <a:solidFill>
                <a:schemeClr val="tx1"/>
              </a:solidFill>
              <a:latin typeface="Times New Roman" panose="02020603050405020304" pitchFamily="18" charset="0"/>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170414836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fontScale="8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800" b="1" dirty="0">
                <a:solidFill>
                  <a:srgbClr val="C00000"/>
                </a:solidFill>
                <a:effectLst>
                  <a:outerShdw blurRad="38100" dist="38100" dir="2700000" algn="tl">
                    <a:srgbClr val="000000">
                      <a:alpha val="43137"/>
                    </a:srgbClr>
                  </a:outerShdw>
                </a:effectLst>
              </a:rPr>
              <a:t>Arquivos:</a:t>
            </a:r>
          </a:p>
          <a:p>
            <a:r>
              <a:rPr lang="pt-BR" sz="3600" b="1" dirty="0"/>
              <a:t>C++ visualiza cada arquivo simplesmente como um fluxo (</a:t>
            </a:r>
            <a:r>
              <a:rPr lang="pt-BR" sz="3600" b="1" dirty="0" err="1"/>
              <a:t>stream</a:t>
            </a:r>
            <a:r>
              <a:rPr lang="pt-BR" sz="3600" b="1" dirty="0"/>
              <a:t>) sequencial de bytes. </a:t>
            </a:r>
          </a:p>
          <a:p>
            <a:r>
              <a:rPr lang="pt-BR" sz="3600" b="1" dirty="0"/>
              <a:t>As regras para acessar um arquivo são simples. Antes que um arquivo seja lido ou gravado, ele é aberto. </a:t>
            </a:r>
          </a:p>
          <a:p>
            <a:r>
              <a:rPr lang="pt-BR" sz="3600" b="1" dirty="0"/>
              <a:t>Um arquivo é aberto em um modo que descreve como o arquivo será usado (por exemplo, para leitura, gravação ou ambos). </a:t>
            </a:r>
          </a:p>
          <a:p>
            <a:r>
              <a:rPr lang="pt-BR" sz="3600" b="1" dirty="0"/>
              <a:t>Um arquivo aberto pode ser processado por funções da biblioteca padrão em C++ . Estas funções são similares às funções de biblioteca que leem e escrevem de/para entrada/saída padrão.</a:t>
            </a:r>
          </a:p>
          <a:p>
            <a:r>
              <a:rPr lang="pt-BR" sz="3600" b="1" dirty="0"/>
              <a:t>Quando um arquivo não é mais necessário durante a execução do programa ele deve ser fechado.</a:t>
            </a:r>
            <a:endParaRPr lang="pt-BR" sz="3600" b="1" dirty="0">
              <a:solidFill>
                <a:srgbClr val="FFFF00"/>
              </a:solidFill>
              <a:effectLst>
                <a:outerShdw blurRad="38100" dist="38100" dir="2700000" algn="tl">
                  <a:srgbClr val="000000">
                    <a:alpha val="43137"/>
                  </a:srgbClr>
                </a:outerShdw>
              </a:effectLst>
            </a:endParaRPr>
          </a:p>
          <a:p>
            <a:pPr algn="l"/>
            <a:endParaRPr lang="pt-BR" sz="2400" b="0" i="0" dirty="0">
              <a:solidFill>
                <a:schemeClr val="tx1"/>
              </a:solidFill>
              <a:effectLst/>
              <a:latin typeface="Times New Roman" panose="02020603050405020304" pitchFamily="18" charset="0"/>
            </a:endParaRPr>
          </a:p>
          <a:p>
            <a:pPr algn="l"/>
            <a:endParaRPr lang="pt-BR" sz="2400" dirty="0">
              <a:solidFill>
                <a:schemeClr val="tx1"/>
              </a:solidFill>
              <a:latin typeface="Times New Roman" panose="02020603050405020304" pitchFamily="18" charset="0"/>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5461278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fontScale="70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6600" b="1" dirty="0">
                <a:solidFill>
                  <a:srgbClr val="C00000"/>
                </a:solidFill>
                <a:effectLst>
                  <a:outerShdw blurRad="38100" dist="38100" dir="2700000" algn="tl">
                    <a:srgbClr val="000000">
                      <a:alpha val="43137"/>
                    </a:srgbClr>
                  </a:outerShdw>
                </a:effectLst>
              </a:rPr>
              <a:t>Arquivos:</a:t>
            </a:r>
          </a:p>
          <a:p>
            <a:r>
              <a:rPr lang="pt-BR" sz="4800" b="1" dirty="0"/>
              <a:t>Quando um arquivo está aberto, um </a:t>
            </a:r>
            <a:r>
              <a:rPr lang="pt-BR" sz="4800" b="1" dirty="0" err="1"/>
              <a:t>stream</a:t>
            </a:r>
            <a:r>
              <a:rPr lang="pt-BR" sz="4800" b="1" dirty="0"/>
              <a:t> é associado ao arquivo. Este </a:t>
            </a:r>
            <a:r>
              <a:rPr lang="pt-BR" sz="4800" b="1" dirty="0" err="1"/>
              <a:t>stream</a:t>
            </a:r>
            <a:r>
              <a:rPr lang="pt-BR" sz="4800" b="1" dirty="0"/>
              <a:t> fornece um canal de comunicação entre um arquivo e o programa. Para definir tal </a:t>
            </a:r>
            <a:r>
              <a:rPr lang="pt-BR" sz="4800" b="1" dirty="0" err="1"/>
              <a:t>stream</a:t>
            </a:r>
            <a:r>
              <a:rPr lang="pt-BR" sz="4800" b="1" dirty="0"/>
              <a:t>, uma variável do tipo </a:t>
            </a:r>
            <a:r>
              <a:rPr lang="pt-BR" sz="4800" b="1" dirty="0" err="1">
                <a:solidFill>
                  <a:srgbClr val="FF0000"/>
                </a:solidFill>
              </a:rPr>
              <a:t>ofstream</a:t>
            </a:r>
            <a:r>
              <a:rPr lang="pt-BR" sz="4800" b="1" dirty="0"/>
              <a:t>, </a:t>
            </a:r>
            <a:r>
              <a:rPr lang="pt-BR" sz="4800" b="1" dirty="0" err="1">
                <a:solidFill>
                  <a:srgbClr val="FF0000"/>
                </a:solidFill>
              </a:rPr>
              <a:t>ifstream</a:t>
            </a:r>
            <a:r>
              <a:rPr lang="pt-BR" sz="4800" b="1" dirty="0"/>
              <a:t> ou </a:t>
            </a:r>
            <a:r>
              <a:rPr lang="pt-BR" sz="4800" b="1" dirty="0" err="1">
                <a:solidFill>
                  <a:srgbClr val="FF0000"/>
                </a:solidFill>
              </a:rPr>
              <a:t>fstream</a:t>
            </a:r>
            <a:r>
              <a:rPr lang="pt-BR" sz="4800" b="1" dirty="0"/>
              <a:t> deve ser declarada. Esta variável irá ser usada para associar um arquivo em disco que tem um certo nome com as operações de leitura e gravação. Três variáveis deste tipo e seus respectivos </a:t>
            </a:r>
            <a:r>
              <a:rPr lang="pt-BR" sz="4800" b="1" dirty="0" err="1"/>
              <a:t>streams</a:t>
            </a:r>
            <a:r>
              <a:rPr lang="pt-BR" sz="4800" b="1" dirty="0"/>
              <a:t> são abertos automaticamente quando um programa inicia sua execução: a entrada padrão (</a:t>
            </a:r>
            <a:r>
              <a:rPr lang="pt-BR" sz="4800" b="1" dirty="0" err="1"/>
              <a:t>cin</a:t>
            </a:r>
            <a:r>
              <a:rPr lang="pt-BR" sz="4800" b="1" dirty="0"/>
              <a:t>), a saída padrão (</a:t>
            </a:r>
            <a:r>
              <a:rPr lang="pt-BR" sz="4800" b="1" dirty="0" err="1"/>
              <a:t>cout</a:t>
            </a:r>
            <a:r>
              <a:rPr lang="pt-BR" sz="4800" b="1" dirty="0"/>
              <a:t>) e a saída padrão de erros (</a:t>
            </a:r>
            <a:r>
              <a:rPr lang="pt-BR" sz="4800" b="1" dirty="0" err="1"/>
              <a:t>cerr</a:t>
            </a:r>
            <a:r>
              <a:rPr lang="pt-BR" sz="4800" b="1" dirty="0"/>
              <a:t>).</a:t>
            </a:r>
            <a:endParaRPr lang="pt-BR" sz="4800" b="1" dirty="0">
              <a:solidFill>
                <a:srgbClr val="FFFF00"/>
              </a:solidFill>
              <a:effectLst>
                <a:outerShdw blurRad="38100" dist="38100" dir="2700000" algn="tl">
                  <a:srgbClr val="000000">
                    <a:alpha val="43137"/>
                  </a:srgbClr>
                </a:outerShdw>
              </a:effectLst>
            </a:endParaRPr>
          </a:p>
          <a:p>
            <a:pPr algn="l"/>
            <a:endParaRPr lang="pt-BR" sz="2400" b="0" i="0" dirty="0">
              <a:solidFill>
                <a:schemeClr val="tx1"/>
              </a:solidFill>
              <a:effectLst/>
              <a:latin typeface="Times New Roman" panose="02020603050405020304" pitchFamily="18" charset="0"/>
            </a:endParaRPr>
          </a:p>
          <a:p>
            <a:pPr algn="l"/>
            <a:endParaRPr lang="pt-BR" sz="2400" dirty="0">
              <a:solidFill>
                <a:schemeClr val="tx1"/>
              </a:solidFill>
              <a:latin typeface="Times New Roman" panose="02020603050405020304" pitchFamily="18" charset="0"/>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14402593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fontScale="5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8800" b="1" dirty="0">
                <a:solidFill>
                  <a:srgbClr val="C00000"/>
                </a:solidFill>
                <a:effectLst>
                  <a:outerShdw blurRad="38100" dist="38100" dir="2700000" algn="tl">
                    <a:srgbClr val="000000">
                      <a:alpha val="43137"/>
                    </a:srgbClr>
                  </a:outerShdw>
                </a:effectLst>
              </a:rPr>
              <a:t>Arquivos:</a:t>
            </a:r>
          </a:p>
          <a:p>
            <a:r>
              <a:rPr lang="pt-BR" sz="6600" b="1" dirty="0"/>
              <a:t>Para abrir um arquivo, deve ser usada a função (método) </a:t>
            </a:r>
            <a:r>
              <a:rPr lang="pt-BR" sz="6600" b="1" dirty="0">
                <a:solidFill>
                  <a:srgbClr val="FF0000"/>
                </a:solidFill>
              </a:rPr>
              <a:t>open() </a:t>
            </a:r>
            <a:r>
              <a:rPr lang="pt-BR" sz="6600" b="1" dirty="0"/>
              <a:t>associada à uma variável de um dos tipos </a:t>
            </a:r>
            <a:r>
              <a:rPr lang="pt-BR" sz="6600" b="1" dirty="0" err="1"/>
              <a:t>stream</a:t>
            </a:r>
            <a:r>
              <a:rPr lang="pt-BR" sz="6600" b="1" dirty="0"/>
              <a:t>.</a:t>
            </a:r>
            <a:endParaRPr lang="pt-BR" sz="6600" b="1" dirty="0">
              <a:solidFill>
                <a:srgbClr val="FFFF00"/>
              </a:solidFill>
              <a:effectLst>
                <a:outerShdw blurRad="38100" dist="38100" dir="2700000" algn="tl">
                  <a:srgbClr val="000000">
                    <a:alpha val="43137"/>
                  </a:srgbClr>
                </a:outerShdw>
              </a:effectLst>
            </a:endParaRPr>
          </a:p>
          <a:p>
            <a:r>
              <a:rPr lang="pt-BR" sz="6600" b="1" dirty="0"/>
              <a:t>open() recebe um argumento: uma </a:t>
            </a:r>
            <a:r>
              <a:rPr lang="pt-BR" sz="6600" b="1" dirty="0" err="1"/>
              <a:t>string</a:t>
            </a:r>
            <a:r>
              <a:rPr lang="pt-BR" sz="6600" b="1" dirty="0"/>
              <a:t> que é um nome de um arquivo a ser aberto. </a:t>
            </a:r>
          </a:p>
          <a:p>
            <a:r>
              <a:rPr lang="pt-BR" sz="6600" b="1" dirty="0"/>
              <a:t>O tipo do </a:t>
            </a:r>
            <a:r>
              <a:rPr lang="pt-BR" sz="6600" b="1" dirty="0" err="1"/>
              <a:t>stream</a:t>
            </a:r>
            <a:r>
              <a:rPr lang="pt-BR" sz="6600" b="1" dirty="0"/>
              <a:t> indica a operação que será feita no arquivo: </a:t>
            </a:r>
            <a:r>
              <a:rPr lang="pt-BR" sz="6600" b="1" dirty="0" err="1">
                <a:solidFill>
                  <a:srgbClr val="FF0000"/>
                </a:solidFill>
              </a:rPr>
              <a:t>ofstream</a:t>
            </a:r>
            <a:r>
              <a:rPr lang="pt-BR" sz="6600" b="1" dirty="0">
                <a:solidFill>
                  <a:srgbClr val="FFFF00"/>
                </a:solidFill>
              </a:rPr>
              <a:t> </a:t>
            </a:r>
            <a:r>
              <a:rPr lang="pt-BR" sz="6600" b="1" dirty="0"/>
              <a:t> apenas para escrita, </a:t>
            </a:r>
            <a:r>
              <a:rPr lang="pt-BR" sz="6600" b="1" dirty="0" err="1">
                <a:solidFill>
                  <a:srgbClr val="FF0000"/>
                </a:solidFill>
              </a:rPr>
              <a:t>ifstream</a:t>
            </a:r>
            <a:r>
              <a:rPr lang="pt-BR" sz="6600" b="1" dirty="0"/>
              <a:t> apenas para leitura, e </a:t>
            </a:r>
            <a:r>
              <a:rPr lang="pt-BR" sz="6600" b="1" dirty="0" err="1">
                <a:solidFill>
                  <a:srgbClr val="FF0000"/>
                </a:solidFill>
              </a:rPr>
              <a:t>fstream</a:t>
            </a:r>
            <a:r>
              <a:rPr lang="pt-BR" sz="6600" b="1" dirty="0"/>
              <a:t> para leitura e escrita. </a:t>
            </a:r>
            <a:r>
              <a:rPr lang="pt-BR" sz="6600" b="1" dirty="0" err="1">
                <a:solidFill>
                  <a:srgbClr val="FF0000"/>
                </a:solidFill>
              </a:rPr>
              <a:t>exemploArquivoW</a:t>
            </a:r>
            <a:r>
              <a:rPr lang="pt-BR" sz="6600" b="1" dirty="0">
                <a:solidFill>
                  <a:srgbClr val="FF0000"/>
                </a:solidFill>
              </a:rPr>
              <a:t>.</a:t>
            </a:r>
          </a:p>
          <a:p>
            <a:pPr algn="l"/>
            <a:endParaRPr lang="pt-BR" sz="2400" b="0" i="0" dirty="0">
              <a:solidFill>
                <a:schemeClr val="tx1"/>
              </a:solidFill>
              <a:effectLst/>
              <a:latin typeface="Times New Roman" panose="02020603050405020304" pitchFamily="18" charset="0"/>
            </a:endParaRPr>
          </a:p>
          <a:p>
            <a:pPr algn="l"/>
            <a:endParaRPr lang="pt-BR" sz="2400" dirty="0">
              <a:solidFill>
                <a:schemeClr val="tx1"/>
              </a:solidFill>
              <a:latin typeface="Times New Roman" panose="02020603050405020304" pitchFamily="18" charset="0"/>
            </a:endParaRPr>
          </a:p>
          <a:p>
            <a:pPr marL="880110" lvl="1" indent="-285750" algn="just">
              <a:spcBef>
                <a:spcPts val="600"/>
              </a:spcBef>
              <a:buClr>
                <a:schemeClr val="tx1">
                  <a:shade val="95000"/>
                </a:schemeClr>
              </a:buClr>
              <a:defRPr/>
            </a:pPr>
            <a:endParaRPr lang="pt-BR" sz="2600" dirty="0">
              <a:solidFill>
                <a:srgbClr val="FF0000"/>
              </a:solidFill>
            </a:endParaRPr>
          </a:p>
        </p:txBody>
      </p:sp>
    </p:spTree>
    <p:extLst>
      <p:ext uri="{BB962C8B-B14F-4D97-AF65-F5344CB8AC3E}">
        <p14:creationId xmlns:p14="http://schemas.microsoft.com/office/powerpoint/2010/main" val="28928575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fontScale="250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9600" b="1" dirty="0">
                <a:solidFill>
                  <a:srgbClr val="C00000"/>
                </a:solidFill>
                <a:effectLst>
                  <a:outerShdw blurRad="38100" dist="38100" dir="2700000" algn="tl">
                    <a:srgbClr val="000000">
                      <a:alpha val="43137"/>
                    </a:srgbClr>
                  </a:outerShdw>
                </a:effectLst>
              </a:rPr>
              <a:t>Arquivos:</a:t>
            </a:r>
          </a:p>
          <a:p>
            <a:r>
              <a:rPr lang="pt-BR" sz="8800" b="1" dirty="0"/>
              <a:t>Se o arquivo não existe e está sendo aberto para escrita, </a:t>
            </a:r>
            <a:r>
              <a:rPr lang="pt-BR" sz="8800" b="1" dirty="0" err="1">
                <a:solidFill>
                  <a:srgbClr val="FF0000"/>
                </a:solidFill>
              </a:rPr>
              <a:t>fopen</a:t>
            </a:r>
            <a:r>
              <a:rPr lang="pt-BR" sz="8800" b="1" dirty="0">
                <a:solidFill>
                  <a:srgbClr val="FF0000"/>
                </a:solidFill>
              </a:rPr>
              <a:t>() </a:t>
            </a:r>
            <a:r>
              <a:rPr lang="pt-BR" sz="8800" b="1" dirty="0"/>
              <a:t>cria o arquivo. </a:t>
            </a:r>
          </a:p>
          <a:p>
            <a:r>
              <a:rPr lang="pt-BR" sz="8800" b="1" dirty="0"/>
              <a:t>Se um arquivo já existente é aberto para escrita, o seu conteúdo é descartado. </a:t>
            </a:r>
            <a:endParaRPr lang="pt-BR" sz="8800" b="1" dirty="0">
              <a:solidFill>
                <a:srgbClr val="FFFF00"/>
              </a:solidFill>
              <a:effectLst>
                <a:outerShdw blurRad="38100" dist="38100" dir="2700000" algn="tl">
                  <a:srgbClr val="000000">
                    <a:alpha val="43137"/>
                  </a:srgbClr>
                </a:outerShdw>
              </a:effectLst>
            </a:endParaRPr>
          </a:p>
          <a:p>
            <a:r>
              <a:rPr lang="pt-BR" sz="8800" b="1" dirty="0"/>
              <a:t>Para verificar se um arquivo é aberto com sucesso, usam-se os métodos </a:t>
            </a:r>
            <a:r>
              <a:rPr lang="pt-BR" sz="8800" b="1" dirty="0" err="1">
                <a:solidFill>
                  <a:srgbClr val="FF0000"/>
                </a:solidFill>
              </a:rPr>
              <a:t>fail</a:t>
            </a:r>
            <a:r>
              <a:rPr lang="pt-BR" sz="8800" b="1" dirty="0">
                <a:solidFill>
                  <a:srgbClr val="FF0000"/>
                </a:solidFill>
              </a:rPr>
              <a:t>() </a:t>
            </a:r>
            <a:r>
              <a:rPr lang="pt-BR" sz="8800" b="1" dirty="0"/>
              <a:t>ou </a:t>
            </a:r>
            <a:r>
              <a:rPr lang="pt-BR" sz="8800" b="1" dirty="0" err="1">
                <a:solidFill>
                  <a:srgbClr val="FF0000"/>
                </a:solidFill>
              </a:rPr>
              <a:t>is_open</a:t>
            </a:r>
            <a:r>
              <a:rPr lang="pt-BR" sz="8800" b="1" dirty="0">
                <a:solidFill>
                  <a:srgbClr val="FF0000"/>
                </a:solidFill>
              </a:rPr>
              <a:t>()</a:t>
            </a:r>
            <a:r>
              <a:rPr lang="pt-BR" sz="8800" b="1" dirty="0"/>
              <a:t>. Estas funções retornam o valor 1 (um) indicando respectivamente se houve falha na abertura ou se a abertura foi efetuada com sucesso. Alguns dos erros possíveis são: abrir um arquivo que não existe para leitura, abrir um arquivo para escrita quando não há mais espaço disponível em disco, ou abrir um arquivo para qualquer operação sendo que as permissões de acesso do arquivo não o permitem. </a:t>
            </a:r>
            <a:endParaRPr lang="pt-BR" sz="8800" b="1" dirty="0">
              <a:solidFill>
                <a:srgbClr val="FFFF00"/>
              </a:solidFill>
              <a:effectLst>
                <a:outerShdw blurRad="38100" dist="38100" dir="2700000" algn="tl">
                  <a:srgbClr val="000000">
                    <a:alpha val="43137"/>
                  </a:srgbClr>
                </a:outerShdw>
              </a:effectLst>
            </a:endParaRPr>
          </a:p>
          <a:p>
            <a:r>
              <a:rPr lang="pt-BR" sz="8800" b="1" dirty="0"/>
              <a:t>É recomendável que você teste se a abertura teve sucesso antes de continuar o programa. </a:t>
            </a:r>
            <a:r>
              <a:rPr lang="pt-BR" sz="8800" b="1" dirty="0">
                <a:solidFill>
                  <a:srgbClr val="FF0000"/>
                </a:solidFill>
              </a:rPr>
              <a:t>exemploArquivoW1</a:t>
            </a:r>
            <a:endParaRPr lang="pt-BR" sz="2600" dirty="0">
              <a:solidFill>
                <a:srgbClr val="FF0000"/>
              </a:solidFill>
            </a:endParaRPr>
          </a:p>
        </p:txBody>
      </p:sp>
    </p:spTree>
    <p:extLst>
      <p:ext uri="{BB962C8B-B14F-4D97-AF65-F5344CB8AC3E}">
        <p14:creationId xmlns:p14="http://schemas.microsoft.com/office/powerpoint/2010/main" val="24252920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fontScale="32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9600" b="1" dirty="0">
                <a:solidFill>
                  <a:srgbClr val="C00000"/>
                </a:solidFill>
                <a:effectLst>
                  <a:outerShdw blurRad="38100" dist="38100" dir="2700000" algn="tl">
                    <a:srgbClr val="000000">
                      <a:alpha val="43137"/>
                    </a:srgbClr>
                  </a:outerShdw>
                </a:effectLst>
              </a:rPr>
              <a:t>Arquivos:</a:t>
            </a:r>
          </a:p>
          <a:p>
            <a:r>
              <a:rPr lang="pt-BR" sz="9600" b="1" dirty="0"/>
              <a:t>Cada arquivo aberto possui seu próprio </a:t>
            </a:r>
            <a:r>
              <a:rPr lang="pt-BR" sz="9600" b="1" dirty="0" err="1">
                <a:solidFill>
                  <a:srgbClr val="FF0000"/>
                </a:solidFill>
              </a:rPr>
              <a:t>stream</a:t>
            </a:r>
            <a:r>
              <a:rPr lang="pt-BR" sz="9600" b="1" dirty="0"/>
              <a:t>. Por exemplo, se um programa vai manipular dois arquivos diferentes </a:t>
            </a:r>
            <a:r>
              <a:rPr lang="pt-BR" sz="9600" b="1" dirty="0">
                <a:solidFill>
                  <a:srgbClr val="FF0000"/>
                </a:solidFill>
              </a:rPr>
              <a:t>arq1.txt </a:t>
            </a:r>
            <a:r>
              <a:rPr lang="pt-BR" sz="9600" b="1" dirty="0"/>
              <a:t>e </a:t>
            </a:r>
            <a:r>
              <a:rPr lang="pt-BR" sz="9600" b="1" dirty="0">
                <a:solidFill>
                  <a:srgbClr val="FF0000"/>
                </a:solidFill>
              </a:rPr>
              <a:t>arq2.txt </a:t>
            </a:r>
            <a:r>
              <a:rPr lang="pt-BR" sz="9600" b="1" dirty="0"/>
              <a:t>simultaneamente (um para leitura e outro para escrita), dois </a:t>
            </a:r>
            <a:r>
              <a:rPr lang="pt-BR" sz="9600" b="1" dirty="0" err="1">
                <a:solidFill>
                  <a:srgbClr val="FF0000"/>
                </a:solidFill>
              </a:rPr>
              <a:t>streams</a:t>
            </a:r>
            <a:r>
              <a:rPr lang="pt-BR" sz="9600" b="1" dirty="0"/>
              <a:t> devem ser declarados: </a:t>
            </a:r>
            <a:r>
              <a:rPr lang="pt-BR" sz="9600" b="1" dirty="0" err="1">
                <a:solidFill>
                  <a:srgbClr val="FF0000"/>
                </a:solidFill>
              </a:rPr>
              <a:t>fstream</a:t>
            </a:r>
            <a:r>
              <a:rPr lang="pt-BR" sz="9600" b="1" dirty="0">
                <a:solidFill>
                  <a:srgbClr val="FF0000"/>
                </a:solidFill>
              </a:rPr>
              <a:t> fp1, fp2</a:t>
            </a:r>
            <a:r>
              <a:rPr lang="pt-BR" sz="9600" b="1" dirty="0"/>
              <a:t>; </a:t>
            </a:r>
            <a:r>
              <a:rPr lang="pt-BR" sz="9600" b="1" dirty="0">
                <a:solidFill>
                  <a:srgbClr val="FF0000"/>
                </a:solidFill>
              </a:rPr>
              <a:t>fp1.open("arq1.txt", </a:t>
            </a:r>
            <a:r>
              <a:rPr lang="pt-BR" sz="9600" b="1" dirty="0" err="1">
                <a:solidFill>
                  <a:srgbClr val="FF0000"/>
                </a:solidFill>
              </a:rPr>
              <a:t>ios</a:t>
            </a:r>
            <a:r>
              <a:rPr lang="pt-BR" sz="9600" b="1" dirty="0">
                <a:solidFill>
                  <a:srgbClr val="FF0000"/>
                </a:solidFill>
              </a:rPr>
              <a:t>::in)</a:t>
            </a:r>
            <a:r>
              <a:rPr lang="pt-BR" sz="9600" b="1" dirty="0">
                <a:solidFill>
                  <a:schemeClr val="tx1"/>
                </a:solidFill>
              </a:rPr>
              <a:t>;</a:t>
            </a:r>
            <a:r>
              <a:rPr lang="pt-BR" sz="9600" b="1" dirty="0">
                <a:solidFill>
                  <a:srgbClr val="FFFF00"/>
                </a:solidFill>
              </a:rPr>
              <a:t> </a:t>
            </a:r>
            <a:r>
              <a:rPr lang="pt-BR" sz="9600" b="1" dirty="0">
                <a:solidFill>
                  <a:srgbClr val="FF0000"/>
                </a:solidFill>
              </a:rPr>
              <a:t>fp2.open("arq2.txt", </a:t>
            </a:r>
            <a:r>
              <a:rPr lang="pt-BR" sz="9600" b="1" dirty="0" err="1">
                <a:solidFill>
                  <a:srgbClr val="FF0000"/>
                </a:solidFill>
              </a:rPr>
              <a:t>ios</a:t>
            </a:r>
            <a:r>
              <a:rPr lang="pt-BR" sz="9600" b="1" dirty="0">
                <a:solidFill>
                  <a:srgbClr val="FF0000"/>
                </a:solidFill>
              </a:rPr>
              <a:t>::out)</a:t>
            </a:r>
            <a:r>
              <a:rPr lang="pt-BR" sz="9600" b="1" dirty="0">
                <a:solidFill>
                  <a:schemeClr val="tx1"/>
                </a:solidFill>
              </a:rPr>
              <a:t>;</a:t>
            </a:r>
          </a:p>
          <a:p>
            <a:r>
              <a:rPr lang="pt-BR" sz="9600" b="1" dirty="0"/>
              <a:t>As variáveis do tipo </a:t>
            </a:r>
            <a:r>
              <a:rPr lang="pt-BR" sz="9600" b="1" dirty="0" err="1">
                <a:solidFill>
                  <a:srgbClr val="FF0000"/>
                </a:solidFill>
              </a:rPr>
              <a:t>stream</a:t>
            </a:r>
            <a:r>
              <a:rPr lang="pt-BR" sz="9600" b="1" dirty="0"/>
              <a:t> estabelecem conexão entre o programa e o arquivo aberto. A partir do momento de abertura, o nome do arquivo é irrelevante para o programa. Todas as funções que operam sobre o arquivo usam o </a:t>
            </a:r>
            <a:r>
              <a:rPr lang="pt-BR" sz="9600" b="1" dirty="0" err="1">
                <a:solidFill>
                  <a:srgbClr val="FF0000"/>
                </a:solidFill>
              </a:rPr>
              <a:t>stream</a:t>
            </a:r>
            <a:r>
              <a:rPr lang="pt-BR" sz="9600" b="1" dirty="0"/>
              <a:t> associado.</a:t>
            </a:r>
          </a:p>
        </p:txBody>
      </p:sp>
    </p:spTree>
    <p:extLst>
      <p:ext uri="{BB962C8B-B14F-4D97-AF65-F5344CB8AC3E}">
        <p14:creationId xmlns:p14="http://schemas.microsoft.com/office/powerpoint/2010/main" val="381051129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600" b="1" dirty="0">
                <a:solidFill>
                  <a:srgbClr val="C00000"/>
                </a:solidFill>
                <a:effectLst>
                  <a:outerShdw blurRad="38100" dist="38100" dir="2700000" algn="tl">
                    <a:srgbClr val="000000">
                      <a:alpha val="43137"/>
                    </a:srgbClr>
                  </a:outerShdw>
                </a:effectLst>
              </a:rPr>
              <a:t>Arquivos – Opções da função OPEN:</a:t>
            </a:r>
          </a:p>
          <a:p>
            <a:r>
              <a:rPr lang="pt-BR" sz="2400" b="1" dirty="0"/>
              <a:t>open (&lt;</a:t>
            </a:r>
            <a:r>
              <a:rPr lang="pt-BR" sz="2400" b="1" dirty="0" err="1"/>
              <a:t>nome_arq</a:t>
            </a:r>
            <a:r>
              <a:rPr lang="pt-BR" sz="2400" b="1" dirty="0"/>
              <a:t>&gt;, &lt;modo&gt;)</a:t>
            </a:r>
          </a:p>
          <a:p>
            <a:r>
              <a:rPr lang="pt-BR" sz="2400" b="1" dirty="0"/>
              <a:t>&lt;modo&gt; um valor ou a combinação dos seguintes valores: </a:t>
            </a:r>
          </a:p>
          <a:p>
            <a:pPr lvl="1"/>
            <a:r>
              <a:rPr lang="pt-BR" sz="2400" b="1" dirty="0" err="1">
                <a:solidFill>
                  <a:srgbClr val="FF0000"/>
                </a:solidFill>
              </a:rPr>
              <a:t>ios</a:t>
            </a:r>
            <a:r>
              <a:rPr lang="pt-BR" sz="2400" b="1" dirty="0">
                <a:solidFill>
                  <a:srgbClr val="FF0000"/>
                </a:solidFill>
              </a:rPr>
              <a:t>::in </a:t>
            </a:r>
            <a:r>
              <a:rPr lang="pt-BR" sz="2400" b="1" dirty="0"/>
              <a:t>– abre o arquivo para leitura (entrada);</a:t>
            </a:r>
          </a:p>
          <a:p>
            <a:pPr lvl="1"/>
            <a:r>
              <a:rPr lang="pt-BR" sz="2400" b="1" dirty="0" err="1">
                <a:solidFill>
                  <a:srgbClr val="FF0000"/>
                </a:solidFill>
              </a:rPr>
              <a:t>ios</a:t>
            </a:r>
            <a:r>
              <a:rPr lang="pt-BR" sz="2400" b="1" dirty="0">
                <a:solidFill>
                  <a:srgbClr val="FF0000"/>
                </a:solidFill>
              </a:rPr>
              <a:t>::out </a:t>
            </a:r>
            <a:r>
              <a:rPr lang="pt-BR" sz="2400" b="1" dirty="0"/>
              <a:t>– abre o arquivo para escrita (saída);</a:t>
            </a:r>
          </a:p>
          <a:p>
            <a:pPr lvl="1"/>
            <a:r>
              <a:rPr lang="pt-BR" sz="2400" b="1" dirty="0" err="1">
                <a:solidFill>
                  <a:srgbClr val="FF0000"/>
                </a:solidFill>
              </a:rPr>
              <a:t>ios</a:t>
            </a:r>
            <a:r>
              <a:rPr lang="pt-BR" sz="2400" b="1" dirty="0">
                <a:solidFill>
                  <a:srgbClr val="FF0000"/>
                </a:solidFill>
              </a:rPr>
              <a:t>::</a:t>
            </a:r>
            <a:r>
              <a:rPr lang="pt-BR" sz="2400" b="1" dirty="0" err="1">
                <a:solidFill>
                  <a:srgbClr val="FF0000"/>
                </a:solidFill>
              </a:rPr>
              <a:t>binary</a:t>
            </a:r>
            <a:r>
              <a:rPr lang="pt-BR" sz="2400" b="1" dirty="0">
                <a:solidFill>
                  <a:srgbClr val="FF0000"/>
                </a:solidFill>
              </a:rPr>
              <a:t> </a:t>
            </a:r>
            <a:r>
              <a:rPr lang="pt-BR" sz="2400" b="1" dirty="0"/>
              <a:t>– abre arquivos que não são de texto (binários);</a:t>
            </a:r>
          </a:p>
          <a:p>
            <a:pPr lvl="1"/>
            <a:r>
              <a:rPr lang="pt-BR" sz="2400" b="1" dirty="0" err="1">
                <a:solidFill>
                  <a:srgbClr val="FF0000"/>
                </a:solidFill>
              </a:rPr>
              <a:t>ios</a:t>
            </a:r>
            <a:r>
              <a:rPr lang="pt-BR" sz="2400" b="1" dirty="0">
                <a:solidFill>
                  <a:srgbClr val="FF0000"/>
                </a:solidFill>
              </a:rPr>
              <a:t>::ate </a:t>
            </a:r>
            <a:r>
              <a:rPr lang="pt-BR" sz="2400" b="1" dirty="0"/>
              <a:t>– coloca a posição inicial de leitura ou escrita no final do arquivo;</a:t>
            </a:r>
          </a:p>
          <a:p>
            <a:pPr lvl="1"/>
            <a:r>
              <a:rPr lang="pt-BR" sz="2400" b="1" dirty="0" err="1">
                <a:solidFill>
                  <a:srgbClr val="FF0000"/>
                </a:solidFill>
              </a:rPr>
              <a:t>ios</a:t>
            </a:r>
            <a:r>
              <a:rPr lang="pt-BR" sz="2400" b="1" dirty="0">
                <a:solidFill>
                  <a:srgbClr val="FF0000"/>
                </a:solidFill>
              </a:rPr>
              <a:t>::app </a:t>
            </a:r>
            <a:r>
              <a:rPr lang="pt-BR" sz="2400" b="1" dirty="0"/>
              <a:t>– indica que todas as operações de escrita devem ser feitas no final do arquivo (apenas para escrita - </a:t>
            </a:r>
            <a:r>
              <a:rPr lang="pt-BR" sz="2400" b="1" dirty="0" err="1"/>
              <a:t>ofstream</a:t>
            </a:r>
            <a:r>
              <a:rPr lang="pt-BR" sz="2400" b="1" dirty="0"/>
              <a:t>);</a:t>
            </a:r>
          </a:p>
          <a:p>
            <a:pPr lvl="1"/>
            <a:r>
              <a:rPr lang="pt-BR" sz="2400" b="1" dirty="0" err="1">
                <a:solidFill>
                  <a:srgbClr val="FF0000"/>
                </a:solidFill>
              </a:rPr>
              <a:t>ios</a:t>
            </a:r>
            <a:r>
              <a:rPr lang="pt-BR" sz="2400" b="1" dirty="0">
                <a:solidFill>
                  <a:srgbClr val="FF0000"/>
                </a:solidFill>
              </a:rPr>
              <a:t>::</a:t>
            </a:r>
            <a:r>
              <a:rPr lang="pt-BR" sz="2400" b="1" dirty="0" err="1">
                <a:solidFill>
                  <a:srgbClr val="FF0000"/>
                </a:solidFill>
              </a:rPr>
              <a:t>trunc</a:t>
            </a:r>
            <a:r>
              <a:rPr lang="pt-BR" sz="2400" b="1" dirty="0">
                <a:solidFill>
                  <a:srgbClr val="FF0000"/>
                </a:solidFill>
              </a:rPr>
              <a:t> </a:t>
            </a:r>
            <a:r>
              <a:rPr lang="pt-BR" sz="2400" b="1" dirty="0"/>
              <a:t>– se o arquivo aberto para leitura já existia anteriormente, seu conteúdo é apagado.</a:t>
            </a:r>
            <a:endParaRPr lang="pt-BR" sz="24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692342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2">
            <a:extLst>
              <a:ext uri="{FF2B5EF4-FFF2-40B4-BE49-F238E27FC236}">
                <a16:creationId xmlns:a16="http://schemas.microsoft.com/office/drawing/2014/main" id="{07902C00-65AB-4A0F-9CF5-E8A00C96D3A3}"/>
              </a:ext>
            </a:extLst>
          </p:cNvPr>
          <p:cNvSpPr txBox="1">
            <a:spLocks/>
          </p:cNvSpPr>
          <p:nvPr/>
        </p:nvSpPr>
        <p:spPr>
          <a:xfrm>
            <a:off x="107503" y="476672"/>
            <a:ext cx="9036497" cy="6381328"/>
          </a:xfrm>
          <a:prstGeom prst="rect">
            <a:avLst/>
          </a:prstGeom>
        </p:spPr>
        <p:txBody>
          <a:bodyPr>
            <a:normAutofit fontScale="92500" lnSpcReduction="20000"/>
          </a:bodyPr>
          <a:lst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4800" b="1" dirty="0">
                <a:solidFill>
                  <a:srgbClr val="C00000"/>
                </a:solidFill>
                <a:effectLst>
                  <a:outerShdw blurRad="38100" dist="38100" dir="2700000" algn="tl">
                    <a:srgbClr val="000000">
                      <a:alpha val="43137"/>
                    </a:srgbClr>
                  </a:outerShdw>
                </a:effectLst>
              </a:rPr>
              <a:t>Arquivos – Opções da função OPEN:</a:t>
            </a:r>
          </a:p>
          <a:p>
            <a:r>
              <a:rPr lang="pt-BR" sz="3600" b="1" dirty="0" err="1">
                <a:solidFill>
                  <a:srgbClr val="FF0000"/>
                </a:solidFill>
              </a:rPr>
              <a:t>ofstream</a:t>
            </a:r>
            <a:r>
              <a:rPr lang="pt-BR" sz="3600" b="1" dirty="0">
                <a:solidFill>
                  <a:srgbClr val="FF0000"/>
                </a:solidFill>
              </a:rPr>
              <a:t> arq1; </a:t>
            </a:r>
          </a:p>
          <a:p>
            <a:r>
              <a:rPr lang="pt-BR" sz="3600" b="1" dirty="0"/>
              <a:t>arq1.open ("nomes.txt", </a:t>
            </a:r>
            <a:r>
              <a:rPr lang="pt-BR" sz="3600" b="1" dirty="0" err="1">
                <a:solidFill>
                  <a:srgbClr val="FF0000"/>
                </a:solidFill>
              </a:rPr>
              <a:t>ios</a:t>
            </a:r>
            <a:r>
              <a:rPr lang="pt-BR" sz="3600" b="1" dirty="0">
                <a:solidFill>
                  <a:srgbClr val="FF0000"/>
                </a:solidFill>
              </a:rPr>
              <a:t>::out</a:t>
            </a:r>
            <a:r>
              <a:rPr lang="pt-BR" sz="3600" b="1" dirty="0"/>
              <a:t>) – Modo padrão para </a:t>
            </a:r>
            <a:r>
              <a:rPr lang="pt-BR" sz="3600" b="1" dirty="0" err="1"/>
              <a:t>ofstream</a:t>
            </a:r>
            <a:r>
              <a:rPr lang="pt-BR" sz="3600" b="1" dirty="0"/>
              <a:t> (</a:t>
            </a:r>
            <a:r>
              <a:rPr lang="pt-BR" sz="3600" b="1" dirty="0" err="1"/>
              <a:t>ios</a:t>
            </a:r>
            <a:r>
              <a:rPr lang="pt-BR" sz="3600" b="1" dirty="0"/>
              <a:t>::out) </a:t>
            </a:r>
          </a:p>
          <a:p>
            <a:r>
              <a:rPr lang="pt-BR" sz="3600" b="1" dirty="0"/>
              <a:t>arq1.open ("nomes.txt", </a:t>
            </a:r>
            <a:r>
              <a:rPr lang="pt-BR" sz="3600" b="1" dirty="0" err="1">
                <a:solidFill>
                  <a:srgbClr val="FF0000"/>
                </a:solidFill>
              </a:rPr>
              <a:t>ios</a:t>
            </a:r>
            <a:r>
              <a:rPr lang="pt-BR" sz="3600" b="1" dirty="0">
                <a:solidFill>
                  <a:srgbClr val="FF0000"/>
                </a:solidFill>
              </a:rPr>
              <a:t>::out | </a:t>
            </a:r>
            <a:r>
              <a:rPr lang="pt-BR" sz="3600" b="1" dirty="0" err="1">
                <a:solidFill>
                  <a:srgbClr val="FF0000"/>
                </a:solidFill>
              </a:rPr>
              <a:t>ios</a:t>
            </a:r>
            <a:r>
              <a:rPr lang="pt-BR" sz="3600" b="1" dirty="0">
                <a:solidFill>
                  <a:srgbClr val="FF0000"/>
                </a:solidFill>
              </a:rPr>
              <a:t>::app</a:t>
            </a:r>
            <a:r>
              <a:rPr lang="pt-BR" sz="3600" b="1" dirty="0"/>
              <a:t>) – Abre no final do arquivo “nomes.txt”. Ou seja, na posição depois do último caractere inserido. </a:t>
            </a:r>
          </a:p>
          <a:p>
            <a:r>
              <a:rPr lang="pt-BR" sz="3600" b="1" dirty="0"/>
              <a:t>arq1.open ("nomes.txt", </a:t>
            </a:r>
            <a:r>
              <a:rPr lang="pt-BR" sz="3600" b="1" dirty="0" err="1">
                <a:solidFill>
                  <a:srgbClr val="FF0000"/>
                </a:solidFill>
              </a:rPr>
              <a:t>ios</a:t>
            </a:r>
            <a:r>
              <a:rPr lang="pt-BR" sz="3600" b="1" dirty="0">
                <a:solidFill>
                  <a:srgbClr val="FF0000"/>
                </a:solidFill>
              </a:rPr>
              <a:t>::app</a:t>
            </a:r>
            <a:r>
              <a:rPr lang="pt-BR" sz="3600" b="1" dirty="0"/>
              <a:t>); – Mesmo que o anterior, uma vez que “out” é o padrão para </a:t>
            </a:r>
            <a:r>
              <a:rPr lang="pt-BR" sz="3600" b="1" dirty="0" err="1"/>
              <a:t>ofstream</a:t>
            </a:r>
            <a:r>
              <a:rPr lang="pt-BR" sz="3600" b="1" dirty="0"/>
              <a:t>.</a:t>
            </a:r>
          </a:p>
          <a:p>
            <a:pPr marL="0" indent="0">
              <a:buNone/>
            </a:pPr>
            <a:endParaRPr lang="pt-BR" sz="3600" b="1" dirty="0">
              <a:solidFill>
                <a:srgbClr val="FFFF00"/>
              </a:solidFill>
              <a:effectLst>
                <a:outerShdw blurRad="38100" dist="38100" dir="2700000" algn="tl">
                  <a:srgbClr val="000000">
                    <a:alpha val="43137"/>
                  </a:srgbClr>
                </a:outerShdw>
              </a:effectLst>
            </a:endParaRPr>
          </a:p>
          <a:p>
            <a:pPr marL="0" indent="0">
              <a:buNone/>
            </a:pPr>
            <a:r>
              <a:rPr lang="pt-BR" sz="3600" b="1" dirty="0">
                <a:solidFill>
                  <a:srgbClr val="FF0000"/>
                </a:solidFill>
                <a:effectLst>
                  <a:outerShdw blurRad="38100" dist="38100" dir="2700000" algn="tl">
                    <a:srgbClr val="000000">
                      <a:alpha val="43137"/>
                    </a:srgbClr>
                  </a:outerShdw>
                </a:effectLst>
              </a:rPr>
              <a:t>exemploArquivoW1</a:t>
            </a:r>
          </a:p>
          <a:p>
            <a:pPr marL="0" indent="0">
              <a:buNone/>
            </a:pPr>
            <a:r>
              <a:rPr lang="pt-BR" sz="3600" b="1" dirty="0">
                <a:solidFill>
                  <a:srgbClr val="FF0000"/>
                </a:solidFill>
                <a:effectLst>
                  <a:outerShdw blurRad="38100" dist="38100" dir="2700000" algn="tl">
                    <a:srgbClr val="000000">
                      <a:alpha val="43137"/>
                    </a:srgbClr>
                  </a:outerShdw>
                </a:effectLst>
              </a:rPr>
              <a:t>exemploArquivoW2</a:t>
            </a:r>
          </a:p>
        </p:txBody>
      </p:sp>
    </p:spTree>
    <p:extLst>
      <p:ext uri="{BB962C8B-B14F-4D97-AF65-F5344CB8AC3E}">
        <p14:creationId xmlns:p14="http://schemas.microsoft.com/office/powerpoint/2010/main" val="1182686503"/>
      </p:ext>
    </p:extLst>
  </p:cSld>
  <p:clrMapOvr>
    <a:masterClrMapping/>
  </p:clrMapOvr>
  <p:transition/>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Droid Sans Fallback"/>
        <a:cs typeface="Droid Sans Fallback"/>
      </a:majorFont>
      <a:minorFont>
        <a:latin typeface="Calibri"/>
        <a:ea typeface="Droid Sans Fallback"/>
        <a:cs typeface="Droid Sans Fallback"/>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Droid Sans Fallback"/>
        <a:cs typeface="Droid Sans Fallback"/>
      </a:majorFont>
      <a:minorFont>
        <a:latin typeface="Calibri"/>
        <a:ea typeface="Droid Sans Fallback"/>
        <a:cs typeface="Droid Sans Fallback"/>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pt-BR"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14817</TotalTime>
  <Words>1009</Words>
  <Application>Microsoft Office PowerPoint</Application>
  <PresentationFormat>Apresentação na tela (4:3)</PresentationFormat>
  <Paragraphs>80</Paragraphs>
  <Slides>11</Slides>
  <Notes>11</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11</vt:i4>
      </vt:variant>
    </vt:vector>
  </HeadingPairs>
  <TitlesOfParts>
    <vt:vector size="17" baseType="lpstr">
      <vt:lpstr>Arial</vt:lpstr>
      <vt:lpstr>Calibri</vt:lpstr>
      <vt:lpstr>Times New Roman</vt:lpstr>
      <vt:lpstr>Wingdings</vt:lpstr>
      <vt:lpstr>Tema do Office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Informática com ênfase em Programação</dc:title>
  <dc:creator>Della Croce</dc:creator>
  <cp:lastModifiedBy>Ivan Oliveira Lopes</cp:lastModifiedBy>
  <cp:revision>509</cp:revision>
  <cp:lastPrinted>2018-09-03T19:52:24Z</cp:lastPrinted>
  <dcterms:created xsi:type="dcterms:W3CDTF">2008-05-07T20:50:20Z</dcterms:created>
  <dcterms:modified xsi:type="dcterms:W3CDTF">2023-06-18T10:56:40Z</dcterms:modified>
</cp:coreProperties>
</file>