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9"/>
  </p:notesMasterIdLst>
  <p:sldIdLst>
    <p:sldId id="256" r:id="rId3"/>
    <p:sldId id="486" r:id="rId4"/>
    <p:sldId id="487" r:id="rId5"/>
    <p:sldId id="488" r:id="rId6"/>
    <p:sldId id="489" r:id="rId7"/>
    <p:sldId id="504" r:id="rId8"/>
  </p:sldIdLst>
  <p:sldSz cx="9144000" cy="6858000" type="screen4x3"/>
  <p:notesSz cx="7099300" cy="10234613"/>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a:cs typeface="Droid Sans Fallback"/>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a:cs typeface="Droid Sans Fallback"/>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a:cs typeface="Droid Sans Fallback"/>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a:cs typeface="Droid Sans Fallback"/>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a:cs typeface="Droid Sans Fallback"/>
      </a:defRPr>
    </a:lvl5pPr>
    <a:lvl6pPr marL="2286000" algn="l" defTabSz="914400" rtl="0" eaLnBrk="1" latinLnBrk="0" hangingPunct="1">
      <a:defRPr kern="1200">
        <a:solidFill>
          <a:schemeClr val="bg1"/>
        </a:solidFill>
        <a:latin typeface="Arial" panose="020B0604020202020204" pitchFamily="34" charset="0"/>
        <a:ea typeface="Droid Sans Fallback"/>
        <a:cs typeface="Droid Sans Fallback"/>
      </a:defRPr>
    </a:lvl6pPr>
    <a:lvl7pPr marL="2743200" algn="l" defTabSz="914400" rtl="0" eaLnBrk="1" latinLnBrk="0" hangingPunct="1">
      <a:defRPr kern="1200">
        <a:solidFill>
          <a:schemeClr val="bg1"/>
        </a:solidFill>
        <a:latin typeface="Arial" panose="020B0604020202020204" pitchFamily="34" charset="0"/>
        <a:ea typeface="Droid Sans Fallback"/>
        <a:cs typeface="Droid Sans Fallback"/>
      </a:defRPr>
    </a:lvl7pPr>
    <a:lvl8pPr marL="3200400" algn="l" defTabSz="914400" rtl="0" eaLnBrk="1" latinLnBrk="0" hangingPunct="1">
      <a:defRPr kern="1200">
        <a:solidFill>
          <a:schemeClr val="bg1"/>
        </a:solidFill>
        <a:latin typeface="Arial" panose="020B0604020202020204" pitchFamily="34" charset="0"/>
        <a:ea typeface="Droid Sans Fallback"/>
        <a:cs typeface="Droid Sans Fallback"/>
      </a:defRPr>
    </a:lvl8pPr>
    <a:lvl9pPr marL="3657600" algn="l" defTabSz="914400" rtl="0" eaLnBrk="1" latinLnBrk="0" hangingPunct="1">
      <a:defRPr kern="1200">
        <a:solidFill>
          <a:schemeClr val="bg1"/>
        </a:solidFill>
        <a:latin typeface="Arial" panose="020B0604020202020204" pitchFamily="34" charset="0"/>
        <a:ea typeface="Droid Sans Fallback"/>
        <a:cs typeface="Droid Sans Fallback"/>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FF9900"/>
    <a:srgbClr val="E49E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80" autoAdjust="0"/>
  </p:normalViewPr>
  <p:slideViewPr>
    <p:cSldViewPr>
      <p:cViewPr varScale="1">
        <p:scale>
          <a:sx n="65" d="100"/>
          <a:sy n="65" d="100"/>
        </p:scale>
        <p:origin x="1560" y="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a:extLst>
              <a:ext uri="{FF2B5EF4-FFF2-40B4-BE49-F238E27FC236}">
                <a16:creationId xmlns:a16="http://schemas.microsoft.com/office/drawing/2014/main" id="{40B50203-8614-4A48-8C71-D933A70035CD}"/>
              </a:ext>
            </a:extLst>
          </p:cNvPr>
          <p:cNvSpPr>
            <a:spLocks noChangeArrowheads="1"/>
          </p:cNvSpPr>
          <p:nvPr/>
        </p:nvSpPr>
        <p:spPr bwMode="auto">
          <a:xfrm>
            <a:off x="0" y="0"/>
            <a:ext cx="7099300" cy="102346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pPr eaLnBrk="1" hangingPunct="1">
              <a:buClr>
                <a:srgbClr val="000000"/>
              </a:buClr>
              <a:buSzPct val="100000"/>
              <a:buFont typeface="Times New Roman" panose="02020603050405020304" pitchFamily="18" charset="0"/>
              <a:buNone/>
            </a:pPr>
            <a:endParaRPr lang="pt-BR" altLang="pt-BR"/>
          </a:p>
        </p:txBody>
      </p:sp>
      <p:sp>
        <p:nvSpPr>
          <p:cNvPr id="3075" name="Text Box 2">
            <a:extLst>
              <a:ext uri="{FF2B5EF4-FFF2-40B4-BE49-F238E27FC236}">
                <a16:creationId xmlns:a16="http://schemas.microsoft.com/office/drawing/2014/main" id="{B82EEF84-E818-4480-8D70-11443A10C1A3}"/>
              </a:ext>
            </a:extLst>
          </p:cNvPr>
          <p:cNvSpPr txBox="1">
            <a:spLocks noChangeArrowheads="1"/>
          </p:cNvSpP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pPr eaLnBrk="1" hangingPunct="1">
              <a:buClr>
                <a:srgbClr val="000000"/>
              </a:buClr>
              <a:buSzPct val="100000"/>
              <a:buFont typeface="Times New Roman" panose="02020603050405020304" pitchFamily="18" charset="0"/>
              <a:buNone/>
            </a:pPr>
            <a:endParaRPr lang="pt-BR" altLang="pt-BR"/>
          </a:p>
        </p:txBody>
      </p:sp>
      <p:sp>
        <p:nvSpPr>
          <p:cNvPr id="2" name="Rectangle 3">
            <a:extLst>
              <a:ext uri="{FF2B5EF4-FFF2-40B4-BE49-F238E27FC236}">
                <a16:creationId xmlns:a16="http://schemas.microsoft.com/office/drawing/2014/main" id="{D712F6AA-24C1-4A82-ADD0-2A90D77B4F0E}"/>
              </a:ext>
            </a:extLst>
          </p:cNvPr>
          <p:cNvSpPr>
            <a:spLocks noGrp="1" noChangeArrowheads="1"/>
          </p:cNvSpPr>
          <p:nvPr>
            <p:ph type="dt"/>
          </p:nvPr>
        </p:nvSpPr>
        <p:spPr bwMode="auto">
          <a:xfrm>
            <a:off x="4021138" y="0"/>
            <a:ext cx="3074987" cy="509588"/>
          </a:xfrm>
          <a:prstGeom prst="rect">
            <a:avLst/>
          </a:prstGeom>
          <a:noFill/>
          <a:ln>
            <a:noFill/>
          </a:ln>
          <a:effectLst/>
        </p:spPr>
        <p:txBody>
          <a:bodyPr vert="horz" wrap="square" lIns="97488" tIns="50694" rIns="97488" bIns="50694" numCol="1" anchor="t" anchorCtr="0" compatLnSpc="1">
            <a:prstTxWarp prst="textNoShape">
              <a:avLst/>
            </a:prstTxWarp>
          </a:bodyPr>
          <a:lstStyle>
            <a:lvl1pPr algn="r" eaLnBrk="1" hangingPunct="1">
              <a:buClr>
                <a:srgbClr val="000000"/>
              </a:buClr>
              <a:buSzPct val="45000"/>
              <a:buFont typeface="Wingdings" panose="05000000000000000000" pitchFamily="2" charset="2"/>
              <a:buNone/>
              <a:tabLst>
                <a:tab pos="784128" algn="l"/>
                <a:tab pos="1568257" algn="l"/>
                <a:tab pos="2352385" algn="l"/>
                <a:tab pos="3136514" algn="l"/>
              </a:tabLst>
              <a:defRPr sz="1300">
                <a:solidFill>
                  <a:srgbClr val="000000"/>
                </a:solidFill>
                <a:latin typeface="Times New Roman" panose="02020603050405020304" pitchFamily="18" charset="0"/>
                <a:ea typeface="+mn-ea"/>
                <a:cs typeface="DejaVu Sans" panose="020B0603030804020204" pitchFamily="34" charset="0"/>
              </a:defRPr>
            </a:lvl1pPr>
          </a:lstStyle>
          <a:p>
            <a:pPr>
              <a:defRPr/>
            </a:pPr>
            <a:endParaRPr lang="pt-BR" altLang="pt-BR"/>
          </a:p>
        </p:txBody>
      </p:sp>
      <p:sp>
        <p:nvSpPr>
          <p:cNvPr id="3077" name="Rectangle 4">
            <a:extLst>
              <a:ext uri="{FF2B5EF4-FFF2-40B4-BE49-F238E27FC236}">
                <a16:creationId xmlns:a16="http://schemas.microsoft.com/office/drawing/2014/main" id="{943CC9EA-5F90-44F9-8994-326232116946}"/>
              </a:ext>
            </a:extLst>
          </p:cNvPr>
          <p:cNvSpPr>
            <a:spLocks noGrp="1" noRot="1" noChangeAspect="1" noChangeArrowheads="1"/>
          </p:cNvSpPr>
          <p:nvPr>
            <p:ph type="sldImg"/>
          </p:nvPr>
        </p:nvSpPr>
        <p:spPr bwMode="auto">
          <a:xfrm>
            <a:off x="992188" y="768350"/>
            <a:ext cx="5113337" cy="3835400"/>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 name="Rectangle 5">
            <a:extLst>
              <a:ext uri="{FF2B5EF4-FFF2-40B4-BE49-F238E27FC236}">
                <a16:creationId xmlns:a16="http://schemas.microsoft.com/office/drawing/2014/main" id="{421C6BB5-9200-44D8-AF8E-EC216DED586D}"/>
              </a:ext>
            </a:extLst>
          </p:cNvPr>
          <p:cNvSpPr>
            <a:spLocks noGrp="1" noChangeArrowheads="1"/>
          </p:cNvSpPr>
          <p:nvPr>
            <p:ph type="body"/>
          </p:nvPr>
        </p:nvSpPr>
        <p:spPr bwMode="auto">
          <a:xfrm>
            <a:off x="709613" y="4860925"/>
            <a:ext cx="5678487" cy="4603750"/>
          </a:xfrm>
          <a:prstGeom prst="rect">
            <a:avLst/>
          </a:prstGeom>
          <a:noFill/>
          <a:ln>
            <a:noFill/>
          </a:ln>
          <a:effectLst/>
        </p:spPr>
        <p:txBody>
          <a:bodyPr vert="horz" wrap="square" lIns="97488" tIns="50694" rIns="97488" bIns="50694" numCol="1" anchor="t" anchorCtr="0" compatLnSpc="1">
            <a:prstTxWarp prst="textNoShape">
              <a:avLst/>
            </a:prstTxWarp>
          </a:bodyPr>
          <a:lstStyle/>
          <a:p>
            <a:pPr lvl="0"/>
            <a:endParaRPr lang="pt-BR" altLang="pt-BR" noProof="0"/>
          </a:p>
        </p:txBody>
      </p:sp>
      <p:sp>
        <p:nvSpPr>
          <p:cNvPr id="3079" name="Text Box 6">
            <a:extLst>
              <a:ext uri="{FF2B5EF4-FFF2-40B4-BE49-F238E27FC236}">
                <a16:creationId xmlns:a16="http://schemas.microsoft.com/office/drawing/2014/main" id="{09B72E86-6C46-45D3-82EA-D01B5FA73E67}"/>
              </a:ext>
            </a:extLst>
          </p:cNvPr>
          <p:cNvSpPr txBox="1">
            <a:spLocks noChangeArrowheads="1"/>
          </p:cNvSpPr>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pPr eaLnBrk="1" hangingPunct="1">
              <a:buClr>
                <a:srgbClr val="000000"/>
              </a:buClr>
              <a:buSzPct val="100000"/>
              <a:buFont typeface="Times New Roman" panose="02020603050405020304" pitchFamily="18" charset="0"/>
              <a:buNone/>
            </a:pPr>
            <a:endParaRPr lang="pt-BR" altLang="pt-BR"/>
          </a:p>
        </p:txBody>
      </p:sp>
      <p:sp>
        <p:nvSpPr>
          <p:cNvPr id="4" name="Rectangle 7">
            <a:extLst>
              <a:ext uri="{FF2B5EF4-FFF2-40B4-BE49-F238E27FC236}">
                <a16:creationId xmlns:a16="http://schemas.microsoft.com/office/drawing/2014/main" id="{C72F849C-AB32-4D74-8066-796A45B24D20}"/>
              </a:ext>
            </a:extLst>
          </p:cNvPr>
          <p:cNvSpPr>
            <a:spLocks noGrp="1" noChangeArrowheads="1"/>
          </p:cNvSpPr>
          <p:nvPr>
            <p:ph type="sldNum"/>
          </p:nvPr>
        </p:nvSpPr>
        <p:spPr bwMode="auto">
          <a:xfrm>
            <a:off x="4021138" y="9721850"/>
            <a:ext cx="3074987" cy="509588"/>
          </a:xfrm>
          <a:prstGeom prst="rect">
            <a:avLst/>
          </a:prstGeom>
          <a:noFill/>
          <a:ln>
            <a:noFill/>
          </a:ln>
          <a:effectLst/>
        </p:spPr>
        <p:txBody>
          <a:bodyPr vert="horz" wrap="square" lIns="97488" tIns="50694" rIns="97488" bIns="50694" numCol="1" anchor="b" anchorCtr="0" compatLnSpc="1">
            <a:prstTxWarp prst="textNoShape">
              <a:avLst/>
            </a:prstTxWarp>
          </a:bodyPr>
          <a:lstStyle>
            <a:lvl1pPr algn="r" eaLnBrk="1" hangingPunct="1">
              <a:buClr>
                <a:srgbClr val="000000"/>
              </a:buClr>
              <a:buSzPct val="45000"/>
              <a:buFont typeface="Wingdings" panose="05000000000000000000" pitchFamily="2" charset="2"/>
              <a:buNone/>
              <a:tabLst>
                <a:tab pos="782638" algn="l"/>
                <a:tab pos="1566863" algn="l"/>
                <a:tab pos="2351088" algn="l"/>
                <a:tab pos="3135313" algn="l"/>
              </a:tabLst>
              <a:defRPr sz="1300">
                <a:solidFill>
                  <a:srgbClr val="000000"/>
                </a:solidFill>
                <a:latin typeface="Times New Roman" panose="02020603050405020304" pitchFamily="18" charset="0"/>
                <a:cs typeface="DejaVu Sans" pitchFamily="34" charset="0"/>
              </a:defRPr>
            </a:lvl1pPr>
          </a:lstStyle>
          <a:p>
            <a:pPr>
              <a:defRPr/>
            </a:pPr>
            <a:fld id="{8E62863B-9C13-47D6-BA1C-81D2B1B8B720}" type="slidenum">
              <a:rPr lang="pt-BR" altLang="pt-BR"/>
              <a:pPr>
                <a:defRPr/>
              </a:pPr>
              <a:t>‹nº›</a:t>
            </a:fld>
            <a:endParaRPr lang="pt-BR" altLang="pt-BR"/>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6E9C5F21-22EC-4D70-8444-CF115F5A3B8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EB6C516-3046-405B-9D51-1BD168F2216D}" type="slidenum">
              <a:rPr lang="pt-BR" altLang="pt-BR" sz="1300" smtClean="0"/>
              <a:pPr>
                <a:spcBef>
                  <a:spcPct val="0"/>
                </a:spcBef>
                <a:buSzPct val="45000"/>
                <a:buFont typeface="Wingdings" panose="05000000000000000000" pitchFamily="2" charset="2"/>
                <a:buNone/>
              </a:pPr>
              <a:t>1</a:t>
            </a:fld>
            <a:endParaRPr lang="pt-BR" altLang="pt-BR" sz="1300"/>
          </a:p>
        </p:txBody>
      </p:sp>
      <p:sp>
        <p:nvSpPr>
          <p:cNvPr id="5123" name="Rectangle 1">
            <a:extLst>
              <a:ext uri="{FF2B5EF4-FFF2-40B4-BE49-F238E27FC236}">
                <a16:creationId xmlns:a16="http://schemas.microsoft.com/office/drawing/2014/main" id="{E41BCC0B-CF18-4252-8210-9A56592C3D31}"/>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4" name="Rectangle 2">
            <a:extLst>
              <a:ext uri="{FF2B5EF4-FFF2-40B4-BE49-F238E27FC236}">
                <a16:creationId xmlns:a16="http://schemas.microsoft.com/office/drawing/2014/main" id="{4C0B56C9-A0BE-46E5-9E9F-83344817C966}"/>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a:t>
            </a:fld>
            <a:endParaRPr lang="pt-BR" altLang="pt-BR">
              <a:latin typeface="Arial" panose="020B0604020202020204" pitchFamily="34" charset="0"/>
            </a:endParaRPr>
          </a:p>
        </p:txBody>
      </p:sp>
    </p:spTree>
    <p:extLst>
      <p:ext uri="{BB962C8B-B14F-4D97-AF65-F5344CB8AC3E}">
        <p14:creationId xmlns:p14="http://schemas.microsoft.com/office/powerpoint/2010/main" val="149306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3</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3</a:t>
            </a:fld>
            <a:endParaRPr lang="pt-BR" altLang="pt-BR">
              <a:latin typeface="Arial" panose="020B0604020202020204" pitchFamily="34" charset="0"/>
            </a:endParaRPr>
          </a:p>
        </p:txBody>
      </p:sp>
    </p:spTree>
    <p:extLst>
      <p:ext uri="{BB962C8B-B14F-4D97-AF65-F5344CB8AC3E}">
        <p14:creationId xmlns:p14="http://schemas.microsoft.com/office/powerpoint/2010/main" val="1266770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4</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4</a:t>
            </a:fld>
            <a:endParaRPr lang="pt-BR" altLang="pt-BR">
              <a:latin typeface="Arial" panose="020B0604020202020204" pitchFamily="34" charset="0"/>
            </a:endParaRPr>
          </a:p>
        </p:txBody>
      </p:sp>
    </p:spTree>
    <p:extLst>
      <p:ext uri="{BB962C8B-B14F-4D97-AF65-F5344CB8AC3E}">
        <p14:creationId xmlns:p14="http://schemas.microsoft.com/office/powerpoint/2010/main" val="2005995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5</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5</a:t>
            </a:fld>
            <a:endParaRPr lang="pt-BR" altLang="pt-BR">
              <a:latin typeface="Arial" panose="020B0604020202020204" pitchFamily="34" charset="0"/>
            </a:endParaRPr>
          </a:p>
        </p:txBody>
      </p:sp>
    </p:spTree>
    <p:extLst>
      <p:ext uri="{BB962C8B-B14F-4D97-AF65-F5344CB8AC3E}">
        <p14:creationId xmlns:p14="http://schemas.microsoft.com/office/powerpoint/2010/main" val="3819156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6</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6</a:t>
            </a:fld>
            <a:endParaRPr lang="pt-BR" altLang="pt-BR">
              <a:latin typeface="Arial" panose="020B0604020202020204" pitchFamily="34" charset="0"/>
            </a:endParaRPr>
          </a:p>
        </p:txBody>
      </p:sp>
    </p:spTree>
    <p:extLst>
      <p:ext uri="{BB962C8B-B14F-4D97-AF65-F5344CB8AC3E}">
        <p14:creationId xmlns:p14="http://schemas.microsoft.com/office/powerpoint/2010/main" val="3392211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Rectangle 5">
            <a:extLst>
              <a:ext uri="{FF2B5EF4-FFF2-40B4-BE49-F238E27FC236}">
                <a16:creationId xmlns:a16="http://schemas.microsoft.com/office/drawing/2014/main" id="{C2EB68F4-9704-4128-8FAA-200A340BC01E}"/>
              </a:ext>
            </a:extLst>
          </p:cNvPr>
          <p:cNvSpPr>
            <a:spLocks noGrp="1" noChangeArrowheads="1"/>
          </p:cNvSpPr>
          <p:nvPr>
            <p:ph type="sldNum" idx="10"/>
          </p:nvPr>
        </p:nvSpPr>
        <p:spPr>
          <a:ln/>
        </p:spPr>
        <p:txBody>
          <a:bodyPr/>
          <a:lstStyle>
            <a:lvl1pPr>
              <a:defRPr/>
            </a:lvl1pPr>
          </a:lstStyle>
          <a:p>
            <a:pPr>
              <a:defRPr/>
            </a:pPr>
            <a:fld id="{6FD8E14F-2B7A-459D-874A-D62DC855E36A}" type="slidenum">
              <a:rPr lang="pt-BR" altLang="pt-BR"/>
              <a:pPr>
                <a:defRPr/>
              </a:pPr>
              <a:t>‹nº›</a:t>
            </a:fld>
            <a:endParaRPr lang="pt-BR" altLang="pt-BR"/>
          </a:p>
        </p:txBody>
      </p:sp>
    </p:spTree>
    <p:extLst>
      <p:ext uri="{BB962C8B-B14F-4D97-AF65-F5344CB8AC3E}">
        <p14:creationId xmlns:p14="http://schemas.microsoft.com/office/powerpoint/2010/main" val="3678531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5">
            <a:extLst>
              <a:ext uri="{FF2B5EF4-FFF2-40B4-BE49-F238E27FC236}">
                <a16:creationId xmlns:a16="http://schemas.microsoft.com/office/drawing/2014/main" id="{F1C11709-B475-41CB-9632-4ECA3E7B932B}"/>
              </a:ext>
            </a:extLst>
          </p:cNvPr>
          <p:cNvSpPr>
            <a:spLocks noGrp="1" noChangeArrowheads="1"/>
          </p:cNvSpPr>
          <p:nvPr>
            <p:ph type="sldNum" idx="10"/>
          </p:nvPr>
        </p:nvSpPr>
        <p:spPr>
          <a:ln/>
        </p:spPr>
        <p:txBody>
          <a:bodyPr/>
          <a:lstStyle>
            <a:lvl1pPr>
              <a:defRPr/>
            </a:lvl1pPr>
          </a:lstStyle>
          <a:p>
            <a:pPr>
              <a:defRPr/>
            </a:pPr>
            <a:fld id="{2DAC8142-9519-487C-BFC7-6DF8179DF504}" type="slidenum">
              <a:rPr lang="pt-BR" altLang="pt-BR"/>
              <a:pPr>
                <a:defRPr/>
              </a:pPr>
              <a:t>‹nº›</a:t>
            </a:fld>
            <a:endParaRPr lang="pt-BR" altLang="pt-BR"/>
          </a:p>
        </p:txBody>
      </p:sp>
    </p:spTree>
    <p:extLst>
      <p:ext uri="{BB962C8B-B14F-4D97-AF65-F5344CB8AC3E}">
        <p14:creationId xmlns:p14="http://schemas.microsoft.com/office/powerpoint/2010/main" val="334532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28588"/>
            <a:ext cx="2055813" cy="8021637"/>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128588"/>
            <a:ext cx="6019800" cy="8021637"/>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5">
            <a:extLst>
              <a:ext uri="{FF2B5EF4-FFF2-40B4-BE49-F238E27FC236}">
                <a16:creationId xmlns:a16="http://schemas.microsoft.com/office/drawing/2014/main" id="{4AC0DA57-04AE-4260-B57D-2A664BB3A79F}"/>
              </a:ext>
            </a:extLst>
          </p:cNvPr>
          <p:cNvSpPr>
            <a:spLocks noGrp="1" noChangeArrowheads="1"/>
          </p:cNvSpPr>
          <p:nvPr>
            <p:ph type="sldNum" idx="10"/>
          </p:nvPr>
        </p:nvSpPr>
        <p:spPr>
          <a:ln/>
        </p:spPr>
        <p:txBody>
          <a:bodyPr/>
          <a:lstStyle>
            <a:lvl1pPr>
              <a:defRPr/>
            </a:lvl1pPr>
          </a:lstStyle>
          <a:p>
            <a:pPr>
              <a:defRPr/>
            </a:pPr>
            <a:fld id="{F915DAFA-890A-4B26-86E5-D8DBBA9BC885}" type="slidenum">
              <a:rPr lang="pt-BR" altLang="pt-BR"/>
              <a:pPr>
                <a:defRPr/>
              </a:pPr>
              <a:t>‹nº›</a:t>
            </a:fld>
            <a:endParaRPr lang="pt-BR" altLang="pt-BR"/>
          </a:p>
        </p:txBody>
      </p:sp>
    </p:spTree>
    <p:extLst>
      <p:ext uri="{BB962C8B-B14F-4D97-AF65-F5344CB8AC3E}">
        <p14:creationId xmlns:p14="http://schemas.microsoft.com/office/powerpoint/2010/main" val="1673449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Rectangle 7">
            <a:extLst>
              <a:ext uri="{FF2B5EF4-FFF2-40B4-BE49-F238E27FC236}">
                <a16:creationId xmlns:a16="http://schemas.microsoft.com/office/drawing/2014/main" id="{9A3A9ECB-0FFD-46B7-8920-80D201E374F2}"/>
              </a:ext>
            </a:extLst>
          </p:cNvPr>
          <p:cNvSpPr>
            <a:spLocks noGrp="1" noChangeArrowheads="1"/>
          </p:cNvSpPr>
          <p:nvPr>
            <p:ph type="sldNum" idx="10"/>
          </p:nvPr>
        </p:nvSpPr>
        <p:spPr>
          <a:ln/>
        </p:spPr>
        <p:txBody>
          <a:bodyPr/>
          <a:lstStyle>
            <a:lvl1pPr>
              <a:defRPr/>
            </a:lvl1pPr>
          </a:lstStyle>
          <a:p>
            <a:pPr>
              <a:defRPr/>
            </a:pPr>
            <a:fld id="{B11FB14C-BA04-410E-8E76-C317CB88515C}" type="slidenum">
              <a:rPr lang="pt-BR" altLang="pt-BR"/>
              <a:pPr>
                <a:defRPr/>
              </a:pPr>
              <a:t>‹nº›</a:t>
            </a:fld>
            <a:endParaRPr lang="pt-BR" altLang="pt-BR"/>
          </a:p>
        </p:txBody>
      </p:sp>
    </p:spTree>
    <p:extLst>
      <p:ext uri="{BB962C8B-B14F-4D97-AF65-F5344CB8AC3E}">
        <p14:creationId xmlns:p14="http://schemas.microsoft.com/office/powerpoint/2010/main" val="3159392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7">
            <a:extLst>
              <a:ext uri="{FF2B5EF4-FFF2-40B4-BE49-F238E27FC236}">
                <a16:creationId xmlns:a16="http://schemas.microsoft.com/office/drawing/2014/main" id="{96047E4B-3894-423C-9DBC-52551D411AB0}"/>
              </a:ext>
            </a:extLst>
          </p:cNvPr>
          <p:cNvSpPr>
            <a:spLocks noGrp="1" noChangeArrowheads="1"/>
          </p:cNvSpPr>
          <p:nvPr>
            <p:ph type="sldNum" idx="10"/>
          </p:nvPr>
        </p:nvSpPr>
        <p:spPr>
          <a:ln/>
        </p:spPr>
        <p:txBody>
          <a:bodyPr/>
          <a:lstStyle>
            <a:lvl1pPr>
              <a:defRPr/>
            </a:lvl1pPr>
          </a:lstStyle>
          <a:p>
            <a:pPr>
              <a:defRPr/>
            </a:pPr>
            <a:fld id="{5AD95917-6F99-483E-9346-3F733CAB709E}" type="slidenum">
              <a:rPr lang="pt-BR" altLang="pt-BR"/>
              <a:pPr>
                <a:defRPr/>
              </a:pPr>
              <a:t>‹nº›</a:t>
            </a:fld>
            <a:endParaRPr lang="pt-BR" altLang="pt-BR"/>
          </a:p>
        </p:txBody>
      </p:sp>
    </p:spTree>
    <p:extLst>
      <p:ext uri="{BB962C8B-B14F-4D97-AF65-F5344CB8AC3E}">
        <p14:creationId xmlns:p14="http://schemas.microsoft.com/office/powerpoint/2010/main" val="2333103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 texto mestre</a:t>
            </a:r>
          </a:p>
        </p:txBody>
      </p:sp>
      <p:sp>
        <p:nvSpPr>
          <p:cNvPr id="4" name="Rectangle 7">
            <a:extLst>
              <a:ext uri="{FF2B5EF4-FFF2-40B4-BE49-F238E27FC236}">
                <a16:creationId xmlns:a16="http://schemas.microsoft.com/office/drawing/2014/main" id="{77EF4B46-6FAB-410E-9534-29DCC36C68E5}"/>
              </a:ext>
            </a:extLst>
          </p:cNvPr>
          <p:cNvSpPr>
            <a:spLocks noGrp="1" noChangeArrowheads="1"/>
          </p:cNvSpPr>
          <p:nvPr>
            <p:ph type="sldNum" idx="10"/>
          </p:nvPr>
        </p:nvSpPr>
        <p:spPr>
          <a:ln/>
        </p:spPr>
        <p:txBody>
          <a:bodyPr/>
          <a:lstStyle>
            <a:lvl1pPr>
              <a:defRPr/>
            </a:lvl1pPr>
          </a:lstStyle>
          <a:p>
            <a:pPr>
              <a:defRPr/>
            </a:pPr>
            <a:fld id="{5F8BF763-519A-4CEE-AAE8-DFCC1B02AC6F}" type="slidenum">
              <a:rPr lang="pt-BR" altLang="pt-BR"/>
              <a:pPr>
                <a:defRPr/>
              </a:pPr>
              <a:t>‹nº›</a:t>
            </a:fld>
            <a:endParaRPr lang="pt-BR" altLang="pt-BR"/>
          </a:p>
        </p:txBody>
      </p:sp>
    </p:spTree>
    <p:extLst>
      <p:ext uri="{BB962C8B-B14F-4D97-AF65-F5344CB8AC3E}">
        <p14:creationId xmlns:p14="http://schemas.microsoft.com/office/powerpoint/2010/main" val="2170045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7013" cy="65500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6613" y="1600200"/>
            <a:ext cx="4038600" cy="65500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7">
            <a:extLst>
              <a:ext uri="{FF2B5EF4-FFF2-40B4-BE49-F238E27FC236}">
                <a16:creationId xmlns:a16="http://schemas.microsoft.com/office/drawing/2014/main" id="{468C66D7-E82E-4036-A81E-A6FE81B942B4}"/>
              </a:ext>
            </a:extLst>
          </p:cNvPr>
          <p:cNvSpPr>
            <a:spLocks noGrp="1" noChangeArrowheads="1"/>
          </p:cNvSpPr>
          <p:nvPr>
            <p:ph type="sldNum" idx="10"/>
          </p:nvPr>
        </p:nvSpPr>
        <p:spPr>
          <a:ln/>
        </p:spPr>
        <p:txBody>
          <a:bodyPr/>
          <a:lstStyle>
            <a:lvl1pPr>
              <a:defRPr/>
            </a:lvl1pPr>
          </a:lstStyle>
          <a:p>
            <a:pPr>
              <a:defRPr/>
            </a:pPr>
            <a:fld id="{7827C46A-3C50-493A-8181-3A8B39AE4F11}" type="slidenum">
              <a:rPr lang="pt-BR" altLang="pt-BR"/>
              <a:pPr>
                <a:defRPr/>
              </a:pPr>
              <a:t>‹nº›</a:t>
            </a:fld>
            <a:endParaRPr lang="pt-BR" altLang="pt-BR"/>
          </a:p>
        </p:txBody>
      </p:sp>
    </p:spTree>
    <p:extLst>
      <p:ext uri="{BB962C8B-B14F-4D97-AF65-F5344CB8AC3E}">
        <p14:creationId xmlns:p14="http://schemas.microsoft.com/office/powerpoint/2010/main" val="1192095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7">
            <a:extLst>
              <a:ext uri="{FF2B5EF4-FFF2-40B4-BE49-F238E27FC236}">
                <a16:creationId xmlns:a16="http://schemas.microsoft.com/office/drawing/2014/main" id="{72CF3A94-B9D5-474B-B185-CA1C95FF6529}"/>
              </a:ext>
            </a:extLst>
          </p:cNvPr>
          <p:cNvSpPr>
            <a:spLocks noGrp="1" noChangeArrowheads="1"/>
          </p:cNvSpPr>
          <p:nvPr>
            <p:ph type="sldNum" idx="10"/>
          </p:nvPr>
        </p:nvSpPr>
        <p:spPr>
          <a:ln/>
        </p:spPr>
        <p:txBody>
          <a:bodyPr/>
          <a:lstStyle>
            <a:lvl1pPr>
              <a:defRPr/>
            </a:lvl1pPr>
          </a:lstStyle>
          <a:p>
            <a:pPr>
              <a:defRPr/>
            </a:pPr>
            <a:fld id="{6B1C8DF9-00AF-425F-9D74-96AE37B1E252}" type="slidenum">
              <a:rPr lang="pt-BR" altLang="pt-BR"/>
              <a:pPr>
                <a:defRPr/>
              </a:pPr>
              <a:t>‹nº›</a:t>
            </a:fld>
            <a:endParaRPr lang="pt-BR" altLang="pt-BR"/>
          </a:p>
        </p:txBody>
      </p:sp>
    </p:spTree>
    <p:extLst>
      <p:ext uri="{BB962C8B-B14F-4D97-AF65-F5344CB8AC3E}">
        <p14:creationId xmlns:p14="http://schemas.microsoft.com/office/powerpoint/2010/main" val="1283359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Rectangle 7">
            <a:extLst>
              <a:ext uri="{FF2B5EF4-FFF2-40B4-BE49-F238E27FC236}">
                <a16:creationId xmlns:a16="http://schemas.microsoft.com/office/drawing/2014/main" id="{57787118-41BE-4A39-AAD4-E7FC67D76E47}"/>
              </a:ext>
            </a:extLst>
          </p:cNvPr>
          <p:cNvSpPr>
            <a:spLocks noGrp="1" noChangeArrowheads="1"/>
          </p:cNvSpPr>
          <p:nvPr>
            <p:ph type="sldNum" idx="10"/>
          </p:nvPr>
        </p:nvSpPr>
        <p:spPr>
          <a:ln/>
        </p:spPr>
        <p:txBody>
          <a:bodyPr/>
          <a:lstStyle>
            <a:lvl1pPr>
              <a:defRPr/>
            </a:lvl1pPr>
          </a:lstStyle>
          <a:p>
            <a:pPr>
              <a:defRPr/>
            </a:pPr>
            <a:fld id="{E6A68077-8301-43C4-9B2D-4BD74E99E4AA}" type="slidenum">
              <a:rPr lang="pt-BR" altLang="pt-BR"/>
              <a:pPr>
                <a:defRPr/>
              </a:pPr>
              <a:t>‹nº›</a:t>
            </a:fld>
            <a:endParaRPr lang="pt-BR" altLang="pt-BR"/>
          </a:p>
        </p:txBody>
      </p:sp>
    </p:spTree>
    <p:extLst>
      <p:ext uri="{BB962C8B-B14F-4D97-AF65-F5344CB8AC3E}">
        <p14:creationId xmlns:p14="http://schemas.microsoft.com/office/powerpoint/2010/main" val="1067846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644139E-A8A5-42AD-9889-E61172AC498C}"/>
              </a:ext>
            </a:extLst>
          </p:cNvPr>
          <p:cNvSpPr>
            <a:spLocks noGrp="1" noChangeArrowheads="1"/>
          </p:cNvSpPr>
          <p:nvPr>
            <p:ph type="sldNum" idx="10"/>
          </p:nvPr>
        </p:nvSpPr>
        <p:spPr>
          <a:ln/>
        </p:spPr>
        <p:txBody>
          <a:bodyPr/>
          <a:lstStyle>
            <a:lvl1pPr>
              <a:defRPr/>
            </a:lvl1pPr>
          </a:lstStyle>
          <a:p>
            <a:pPr>
              <a:defRPr/>
            </a:pPr>
            <a:fld id="{90B29436-BAE2-4183-9FD0-41DD2234FCBC}" type="slidenum">
              <a:rPr lang="pt-BR" altLang="pt-BR"/>
              <a:pPr>
                <a:defRPr/>
              </a:pPr>
              <a:t>‹nº›</a:t>
            </a:fld>
            <a:endParaRPr lang="pt-BR" altLang="pt-BR"/>
          </a:p>
        </p:txBody>
      </p:sp>
    </p:spTree>
    <p:extLst>
      <p:ext uri="{BB962C8B-B14F-4D97-AF65-F5344CB8AC3E}">
        <p14:creationId xmlns:p14="http://schemas.microsoft.com/office/powerpoint/2010/main" val="2344413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Rectangle 7">
            <a:extLst>
              <a:ext uri="{FF2B5EF4-FFF2-40B4-BE49-F238E27FC236}">
                <a16:creationId xmlns:a16="http://schemas.microsoft.com/office/drawing/2014/main" id="{461087E1-9025-4E32-92DB-7DC96633DCFB}"/>
              </a:ext>
            </a:extLst>
          </p:cNvPr>
          <p:cNvSpPr>
            <a:spLocks noGrp="1" noChangeArrowheads="1"/>
          </p:cNvSpPr>
          <p:nvPr>
            <p:ph type="sldNum" idx="10"/>
          </p:nvPr>
        </p:nvSpPr>
        <p:spPr>
          <a:ln/>
        </p:spPr>
        <p:txBody>
          <a:bodyPr/>
          <a:lstStyle>
            <a:lvl1pPr>
              <a:defRPr/>
            </a:lvl1pPr>
          </a:lstStyle>
          <a:p>
            <a:pPr>
              <a:defRPr/>
            </a:pPr>
            <a:fld id="{3C96DF13-9C26-46A5-88FD-439DC0D546E7}" type="slidenum">
              <a:rPr lang="pt-BR" altLang="pt-BR"/>
              <a:pPr>
                <a:defRPr/>
              </a:pPr>
              <a:t>‹nº›</a:t>
            </a:fld>
            <a:endParaRPr lang="pt-BR" altLang="pt-BR"/>
          </a:p>
        </p:txBody>
      </p:sp>
    </p:spTree>
    <p:extLst>
      <p:ext uri="{BB962C8B-B14F-4D97-AF65-F5344CB8AC3E}">
        <p14:creationId xmlns:p14="http://schemas.microsoft.com/office/powerpoint/2010/main" val="43472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5">
            <a:extLst>
              <a:ext uri="{FF2B5EF4-FFF2-40B4-BE49-F238E27FC236}">
                <a16:creationId xmlns:a16="http://schemas.microsoft.com/office/drawing/2014/main" id="{B9CCC726-FD36-4B07-B261-C7344795B3E0}"/>
              </a:ext>
            </a:extLst>
          </p:cNvPr>
          <p:cNvSpPr>
            <a:spLocks noGrp="1" noChangeArrowheads="1"/>
          </p:cNvSpPr>
          <p:nvPr>
            <p:ph type="sldNum" idx="10"/>
          </p:nvPr>
        </p:nvSpPr>
        <p:spPr>
          <a:ln/>
        </p:spPr>
        <p:txBody>
          <a:bodyPr/>
          <a:lstStyle>
            <a:lvl1pPr>
              <a:defRPr/>
            </a:lvl1pPr>
          </a:lstStyle>
          <a:p>
            <a:pPr>
              <a:defRPr/>
            </a:pPr>
            <a:fld id="{D439CC5E-C86A-4678-A425-2EC7E3D1409C}" type="slidenum">
              <a:rPr lang="pt-BR" altLang="pt-BR"/>
              <a:pPr>
                <a:defRPr/>
              </a:pPr>
              <a:t>‹nº›</a:t>
            </a:fld>
            <a:endParaRPr lang="pt-BR" altLang="pt-BR"/>
          </a:p>
        </p:txBody>
      </p:sp>
    </p:spTree>
    <p:extLst>
      <p:ext uri="{BB962C8B-B14F-4D97-AF65-F5344CB8AC3E}">
        <p14:creationId xmlns:p14="http://schemas.microsoft.com/office/powerpoint/2010/main" val="2118928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Rectangle 7">
            <a:extLst>
              <a:ext uri="{FF2B5EF4-FFF2-40B4-BE49-F238E27FC236}">
                <a16:creationId xmlns:a16="http://schemas.microsoft.com/office/drawing/2014/main" id="{295C5488-CD52-4372-8075-605A86CE6DF5}"/>
              </a:ext>
            </a:extLst>
          </p:cNvPr>
          <p:cNvSpPr>
            <a:spLocks noGrp="1" noChangeArrowheads="1"/>
          </p:cNvSpPr>
          <p:nvPr>
            <p:ph type="sldNum" idx="10"/>
          </p:nvPr>
        </p:nvSpPr>
        <p:spPr>
          <a:ln/>
        </p:spPr>
        <p:txBody>
          <a:bodyPr/>
          <a:lstStyle>
            <a:lvl1pPr>
              <a:defRPr/>
            </a:lvl1pPr>
          </a:lstStyle>
          <a:p>
            <a:pPr>
              <a:defRPr/>
            </a:pPr>
            <a:fld id="{C1855BBB-F425-435A-9C7C-D11934096ED3}" type="slidenum">
              <a:rPr lang="pt-BR" altLang="pt-BR"/>
              <a:pPr>
                <a:defRPr/>
              </a:pPr>
              <a:t>‹nº›</a:t>
            </a:fld>
            <a:endParaRPr lang="pt-BR" altLang="pt-BR"/>
          </a:p>
        </p:txBody>
      </p:sp>
    </p:spTree>
    <p:extLst>
      <p:ext uri="{BB962C8B-B14F-4D97-AF65-F5344CB8AC3E}">
        <p14:creationId xmlns:p14="http://schemas.microsoft.com/office/powerpoint/2010/main" val="28179114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7">
            <a:extLst>
              <a:ext uri="{FF2B5EF4-FFF2-40B4-BE49-F238E27FC236}">
                <a16:creationId xmlns:a16="http://schemas.microsoft.com/office/drawing/2014/main" id="{27177D89-5852-4493-B297-6105CC1294D5}"/>
              </a:ext>
            </a:extLst>
          </p:cNvPr>
          <p:cNvSpPr>
            <a:spLocks noGrp="1" noChangeArrowheads="1"/>
          </p:cNvSpPr>
          <p:nvPr>
            <p:ph type="sldNum" idx="10"/>
          </p:nvPr>
        </p:nvSpPr>
        <p:spPr>
          <a:ln/>
        </p:spPr>
        <p:txBody>
          <a:bodyPr/>
          <a:lstStyle>
            <a:lvl1pPr>
              <a:defRPr/>
            </a:lvl1pPr>
          </a:lstStyle>
          <a:p>
            <a:pPr>
              <a:defRPr/>
            </a:pPr>
            <a:fld id="{375925FE-F558-4391-9295-96ACD6C39D39}" type="slidenum">
              <a:rPr lang="pt-BR" altLang="pt-BR"/>
              <a:pPr>
                <a:defRPr/>
              </a:pPr>
              <a:t>‹nº›</a:t>
            </a:fld>
            <a:endParaRPr lang="pt-BR" altLang="pt-BR"/>
          </a:p>
        </p:txBody>
      </p:sp>
    </p:spTree>
    <p:extLst>
      <p:ext uri="{BB962C8B-B14F-4D97-AF65-F5344CB8AC3E}">
        <p14:creationId xmlns:p14="http://schemas.microsoft.com/office/powerpoint/2010/main" val="2394608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28588"/>
            <a:ext cx="2055813" cy="8021637"/>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128588"/>
            <a:ext cx="6019800" cy="8021637"/>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7">
            <a:extLst>
              <a:ext uri="{FF2B5EF4-FFF2-40B4-BE49-F238E27FC236}">
                <a16:creationId xmlns:a16="http://schemas.microsoft.com/office/drawing/2014/main" id="{98D83AB6-F118-4B94-B098-6DDD058D02A0}"/>
              </a:ext>
            </a:extLst>
          </p:cNvPr>
          <p:cNvSpPr>
            <a:spLocks noGrp="1" noChangeArrowheads="1"/>
          </p:cNvSpPr>
          <p:nvPr>
            <p:ph type="sldNum" idx="10"/>
          </p:nvPr>
        </p:nvSpPr>
        <p:spPr>
          <a:ln/>
        </p:spPr>
        <p:txBody>
          <a:bodyPr/>
          <a:lstStyle>
            <a:lvl1pPr>
              <a:defRPr/>
            </a:lvl1pPr>
          </a:lstStyle>
          <a:p>
            <a:pPr>
              <a:defRPr/>
            </a:pPr>
            <a:fld id="{CD061F22-59DB-4B80-AD84-E136BE2101B9}" type="slidenum">
              <a:rPr lang="pt-BR" altLang="pt-BR"/>
              <a:pPr>
                <a:defRPr/>
              </a:pPr>
              <a:t>‹nº›</a:t>
            </a:fld>
            <a:endParaRPr lang="pt-BR" altLang="pt-BR"/>
          </a:p>
        </p:txBody>
      </p:sp>
    </p:spTree>
    <p:extLst>
      <p:ext uri="{BB962C8B-B14F-4D97-AF65-F5344CB8AC3E}">
        <p14:creationId xmlns:p14="http://schemas.microsoft.com/office/powerpoint/2010/main" val="180157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 texto mestre</a:t>
            </a:r>
          </a:p>
        </p:txBody>
      </p:sp>
      <p:sp>
        <p:nvSpPr>
          <p:cNvPr id="4" name="Rectangle 5">
            <a:extLst>
              <a:ext uri="{FF2B5EF4-FFF2-40B4-BE49-F238E27FC236}">
                <a16:creationId xmlns:a16="http://schemas.microsoft.com/office/drawing/2014/main" id="{032F7FB2-433F-4330-A95A-102DF1BF7859}"/>
              </a:ext>
            </a:extLst>
          </p:cNvPr>
          <p:cNvSpPr>
            <a:spLocks noGrp="1" noChangeArrowheads="1"/>
          </p:cNvSpPr>
          <p:nvPr>
            <p:ph type="sldNum" idx="10"/>
          </p:nvPr>
        </p:nvSpPr>
        <p:spPr>
          <a:ln/>
        </p:spPr>
        <p:txBody>
          <a:bodyPr/>
          <a:lstStyle>
            <a:lvl1pPr>
              <a:defRPr/>
            </a:lvl1pPr>
          </a:lstStyle>
          <a:p>
            <a:pPr>
              <a:defRPr/>
            </a:pPr>
            <a:fld id="{9E0B5CD9-2C43-4258-9714-E12752F29CDF}" type="slidenum">
              <a:rPr lang="pt-BR" altLang="pt-BR"/>
              <a:pPr>
                <a:defRPr/>
              </a:pPr>
              <a:t>‹nº›</a:t>
            </a:fld>
            <a:endParaRPr lang="pt-BR" altLang="pt-BR"/>
          </a:p>
        </p:txBody>
      </p:sp>
    </p:spTree>
    <p:extLst>
      <p:ext uri="{BB962C8B-B14F-4D97-AF65-F5344CB8AC3E}">
        <p14:creationId xmlns:p14="http://schemas.microsoft.com/office/powerpoint/2010/main" val="3221243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7013" cy="65500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6613" y="1600200"/>
            <a:ext cx="4038600" cy="65500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5">
            <a:extLst>
              <a:ext uri="{FF2B5EF4-FFF2-40B4-BE49-F238E27FC236}">
                <a16:creationId xmlns:a16="http://schemas.microsoft.com/office/drawing/2014/main" id="{9A9553F6-D320-4F24-8D6A-0881F10669BC}"/>
              </a:ext>
            </a:extLst>
          </p:cNvPr>
          <p:cNvSpPr>
            <a:spLocks noGrp="1" noChangeArrowheads="1"/>
          </p:cNvSpPr>
          <p:nvPr>
            <p:ph type="sldNum" idx="10"/>
          </p:nvPr>
        </p:nvSpPr>
        <p:spPr>
          <a:ln/>
        </p:spPr>
        <p:txBody>
          <a:bodyPr/>
          <a:lstStyle>
            <a:lvl1pPr>
              <a:defRPr/>
            </a:lvl1pPr>
          </a:lstStyle>
          <a:p>
            <a:pPr>
              <a:defRPr/>
            </a:pPr>
            <a:fld id="{60EBC8DA-13B2-44DA-BC02-AA28A403A50E}" type="slidenum">
              <a:rPr lang="pt-BR" altLang="pt-BR"/>
              <a:pPr>
                <a:defRPr/>
              </a:pPr>
              <a:t>‹nº›</a:t>
            </a:fld>
            <a:endParaRPr lang="pt-BR" altLang="pt-BR"/>
          </a:p>
        </p:txBody>
      </p:sp>
    </p:spTree>
    <p:extLst>
      <p:ext uri="{BB962C8B-B14F-4D97-AF65-F5344CB8AC3E}">
        <p14:creationId xmlns:p14="http://schemas.microsoft.com/office/powerpoint/2010/main" val="341870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5">
            <a:extLst>
              <a:ext uri="{FF2B5EF4-FFF2-40B4-BE49-F238E27FC236}">
                <a16:creationId xmlns:a16="http://schemas.microsoft.com/office/drawing/2014/main" id="{A83C268B-880F-4109-B67D-477218CFC6BF}"/>
              </a:ext>
            </a:extLst>
          </p:cNvPr>
          <p:cNvSpPr>
            <a:spLocks noGrp="1" noChangeArrowheads="1"/>
          </p:cNvSpPr>
          <p:nvPr>
            <p:ph type="sldNum" idx="10"/>
          </p:nvPr>
        </p:nvSpPr>
        <p:spPr>
          <a:ln/>
        </p:spPr>
        <p:txBody>
          <a:bodyPr/>
          <a:lstStyle>
            <a:lvl1pPr>
              <a:defRPr/>
            </a:lvl1pPr>
          </a:lstStyle>
          <a:p>
            <a:pPr>
              <a:defRPr/>
            </a:pPr>
            <a:fld id="{FDE8A6A0-CF50-4856-84C1-A6C0C86889AD}" type="slidenum">
              <a:rPr lang="pt-BR" altLang="pt-BR"/>
              <a:pPr>
                <a:defRPr/>
              </a:pPr>
              <a:t>‹nº›</a:t>
            </a:fld>
            <a:endParaRPr lang="pt-BR" altLang="pt-BR"/>
          </a:p>
        </p:txBody>
      </p:sp>
    </p:spTree>
    <p:extLst>
      <p:ext uri="{BB962C8B-B14F-4D97-AF65-F5344CB8AC3E}">
        <p14:creationId xmlns:p14="http://schemas.microsoft.com/office/powerpoint/2010/main" val="239791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Rectangle 5">
            <a:extLst>
              <a:ext uri="{FF2B5EF4-FFF2-40B4-BE49-F238E27FC236}">
                <a16:creationId xmlns:a16="http://schemas.microsoft.com/office/drawing/2014/main" id="{0DAABCC8-7D93-4D8F-92D2-EE8DA59FD13D}"/>
              </a:ext>
            </a:extLst>
          </p:cNvPr>
          <p:cNvSpPr>
            <a:spLocks noGrp="1" noChangeArrowheads="1"/>
          </p:cNvSpPr>
          <p:nvPr>
            <p:ph type="sldNum" idx="10"/>
          </p:nvPr>
        </p:nvSpPr>
        <p:spPr>
          <a:ln/>
        </p:spPr>
        <p:txBody>
          <a:bodyPr/>
          <a:lstStyle>
            <a:lvl1pPr>
              <a:defRPr/>
            </a:lvl1pPr>
          </a:lstStyle>
          <a:p>
            <a:pPr>
              <a:defRPr/>
            </a:pPr>
            <a:fld id="{AA928309-58E6-4C39-9FBF-548F3158600E}" type="slidenum">
              <a:rPr lang="pt-BR" altLang="pt-BR"/>
              <a:pPr>
                <a:defRPr/>
              </a:pPr>
              <a:t>‹nº›</a:t>
            </a:fld>
            <a:endParaRPr lang="pt-BR" altLang="pt-BR"/>
          </a:p>
        </p:txBody>
      </p:sp>
    </p:spTree>
    <p:extLst>
      <p:ext uri="{BB962C8B-B14F-4D97-AF65-F5344CB8AC3E}">
        <p14:creationId xmlns:p14="http://schemas.microsoft.com/office/powerpoint/2010/main" val="2830584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CF188FC9-9C8C-4330-A217-EF0E9DF285A0}"/>
              </a:ext>
            </a:extLst>
          </p:cNvPr>
          <p:cNvSpPr>
            <a:spLocks noGrp="1" noChangeArrowheads="1"/>
          </p:cNvSpPr>
          <p:nvPr>
            <p:ph type="sldNum" idx="10"/>
          </p:nvPr>
        </p:nvSpPr>
        <p:spPr>
          <a:ln/>
        </p:spPr>
        <p:txBody>
          <a:bodyPr/>
          <a:lstStyle>
            <a:lvl1pPr>
              <a:defRPr/>
            </a:lvl1pPr>
          </a:lstStyle>
          <a:p>
            <a:pPr>
              <a:defRPr/>
            </a:pPr>
            <a:fld id="{FB9543EA-16C5-48C7-AE9A-58AE12A17D1D}" type="slidenum">
              <a:rPr lang="pt-BR" altLang="pt-BR"/>
              <a:pPr>
                <a:defRPr/>
              </a:pPr>
              <a:t>‹nº›</a:t>
            </a:fld>
            <a:endParaRPr lang="pt-BR" altLang="pt-BR"/>
          </a:p>
        </p:txBody>
      </p:sp>
    </p:spTree>
    <p:extLst>
      <p:ext uri="{BB962C8B-B14F-4D97-AF65-F5344CB8AC3E}">
        <p14:creationId xmlns:p14="http://schemas.microsoft.com/office/powerpoint/2010/main" val="186476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Rectangle 5">
            <a:extLst>
              <a:ext uri="{FF2B5EF4-FFF2-40B4-BE49-F238E27FC236}">
                <a16:creationId xmlns:a16="http://schemas.microsoft.com/office/drawing/2014/main" id="{4EC797C2-1549-453C-8D77-2C7497475213}"/>
              </a:ext>
            </a:extLst>
          </p:cNvPr>
          <p:cNvSpPr>
            <a:spLocks noGrp="1" noChangeArrowheads="1"/>
          </p:cNvSpPr>
          <p:nvPr>
            <p:ph type="sldNum" idx="10"/>
          </p:nvPr>
        </p:nvSpPr>
        <p:spPr>
          <a:ln/>
        </p:spPr>
        <p:txBody>
          <a:bodyPr/>
          <a:lstStyle>
            <a:lvl1pPr>
              <a:defRPr/>
            </a:lvl1pPr>
          </a:lstStyle>
          <a:p>
            <a:pPr>
              <a:defRPr/>
            </a:pPr>
            <a:fld id="{5DC5E556-39BC-4401-9888-1331D21C19B6}" type="slidenum">
              <a:rPr lang="pt-BR" altLang="pt-BR"/>
              <a:pPr>
                <a:defRPr/>
              </a:pPr>
              <a:t>‹nº›</a:t>
            </a:fld>
            <a:endParaRPr lang="pt-BR" altLang="pt-BR"/>
          </a:p>
        </p:txBody>
      </p:sp>
    </p:spTree>
    <p:extLst>
      <p:ext uri="{BB962C8B-B14F-4D97-AF65-F5344CB8AC3E}">
        <p14:creationId xmlns:p14="http://schemas.microsoft.com/office/powerpoint/2010/main" val="69526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Rectangle 5">
            <a:extLst>
              <a:ext uri="{FF2B5EF4-FFF2-40B4-BE49-F238E27FC236}">
                <a16:creationId xmlns:a16="http://schemas.microsoft.com/office/drawing/2014/main" id="{9E8F86B7-624A-4593-8089-CE3E6C1E9720}"/>
              </a:ext>
            </a:extLst>
          </p:cNvPr>
          <p:cNvSpPr>
            <a:spLocks noGrp="1" noChangeArrowheads="1"/>
          </p:cNvSpPr>
          <p:nvPr>
            <p:ph type="sldNum" idx="10"/>
          </p:nvPr>
        </p:nvSpPr>
        <p:spPr>
          <a:ln/>
        </p:spPr>
        <p:txBody>
          <a:bodyPr/>
          <a:lstStyle>
            <a:lvl1pPr>
              <a:defRPr/>
            </a:lvl1pPr>
          </a:lstStyle>
          <a:p>
            <a:pPr>
              <a:defRPr/>
            </a:pPr>
            <a:fld id="{045986CF-714F-47BE-92C8-7ED78E2AC788}" type="slidenum">
              <a:rPr lang="pt-BR" altLang="pt-BR"/>
              <a:pPr>
                <a:defRPr/>
              </a:pPr>
              <a:t>‹nº›</a:t>
            </a:fld>
            <a:endParaRPr lang="pt-BR" altLang="pt-BR"/>
          </a:p>
        </p:txBody>
      </p:sp>
    </p:spTree>
    <p:extLst>
      <p:ext uri="{BB962C8B-B14F-4D97-AF65-F5344CB8AC3E}">
        <p14:creationId xmlns:p14="http://schemas.microsoft.com/office/powerpoint/2010/main" val="408076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CD95E2A9-0745-4C2B-9488-410497A97A6F}"/>
              </a:ext>
            </a:extLst>
          </p:cNvPr>
          <p:cNvSpPr>
            <a:spLocks noGrp="1" noChangeArrowheads="1"/>
          </p:cNvSpPr>
          <p:nvPr>
            <p:ph type="title"/>
          </p:nvPr>
        </p:nvSpPr>
        <p:spPr bwMode="auto">
          <a:xfrm>
            <a:off x="457200" y="128588"/>
            <a:ext cx="8228013" cy="143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pt-BR"/>
              <a:t>Clique para editar o formato do texto do título</a:t>
            </a:r>
          </a:p>
        </p:txBody>
      </p:sp>
      <p:sp>
        <p:nvSpPr>
          <p:cNvPr id="1027" name="Rectangle 2">
            <a:extLst>
              <a:ext uri="{FF2B5EF4-FFF2-40B4-BE49-F238E27FC236}">
                <a16:creationId xmlns:a16="http://schemas.microsoft.com/office/drawing/2014/main" id="{23AA92CB-A9D9-4264-9DD4-4C0316808ABB}"/>
              </a:ext>
            </a:extLst>
          </p:cNvPr>
          <p:cNvSpPr>
            <a:spLocks noGrp="1" noChangeArrowheads="1"/>
          </p:cNvSpPr>
          <p:nvPr>
            <p:ph type="body" idx="1"/>
          </p:nvPr>
        </p:nvSpPr>
        <p:spPr bwMode="auto">
          <a:xfrm>
            <a:off x="457200" y="1600200"/>
            <a:ext cx="822801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t-BR"/>
              <a:t>Clique para editar o formato do texto da estrutura de tópicos</a:t>
            </a:r>
          </a:p>
          <a:p>
            <a:pPr lvl="1"/>
            <a:r>
              <a:rPr lang="en-GB" altLang="pt-BR"/>
              <a:t>2.º Nível da estrutura de tópicos</a:t>
            </a:r>
          </a:p>
          <a:p>
            <a:pPr lvl="2"/>
            <a:r>
              <a:rPr lang="en-GB" altLang="pt-BR"/>
              <a:t>3.º Nível da estrutura de tópicos</a:t>
            </a:r>
          </a:p>
          <a:p>
            <a:pPr lvl="3"/>
            <a:r>
              <a:rPr lang="en-GB" altLang="pt-BR"/>
              <a:t>4.º Nível da estrutura de tópicos</a:t>
            </a:r>
          </a:p>
          <a:p>
            <a:pPr lvl="4"/>
            <a:r>
              <a:rPr lang="en-GB" altLang="pt-BR"/>
              <a:t>5.º Nível da estrutura de tópicos</a:t>
            </a:r>
          </a:p>
          <a:p>
            <a:pPr lvl="4"/>
            <a:r>
              <a:rPr lang="en-GB" altLang="pt-BR"/>
              <a:t>6.º Nível da estrutura de tópicos</a:t>
            </a:r>
          </a:p>
          <a:p>
            <a:pPr lvl="4"/>
            <a:r>
              <a:rPr lang="en-GB" altLang="pt-BR"/>
              <a:t>7.º Nível da estrutura de tópicos</a:t>
            </a:r>
          </a:p>
        </p:txBody>
      </p:sp>
      <p:sp>
        <p:nvSpPr>
          <p:cNvPr id="1028" name="Text Box 3">
            <a:extLst>
              <a:ext uri="{FF2B5EF4-FFF2-40B4-BE49-F238E27FC236}">
                <a16:creationId xmlns:a16="http://schemas.microsoft.com/office/drawing/2014/main" id="{46474349-C47A-4CA3-8E13-8C9773B4D3ED}"/>
              </a:ext>
            </a:extLst>
          </p:cNvPr>
          <p:cNvSpPr txBox="1">
            <a:spLocks noChangeArrowheads="1"/>
          </p:cNvSpPr>
          <p:nvPr/>
        </p:nvSpPr>
        <p:spPr bwMode="auto">
          <a:xfrm>
            <a:off x="457200" y="6354763"/>
            <a:ext cx="2133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pt-BR" altLang="pt-BR"/>
          </a:p>
        </p:txBody>
      </p:sp>
      <p:sp>
        <p:nvSpPr>
          <p:cNvPr id="1029" name="Text Box 4">
            <a:extLst>
              <a:ext uri="{FF2B5EF4-FFF2-40B4-BE49-F238E27FC236}">
                <a16:creationId xmlns:a16="http://schemas.microsoft.com/office/drawing/2014/main" id="{9993BD54-54E0-4B7F-BF82-0E60017E546B}"/>
              </a:ext>
            </a:extLst>
          </p:cNvPr>
          <p:cNvSpPr txBox="1">
            <a:spLocks noChangeArrowheads="1"/>
          </p:cNvSpPr>
          <p:nvPr/>
        </p:nvSpPr>
        <p:spPr bwMode="auto">
          <a:xfrm>
            <a:off x="3124200" y="6354763"/>
            <a:ext cx="2895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pt-BR" altLang="pt-BR"/>
          </a:p>
        </p:txBody>
      </p:sp>
      <p:sp>
        <p:nvSpPr>
          <p:cNvPr id="2" name="Rectangle 5">
            <a:extLst>
              <a:ext uri="{FF2B5EF4-FFF2-40B4-BE49-F238E27FC236}">
                <a16:creationId xmlns:a16="http://schemas.microsoft.com/office/drawing/2014/main" id="{08EFA2BD-A81E-4445-B227-51EBB13621B5}"/>
              </a:ext>
            </a:extLst>
          </p:cNvPr>
          <p:cNvSpPr>
            <a:spLocks noGrp="1" noChangeArrowheads="1"/>
          </p:cNvSpPr>
          <p:nvPr>
            <p:ph type="sldNum"/>
          </p:nvPr>
        </p:nvSpPr>
        <p:spPr bwMode="auto">
          <a:xfrm>
            <a:off x="6553200" y="6354763"/>
            <a:ext cx="2132013" cy="366712"/>
          </a:xfrm>
          <a:prstGeom prst="rect">
            <a:avLst/>
          </a:prstGeom>
          <a:noFill/>
          <a:ln>
            <a:noFill/>
          </a:ln>
          <a:effectLst/>
        </p:spPr>
        <p:txBody>
          <a:bodyPr vert="horz" wrap="square" lIns="90000" tIns="46800" rIns="90000" bIns="46800" numCol="1" anchor="ctr" anchorCtr="0" compatLnSpc="1">
            <a:prstTxWarp prst="textNoShape">
              <a:avLst/>
            </a:prstTxWarp>
          </a:bodyPr>
          <a:lstStyle>
            <a:lvl1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cs typeface="DejaVu Sans" pitchFamily="34" charset="0"/>
              </a:defRPr>
            </a:lvl1pPr>
          </a:lstStyle>
          <a:p>
            <a:pPr>
              <a:defRPr/>
            </a:pPr>
            <a:fld id="{2600AFBD-E538-4C49-A472-4668E38556DA}" type="slidenum">
              <a:rPr lang="pt-BR" altLang="pt-BR"/>
              <a:pPr>
                <a:defRPr/>
              </a:pPr>
              <a:t>‹nº›</a:t>
            </a:fld>
            <a:endParaRPr lang="pt-BR" altLang="pt-BR"/>
          </a:p>
        </p:txBody>
      </p:sp>
      <p:pic>
        <p:nvPicPr>
          <p:cNvPr id="1031" name="Picture 6">
            <a:extLst>
              <a:ext uri="{FF2B5EF4-FFF2-40B4-BE49-F238E27FC236}">
                <a16:creationId xmlns:a16="http://schemas.microsoft.com/office/drawing/2014/main" id="{D5EA29FB-CE07-460A-B3A2-1A45CE43BA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6250" y="39688"/>
            <a:ext cx="4789488" cy="703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611AF8BA-BCFD-4408-BA5F-A537C67FB8F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6250" y="39688"/>
            <a:ext cx="4789488" cy="703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1" name="Picture 2">
            <a:extLst>
              <a:ext uri="{FF2B5EF4-FFF2-40B4-BE49-F238E27FC236}">
                <a16:creationId xmlns:a16="http://schemas.microsoft.com/office/drawing/2014/main" id="{B81517C9-04C6-4FD9-9DE4-62FC637A6A4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0325"/>
            <a:ext cx="9144000" cy="6797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3">
            <a:extLst>
              <a:ext uri="{FF2B5EF4-FFF2-40B4-BE49-F238E27FC236}">
                <a16:creationId xmlns:a16="http://schemas.microsoft.com/office/drawing/2014/main" id="{94EBBD70-80E4-4445-A6DB-840AC509C519}"/>
              </a:ext>
            </a:extLst>
          </p:cNvPr>
          <p:cNvSpPr>
            <a:spLocks noGrp="1" noChangeArrowheads="1"/>
          </p:cNvSpPr>
          <p:nvPr>
            <p:ph type="title"/>
          </p:nvPr>
        </p:nvSpPr>
        <p:spPr bwMode="auto">
          <a:xfrm>
            <a:off x="457200" y="128588"/>
            <a:ext cx="8228013" cy="143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pt-BR"/>
              <a:t>Clique para editar o formato do texto do título</a:t>
            </a:r>
          </a:p>
        </p:txBody>
      </p:sp>
      <p:sp>
        <p:nvSpPr>
          <p:cNvPr id="2053" name="Rectangle 4">
            <a:extLst>
              <a:ext uri="{FF2B5EF4-FFF2-40B4-BE49-F238E27FC236}">
                <a16:creationId xmlns:a16="http://schemas.microsoft.com/office/drawing/2014/main" id="{44F20E02-7901-42E8-8914-5AF5CE476BA2}"/>
              </a:ext>
            </a:extLst>
          </p:cNvPr>
          <p:cNvSpPr>
            <a:spLocks noGrp="1" noChangeArrowheads="1"/>
          </p:cNvSpPr>
          <p:nvPr>
            <p:ph type="body" idx="1"/>
          </p:nvPr>
        </p:nvSpPr>
        <p:spPr bwMode="auto">
          <a:xfrm>
            <a:off x="457200" y="1600200"/>
            <a:ext cx="822801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t-BR"/>
              <a:t>Clique para editar o formato do texto da estrutura de tópicos</a:t>
            </a:r>
          </a:p>
          <a:p>
            <a:pPr lvl="1"/>
            <a:r>
              <a:rPr lang="en-GB" altLang="pt-BR"/>
              <a:t>2.º Nível da estrutura de tópicos</a:t>
            </a:r>
          </a:p>
          <a:p>
            <a:pPr lvl="2"/>
            <a:r>
              <a:rPr lang="en-GB" altLang="pt-BR"/>
              <a:t>3.º Nível da estrutura de tópicos</a:t>
            </a:r>
          </a:p>
          <a:p>
            <a:pPr lvl="3"/>
            <a:r>
              <a:rPr lang="en-GB" altLang="pt-BR"/>
              <a:t>4.º Nível da estrutura de tópicos</a:t>
            </a:r>
          </a:p>
          <a:p>
            <a:pPr lvl="4"/>
            <a:r>
              <a:rPr lang="en-GB" altLang="pt-BR"/>
              <a:t>5.º Nível da estrutura de tópicos</a:t>
            </a:r>
          </a:p>
          <a:p>
            <a:pPr lvl="4"/>
            <a:r>
              <a:rPr lang="en-GB" altLang="pt-BR"/>
              <a:t>6.º Nível da estrutura de tópicos</a:t>
            </a:r>
          </a:p>
          <a:p>
            <a:pPr lvl="4"/>
            <a:r>
              <a:rPr lang="en-GB" altLang="pt-BR"/>
              <a:t>7.º Nível da estrutura de tópicos</a:t>
            </a:r>
          </a:p>
        </p:txBody>
      </p:sp>
      <p:sp>
        <p:nvSpPr>
          <p:cNvPr id="2054" name="Text Box 5">
            <a:extLst>
              <a:ext uri="{FF2B5EF4-FFF2-40B4-BE49-F238E27FC236}">
                <a16:creationId xmlns:a16="http://schemas.microsoft.com/office/drawing/2014/main" id="{C3CDB7B1-193D-424E-9390-F366BADC37C7}"/>
              </a:ext>
            </a:extLst>
          </p:cNvPr>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pt-BR" altLang="pt-BR"/>
          </a:p>
        </p:txBody>
      </p:sp>
      <p:sp>
        <p:nvSpPr>
          <p:cNvPr id="2055" name="Text Box 6">
            <a:extLst>
              <a:ext uri="{FF2B5EF4-FFF2-40B4-BE49-F238E27FC236}">
                <a16:creationId xmlns:a16="http://schemas.microsoft.com/office/drawing/2014/main" id="{9DB21F6A-0B51-4D8E-8B39-C84EBCCA046C}"/>
              </a:ext>
            </a:extLst>
          </p:cNvPr>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pt-BR" altLang="pt-BR"/>
          </a:p>
        </p:txBody>
      </p:sp>
      <p:sp>
        <p:nvSpPr>
          <p:cNvPr id="2" name="Rectangle 7">
            <a:extLst>
              <a:ext uri="{FF2B5EF4-FFF2-40B4-BE49-F238E27FC236}">
                <a16:creationId xmlns:a16="http://schemas.microsoft.com/office/drawing/2014/main" id="{6D55DC13-5558-42D0-BD68-C29CC4C2D9D0}"/>
              </a:ext>
            </a:extLst>
          </p:cNvPr>
          <p:cNvSpPr>
            <a:spLocks noGrp="1" noChangeArrowheads="1"/>
          </p:cNvSpPr>
          <p:nvPr>
            <p:ph type="sldNum"/>
          </p:nvPr>
        </p:nvSpPr>
        <p:spPr bwMode="auto">
          <a:xfrm>
            <a:off x="6553200" y="6356350"/>
            <a:ext cx="21320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r" eaLnBrk="1" hangingPunct="1">
              <a:buSzPct val="100000"/>
              <a:tabLst>
                <a:tab pos="723900" algn="l"/>
                <a:tab pos="1447800" algn="l"/>
              </a:tabLst>
              <a:defRPr sz="1200">
                <a:solidFill>
                  <a:srgbClr val="898989"/>
                </a:solidFill>
                <a:latin typeface="Times New Roman" panose="02020603050405020304" pitchFamily="18" charset="0"/>
                <a:cs typeface="DejaVu Sans" pitchFamily="34" charset="0"/>
              </a:defRPr>
            </a:lvl1pPr>
          </a:lstStyle>
          <a:p>
            <a:pPr>
              <a:defRPr/>
            </a:pPr>
            <a:fld id="{7ED2BBFE-7562-4614-9FFF-9236CF623BCB}" type="slidenum">
              <a:rPr lang="pt-BR" altLang="pt-BR"/>
              <a:pPr>
                <a:defRPr/>
              </a:pPr>
              <a:t>‹nº›</a:t>
            </a:fld>
            <a:endParaRPr lang="pt-BR" alt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1">
            <a:extLst>
              <a:ext uri="{FF2B5EF4-FFF2-40B4-BE49-F238E27FC236}">
                <a16:creationId xmlns:a16="http://schemas.microsoft.com/office/drawing/2014/main" id="{33556A73-D4F1-4E35-9A4E-3A858A8BCD8C}"/>
              </a:ext>
            </a:extLst>
          </p:cNvPr>
          <p:cNvSpPr txBox="1">
            <a:spLocks noChangeArrowheads="1"/>
          </p:cNvSpPr>
          <p:nvPr/>
        </p:nvSpPr>
        <p:spPr bwMode="auto">
          <a:xfrm>
            <a:off x="395288" y="1435100"/>
            <a:ext cx="8135937"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a:cs typeface="Droid Sans Fallback"/>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a:cs typeface="Droid Sans Fallback"/>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a:cs typeface="Droid Sans Fallback"/>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9pPr>
          </a:lstStyle>
          <a:p>
            <a:pPr algn="ctr" eaLnBrk="1" hangingPunct="1">
              <a:spcBef>
                <a:spcPct val="0"/>
              </a:spcBef>
              <a:buClrTx/>
              <a:buFontTx/>
              <a:buNone/>
            </a:pPr>
            <a:r>
              <a:rPr lang="pt-BR" altLang="pt-BR" sz="4800" b="1" dirty="0"/>
              <a:t>Bacharel em Sistemas de Informação</a:t>
            </a:r>
          </a:p>
          <a:p>
            <a:pPr algn="ctr" eaLnBrk="1" hangingPunct="1">
              <a:spcBef>
                <a:spcPct val="0"/>
              </a:spcBef>
              <a:buClrTx/>
              <a:buFontTx/>
              <a:buNone/>
            </a:pPr>
            <a:endParaRPr lang="pt-BR" altLang="pt-BR" sz="4800" b="1" dirty="0"/>
          </a:p>
          <a:p>
            <a:pPr algn="ctr" eaLnBrk="1" hangingPunct="1">
              <a:spcBef>
                <a:spcPct val="0"/>
              </a:spcBef>
              <a:buClrTx/>
              <a:buFontTx/>
              <a:buNone/>
            </a:pPr>
            <a:r>
              <a:rPr lang="pt-BR" altLang="pt-BR" sz="4000" b="1" dirty="0"/>
              <a:t>Programação Estruturada</a:t>
            </a:r>
          </a:p>
        </p:txBody>
      </p:sp>
      <p:sp>
        <p:nvSpPr>
          <p:cNvPr id="4" name="Text Box 2">
            <a:extLst>
              <a:ext uri="{FF2B5EF4-FFF2-40B4-BE49-F238E27FC236}">
                <a16:creationId xmlns:a16="http://schemas.microsoft.com/office/drawing/2014/main" id="{448827DA-E8D1-4B93-9C09-DD0304601702}"/>
              </a:ext>
            </a:extLst>
          </p:cNvPr>
          <p:cNvSpPr txBox="1">
            <a:spLocks noChangeArrowheads="1"/>
          </p:cNvSpPr>
          <p:nvPr/>
        </p:nvSpPr>
        <p:spPr bwMode="auto">
          <a:xfrm>
            <a:off x="1042988" y="5085184"/>
            <a:ext cx="7285037" cy="1772817"/>
          </a:xfrm>
          <a:prstGeom prst="rect">
            <a:avLst/>
          </a:prstGeom>
          <a:noFill/>
          <a:ln>
            <a:noFill/>
          </a:ln>
          <a:effec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9pPr>
          </a:lstStyle>
          <a:p>
            <a:pPr algn="r" eaLnBrk="1" hangingPunct="1">
              <a:spcBef>
                <a:spcPts val="600"/>
              </a:spcBef>
              <a:buSzPct val="100000"/>
              <a:defRPr/>
            </a:pPr>
            <a:r>
              <a:rPr lang="pt-BR" altLang="pt-BR" sz="2400" dirty="0">
                <a:effectLst>
                  <a:outerShdw blurRad="38100" dist="38100" dir="2700000" algn="tl">
                    <a:srgbClr val="C0C0C0"/>
                  </a:outerShdw>
                </a:effectLst>
                <a:latin typeface="Calibri" panose="020F0502020204030204" pitchFamily="34" charset="0"/>
                <a:ea typeface="+mn-ea"/>
                <a:cs typeface="+mn-cs"/>
              </a:rPr>
              <a:t>Prof. Dr. Ivan Oliveira Lopes</a:t>
            </a:r>
          </a:p>
          <a:p>
            <a:pPr algn="r" eaLnBrk="1" hangingPunct="1">
              <a:spcBef>
                <a:spcPts val="600"/>
              </a:spcBef>
              <a:buSzPct val="100000"/>
              <a:defRPr/>
            </a:pPr>
            <a:r>
              <a:rPr lang="pt-BR" altLang="pt-BR" dirty="0">
                <a:effectLst>
                  <a:outerShdw blurRad="38100" dist="38100" dir="2700000" algn="tl">
                    <a:srgbClr val="C0C0C0"/>
                  </a:outerShdw>
                </a:effectLst>
                <a:latin typeface="Calibri" panose="020F0502020204030204" pitchFamily="34" charset="0"/>
                <a:ea typeface="+mn-ea"/>
                <a:cs typeface="+mn-cs"/>
              </a:rPr>
              <a:t>io.lopes@ifsp.edu.br</a:t>
            </a:r>
          </a:p>
          <a:p>
            <a:pPr algn="r" eaLnBrk="1" hangingPunct="1">
              <a:spcBef>
                <a:spcPts val="600"/>
              </a:spcBef>
              <a:buSzPct val="100000"/>
              <a:defRPr/>
            </a:pPr>
            <a:endParaRPr lang="pt-BR" altLang="pt-BR" dirty="0">
              <a:effectLst>
                <a:outerShdw blurRad="38100" dist="38100" dir="2700000" algn="tl">
                  <a:srgbClr val="C0C0C0"/>
                </a:outerShdw>
              </a:effectLst>
              <a:latin typeface="Calibri" panose="020F0502020204030204" pitchFamily="34" charset="0"/>
              <a:ea typeface="+mn-ea"/>
              <a:cs typeface="+mn-cs"/>
            </a:endParaRPr>
          </a:p>
          <a:p>
            <a:pPr algn="r" eaLnBrk="1" hangingPunct="1">
              <a:spcBef>
                <a:spcPts val="600"/>
              </a:spcBef>
              <a:buSzPct val="100000"/>
              <a:defRPr/>
            </a:pPr>
            <a:endParaRPr lang="pt-BR" altLang="pt-BR" sz="2400" dirty="0">
              <a:effectLst>
                <a:outerShdw blurRad="38100" dist="38100" dir="2700000" algn="tl">
                  <a:srgbClr val="C0C0C0"/>
                </a:outerShdw>
              </a:effectLst>
              <a:latin typeface="Calibri" panose="020F0502020204030204" pitchFamily="34" charset="0"/>
              <a:ea typeface="+mn-ea"/>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6264696"/>
          </a:xfrm>
          <a:prstGeom prst="rect">
            <a:avLst/>
          </a:prstGeom>
        </p:spPr>
        <p:txBody>
          <a:bodyPr>
            <a:normAutofit fontScale="85000" lnSpcReduction="1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b="1" dirty="0">
                <a:solidFill>
                  <a:srgbClr val="C00000"/>
                </a:solidFill>
                <a:effectLst/>
              </a:rPr>
              <a:t>Estrutura Heterogênea: </a:t>
            </a:r>
            <a:r>
              <a:rPr lang="pt-BR" b="1" i="1" dirty="0" err="1">
                <a:solidFill>
                  <a:srgbClr val="C00000"/>
                </a:solidFill>
                <a:effectLst/>
              </a:rPr>
              <a:t>Struct</a:t>
            </a:r>
            <a:r>
              <a:rPr lang="pt-BR" b="1" dirty="0">
                <a:solidFill>
                  <a:srgbClr val="C00000"/>
                </a:solidFill>
                <a:effectLst/>
              </a:rPr>
              <a:t> ou Registro</a:t>
            </a:r>
            <a:endParaRPr lang="pt-BR" dirty="0">
              <a:solidFill>
                <a:srgbClr val="C00000"/>
              </a:solidFill>
              <a:effectLst/>
            </a:endParaRPr>
          </a:p>
          <a:p>
            <a:pPr lvl="1"/>
            <a:r>
              <a:rPr lang="pt-BR" dirty="0">
                <a:solidFill>
                  <a:schemeClr val="bg2">
                    <a:lumMod val="50000"/>
                  </a:schemeClr>
                </a:solidFill>
                <a:effectLst/>
              </a:rPr>
              <a:t>Variáveis heterogêneas são estruturas que podem conter tipos de dados diferentes. Ocorrem quando há necessidade de agrupar mais de um tipo de dado, um conjunto de informações que serão acessadas por um único nome. </a:t>
            </a:r>
          </a:p>
          <a:p>
            <a:pPr lvl="1"/>
            <a:r>
              <a:rPr lang="pt-BR" dirty="0">
                <a:solidFill>
                  <a:schemeClr val="bg2">
                    <a:lumMod val="50000"/>
                  </a:schemeClr>
                </a:solidFill>
                <a:effectLst/>
              </a:rPr>
              <a:t>Variáveis do tipo </a:t>
            </a:r>
            <a:r>
              <a:rPr lang="pt-BR" b="1" i="1" dirty="0" err="1">
                <a:solidFill>
                  <a:srgbClr val="FF0000"/>
                </a:solidFill>
                <a:effectLst/>
              </a:rPr>
              <a:t>struct</a:t>
            </a:r>
            <a:r>
              <a:rPr lang="pt-BR" b="1" dirty="0">
                <a:solidFill>
                  <a:schemeClr val="bg2">
                    <a:lumMod val="50000"/>
                  </a:schemeClr>
                </a:solidFill>
                <a:effectLst/>
              </a:rPr>
              <a:t> </a:t>
            </a:r>
            <a:r>
              <a:rPr lang="pt-BR" dirty="0">
                <a:solidFill>
                  <a:schemeClr val="bg2">
                    <a:lumMod val="50000"/>
                  </a:schemeClr>
                </a:solidFill>
                <a:effectLst/>
              </a:rPr>
              <a:t>são bastante encontradas em aplicações comerciais, sendo montadas de acordo com o contexto e o domínio do problema. A utilização de </a:t>
            </a:r>
            <a:r>
              <a:rPr lang="pt-BR" dirty="0" err="1">
                <a:solidFill>
                  <a:srgbClr val="FF0000"/>
                </a:solidFill>
                <a:effectLst/>
              </a:rPr>
              <a:t>structs</a:t>
            </a:r>
            <a:r>
              <a:rPr lang="pt-BR" dirty="0">
                <a:solidFill>
                  <a:schemeClr val="bg2">
                    <a:lumMod val="50000"/>
                  </a:schemeClr>
                </a:solidFill>
                <a:effectLst/>
              </a:rPr>
              <a:t> agrupam conjuntos de características e/ou informações a respeito de determinado assunto. Por exemplo: para desenvolver um programa para cadastrar informações de alunos. Alguns dados referentes a aluno, são bem comuns, como o nome, matrícula e ano de ingresso. Ao deixar esses dados em variáveis soltas no programa pode ser perigoso, além de desorganizado e pouco legível. Para resolver esse problema uma solução seria deixar os dados em uma só estrutura, o que facilitará a organização, leitura e clareza do código. Por isso, se deve utilizar uma </a:t>
            </a:r>
            <a:r>
              <a:rPr lang="pt-BR" dirty="0" err="1">
                <a:solidFill>
                  <a:srgbClr val="FF0000"/>
                </a:solidFill>
                <a:effectLst/>
              </a:rPr>
              <a:t>struct</a:t>
            </a:r>
            <a:r>
              <a:rPr lang="pt-BR" dirty="0">
                <a:solidFill>
                  <a:schemeClr val="bg2">
                    <a:lumMod val="50000"/>
                  </a:schemeClr>
                </a:solidFill>
                <a:effectLst/>
              </a:rPr>
              <a:t> para organizar e agrupar esses dados. </a:t>
            </a: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133212424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6264696"/>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b="1" dirty="0">
                <a:solidFill>
                  <a:srgbClr val="C00000"/>
                </a:solidFill>
                <a:effectLst/>
              </a:rPr>
              <a:t>Estrutura Heterogênea: </a:t>
            </a:r>
            <a:r>
              <a:rPr lang="pt-BR" b="1" i="1" dirty="0" err="1">
                <a:solidFill>
                  <a:srgbClr val="C00000"/>
                </a:solidFill>
                <a:effectLst/>
              </a:rPr>
              <a:t>Struct</a:t>
            </a:r>
            <a:r>
              <a:rPr lang="pt-BR" b="1" dirty="0">
                <a:solidFill>
                  <a:srgbClr val="C00000"/>
                </a:solidFill>
                <a:effectLst/>
              </a:rPr>
              <a:t> ou Registro</a:t>
            </a:r>
            <a:endParaRPr lang="pt-BR" dirty="0">
              <a:solidFill>
                <a:srgbClr val="C00000"/>
              </a:solidFill>
              <a:effectLst/>
            </a:endParaRPr>
          </a:p>
          <a:p>
            <a:pPr lvl="1"/>
            <a:r>
              <a:rPr lang="pt-BR" dirty="0">
                <a:solidFill>
                  <a:schemeClr val="bg2">
                    <a:lumMod val="50000"/>
                  </a:schemeClr>
                </a:solidFill>
                <a:effectLst/>
              </a:rPr>
              <a:t>Forma de uma </a:t>
            </a:r>
            <a:r>
              <a:rPr lang="pt-BR" b="1" i="1" dirty="0" err="1">
                <a:solidFill>
                  <a:schemeClr val="bg2">
                    <a:lumMod val="50000"/>
                  </a:schemeClr>
                </a:solidFill>
                <a:effectLst/>
              </a:rPr>
              <a:t>struct</a:t>
            </a:r>
            <a:r>
              <a:rPr lang="pt-BR" dirty="0">
                <a:solidFill>
                  <a:schemeClr val="bg2">
                    <a:lumMod val="50000"/>
                  </a:schemeClr>
                </a:solidFill>
                <a:effectLst/>
              </a:rPr>
              <a:t>:</a:t>
            </a:r>
          </a:p>
          <a:p>
            <a:pPr lvl="1"/>
            <a:endParaRPr lang="pt-BR" dirty="0">
              <a:solidFill>
                <a:schemeClr val="bg2">
                  <a:lumMod val="50000"/>
                </a:schemeClr>
              </a:solidFill>
              <a:effectLst/>
            </a:endParaRPr>
          </a:p>
          <a:p>
            <a:pPr marL="0" indent="0" algn="just">
              <a:lnSpc>
                <a:spcPct val="115000"/>
              </a:lnSpc>
              <a:buNone/>
            </a:pPr>
            <a:r>
              <a:rPr lang="pt-BR" sz="2800" kern="50" dirty="0">
                <a:solidFill>
                  <a:srgbClr val="FF0000"/>
                </a:solidFill>
                <a:effectLst/>
              </a:rPr>
              <a:t>	</a:t>
            </a:r>
            <a:r>
              <a:rPr lang="pt-BR" sz="2800" kern="50" dirty="0" err="1">
                <a:solidFill>
                  <a:srgbClr val="FF0000"/>
                </a:solidFill>
                <a:effectLst/>
              </a:rPr>
              <a:t>struct</a:t>
            </a:r>
            <a:r>
              <a:rPr lang="pt-BR" sz="2800" kern="50" dirty="0">
                <a:solidFill>
                  <a:srgbClr val="FF0000"/>
                </a:solidFill>
                <a:effectLst/>
              </a:rPr>
              <a:t> </a:t>
            </a:r>
            <a:r>
              <a:rPr lang="pt-BR" sz="2800" kern="50" dirty="0" err="1">
                <a:solidFill>
                  <a:srgbClr val="FF0000"/>
                </a:solidFill>
                <a:effectLst/>
              </a:rPr>
              <a:t>nomeEstrutura</a:t>
            </a:r>
            <a:r>
              <a:rPr lang="pt-BR" sz="2800" kern="50" dirty="0">
                <a:solidFill>
                  <a:srgbClr val="FF0000"/>
                </a:solidFill>
                <a:effectLst/>
              </a:rPr>
              <a:t> </a:t>
            </a:r>
          </a:p>
          <a:p>
            <a:pPr marL="0" indent="0" algn="just">
              <a:lnSpc>
                <a:spcPct val="115000"/>
              </a:lnSpc>
              <a:buNone/>
            </a:pPr>
            <a:r>
              <a:rPr lang="pt-BR" sz="2800" kern="50" dirty="0">
                <a:solidFill>
                  <a:srgbClr val="FF0000"/>
                </a:solidFill>
                <a:effectLst/>
              </a:rPr>
              <a:t>	{ </a:t>
            </a:r>
          </a:p>
          <a:p>
            <a:pPr marL="0" indent="0" algn="just">
              <a:lnSpc>
                <a:spcPct val="115000"/>
              </a:lnSpc>
              <a:buNone/>
            </a:pPr>
            <a:r>
              <a:rPr lang="pt-BR" sz="2800" kern="50" dirty="0">
                <a:solidFill>
                  <a:srgbClr val="FF0000"/>
                </a:solidFill>
                <a:effectLst/>
              </a:rPr>
              <a:t>		tipo1 </a:t>
            </a:r>
            <a:r>
              <a:rPr lang="pt-BR" sz="2800" kern="50" dirty="0" err="1">
                <a:solidFill>
                  <a:srgbClr val="FF0000"/>
                </a:solidFill>
                <a:effectLst/>
              </a:rPr>
              <a:t>nomeVariavelA</a:t>
            </a:r>
            <a:r>
              <a:rPr lang="pt-BR" sz="2800" kern="50" dirty="0">
                <a:solidFill>
                  <a:srgbClr val="FF0000"/>
                </a:solidFill>
                <a:effectLst/>
              </a:rPr>
              <a:t>, </a:t>
            </a:r>
            <a:r>
              <a:rPr lang="pt-BR" sz="2800" kern="50" dirty="0" err="1">
                <a:solidFill>
                  <a:srgbClr val="FF0000"/>
                </a:solidFill>
                <a:effectLst/>
              </a:rPr>
              <a:t>nomeVariavelB</a:t>
            </a:r>
            <a:r>
              <a:rPr lang="pt-BR" sz="2800" kern="50" dirty="0">
                <a:solidFill>
                  <a:srgbClr val="FF0000"/>
                </a:solidFill>
                <a:effectLst/>
              </a:rPr>
              <a:t>; nomeVariavel2; </a:t>
            </a:r>
          </a:p>
          <a:p>
            <a:pPr marL="0" indent="0" algn="just">
              <a:lnSpc>
                <a:spcPct val="115000"/>
              </a:lnSpc>
              <a:buNone/>
            </a:pPr>
            <a:r>
              <a:rPr lang="pt-BR" sz="2800" kern="50" dirty="0">
                <a:solidFill>
                  <a:srgbClr val="FF0000"/>
                </a:solidFill>
                <a:effectLst/>
              </a:rPr>
              <a:t>		tipo3 variavel3; </a:t>
            </a:r>
          </a:p>
          <a:p>
            <a:pPr marL="0" indent="0" algn="just">
              <a:lnSpc>
                <a:spcPct val="115000"/>
              </a:lnSpc>
              <a:buNone/>
            </a:pPr>
            <a:r>
              <a:rPr lang="pt-BR" sz="2800" kern="50" dirty="0">
                <a:solidFill>
                  <a:srgbClr val="FF0000"/>
                </a:solidFill>
                <a:effectLst/>
              </a:rPr>
              <a:t>		... </a:t>
            </a:r>
          </a:p>
          <a:p>
            <a:pPr marL="0" indent="0" algn="just">
              <a:lnSpc>
                <a:spcPct val="115000"/>
              </a:lnSpc>
              <a:buNone/>
            </a:pPr>
            <a:r>
              <a:rPr lang="pt-BR" sz="2800" kern="50" dirty="0">
                <a:solidFill>
                  <a:srgbClr val="FF0000"/>
                </a:solidFill>
                <a:effectLst/>
              </a:rPr>
              <a:t>	}; </a:t>
            </a:r>
            <a:endParaRPr lang="pt-BR" sz="2800" kern="50" dirty="0">
              <a:solidFill>
                <a:srgbClr val="FF0000"/>
              </a:solidFill>
              <a:effectLst/>
              <a:latin typeface="Trebuchet MS" panose="020B0603020202020204" pitchFamily="34" charset="0"/>
              <a:ea typeface="Trebuchet MS" panose="020B0603020202020204" pitchFamily="34" charset="0"/>
              <a:cs typeface="Trebuchet MS" panose="020B0603020202020204" pitchFamily="34" charset="0"/>
            </a:endParaRP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284044580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6264696"/>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b="1" dirty="0">
                <a:solidFill>
                  <a:srgbClr val="C00000"/>
                </a:solidFill>
                <a:effectLst/>
              </a:rPr>
              <a:t>Estrutura Heterogênea: </a:t>
            </a:r>
            <a:r>
              <a:rPr lang="pt-BR" b="1" i="1" dirty="0" err="1">
                <a:solidFill>
                  <a:srgbClr val="C00000"/>
                </a:solidFill>
                <a:effectLst/>
              </a:rPr>
              <a:t>Struct</a:t>
            </a:r>
            <a:r>
              <a:rPr lang="pt-BR" b="1" dirty="0">
                <a:solidFill>
                  <a:srgbClr val="C00000"/>
                </a:solidFill>
                <a:effectLst/>
              </a:rPr>
              <a:t> ou Registro</a:t>
            </a:r>
            <a:endParaRPr lang="pt-BR" dirty="0">
              <a:solidFill>
                <a:srgbClr val="C00000"/>
              </a:solidFill>
              <a:effectLst/>
            </a:endParaRPr>
          </a:p>
          <a:p>
            <a:pPr lvl="1"/>
            <a:r>
              <a:rPr lang="pt-BR" sz="2400" kern="50" dirty="0">
                <a:solidFill>
                  <a:srgbClr val="000000"/>
                </a:solidFill>
                <a:effectLst/>
                <a:latin typeface="Andalus"/>
                <a:ea typeface="Courier New" panose="02070309020205020404" pitchFamily="49" charset="0"/>
                <a:cs typeface="Trebuchet MS" panose="020B0603020202020204" pitchFamily="34" charset="0"/>
              </a:rPr>
              <a:t>Para declarar uma </a:t>
            </a:r>
            <a:r>
              <a:rPr lang="pt-BR" sz="2400" kern="50" dirty="0" err="1">
                <a:solidFill>
                  <a:srgbClr val="FF0000"/>
                </a:solidFill>
                <a:effectLst/>
                <a:latin typeface="Andalus"/>
                <a:ea typeface="Courier New" panose="02070309020205020404" pitchFamily="49" charset="0"/>
                <a:cs typeface="Trebuchet MS" panose="020B0603020202020204" pitchFamily="34" charset="0"/>
              </a:rPr>
              <a:t>struct</a:t>
            </a:r>
            <a:r>
              <a:rPr lang="pt-BR" sz="2400" kern="50" dirty="0">
                <a:solidFill>
                  <a:srgbClr val="000000"/>
                </a:solidFill>
                <a:effectLst/>
                <a:latin typeface="Andalus"/>
                <a:ea typeface="Courier New" panose="02070309020205020404" pitchFamily="49" charset="0"/>
                <a:cs typeface="Trebuchet MS" panose="020B0603020202020204" pitchFamily="34" charset="0"/>
              </a:rPr>
              <a:t> a seguinte forma pode ser adotada: </a:t>
            </a:r>
          </a:p>
          <a:p>
            <a:pPr marL="457200" lvl="1" indent="0">
              <a:buNone/>
            </a:pPr>
            <a:endParaRPr lang="pt-BR" sz="2400" dirty="0">
              <a:solidFill>
                <a:schemeClr val="bg2">
                  <a:lumMod val="50000"/>
                </a:schemeClr>
              </a:solidFill>
              <a:effectLst/>
            </a:endParaRPr>
          </a:p>
          <a:p>
            <a:pPr marL="0" indent="0" algn="just">
              <a:buNone/>
            </a:pPr>
            <a:r>
              <a:rPr lang="pt-BR" sz="2400" b="1" kern="50" dirty="0">
                <a:solidFill>
                  <a:srgbClr val="FF0000"/>
                </a:solidFill>
                <a:effectLst/>
                <a:latin typeface="Courier New" panose="02070309020205020404" pitchFamily="49" charset="0"/>
                <a:ea typeface="Courier New" panose="02070309020205020404" pitchFamily="49" charset="0"/>
                <a:cs typeface="Trebuchet MS" panose="020B0603020202020204" pitchFamily="34" charset="0"/>
              </a:rPr>
              <a:t>	</a:t>
            </a:r>
            <a:r>
              <a:rPr lang="pt-BR" sz="2400" b="1" kern="50" dirty="0" err="1">
                <a:solidFill>
                  <a:srgbClr val="FF0000"/>
                </a:solidFill>
                <a:effectLst/>
                <a:latin typeface="Courier New" panose="02070309020205020404" pitchFamily="49" charset="0"/>
                <a:ea typeface="Courier New" panose="02070309020205020404" pitchFamily="49" charset="0"/>
                <a:cs typeface="Trebuchet MS" panose="020B0603020202020204" pitchFamily="34" charset="0"/>
              </a:rPr>
              <a:t>struct</a:t>
            </a:r>
            <a:r>
              <a:rPr lang="pt-BR" sz="2400" kern="50" dirty="0">
                <a:solidFill>
                  <a:srgbClr val="FF0000"/>
                </a:solidFill>
                <a:effectLst/>
                <a:latin typeface="Courier New" panose="02070309020205020404" pitchFamily="49" charset="0"/>
                <a:ea typeface="Courier New" panose="02070309020205020404" pitchFamily="49" charset="0"/>
                <a:cs typeface="Trebuchet MS" panose="020B0603020202020204" pitchFamily="34" charset="0"/>
              </a:rPr>
              <a:t> </a:t>
            </a:r>
            <a:r>
              <a:rPr lang="pt-BR" sz="2400" kern="50" dirty="0" err="1">
                <a:solidFill>
                  <a:srgbClr val="FF0000"/>
                </a:solidFill>
                <a:effectLst/>
                <a:latin typeface="Courier New" panose="02070309020205020404" pitchFamily="49" charset="0"/>
                <a:ea typeface="Trebuchet MS" panose="020B0603020202020204" pitchFamily="34" charset="0"/>
                <a:cs typeface="Trebuchet MS" panose="020B0603020202020204" pitchFamily="34" charset="0"/>
              </a:rPr>
              <a:t>EstruturaAluno</a:t>
            </a:r>
            <a:r>
              <a:rPr lang="pt-BR" sz="2400" kern="50" dirty="0">
                <a:solidFill>
                  <a:srgbClr val="FF0000"/>
                </a:solidFill>
                <a:effectLst/>
                <a:latin typeface="Courier New" panose="02070309020205020404" pitchFamily="49" charset="0"/>
                <a:ea typeface="Courier New" panose="02070309020205020404" pitchFamily="49" charset="0"/>
                <a:cs typeface="Trebuchet MS" panose="020B0603020202020204" pitchFamily="34" charset="0"/>
              </a:rPr>
              <a:t> </a:t>
            </a:r>
            <a:endParaRPr lang="pt-BR" sz="2400" kern="50" dirty="0">
              <a:solidFill>
                <a:srgbClr val="FF0000"/>
              </a:solidFill>
              <a:effectLst/>
              <a:latin typeface="Trebuchet MS" panose="020B0603020202020204" pitchFamily="34" charset="0"/>
              <a:ea typeface="Trebuchet MS" panose="020B0603020202020204" pitchFamily="34" charset="0"/>
              <a:cs typeface="Trebuchet MS" panose="020B0603020202020204" pitchFamily="34" charset="0"/>
            </a:endParaRPr>
          </a:p>
          <a:p>
            <a:pPr marL="0" indent="0" algn="just">
              <a:buNone/>
            </a:pPr>
            <a:r>
              <a:rPr lang="pt-BR" sz="2400" kern="50" dirty="0">
                <a:solidFill>
                  <a:srgbClr val="FF0000"/>
                </a:solidFill>
                <a:effectLst/>
                <a:latin typeface="Courier New" panose="02070309020205020404" pitchFamily="49" charset="0"/>
                <a:ea typeface="Courier New" panose="02070309020205020404" pitchFamily="49" charset="0"/>
                <a:cs typeface="Trebuchet MS" panose="020B0603020202020204" pitchFamily="34" charset="0"/>
              </a:rPr>
              <a:t>	{ </a:t>
            </a:r>
            <a:endParaRPr lang="pt-BR" sz="2400" kern="50" dirty="0">
              <a:solidFill>
                <a:srgbClr val="FF0000"/>
              </a:solidFill>
              <a:effectLst/>
              <a:latin typeface="Trebuchet MS" panose="020B0603020202020204" pitchFamily="34" charset="0"/>
              <a:ea typeface="Trebuchet MS" panose="020B0603020202020204" pitchFamily="34" charset="0"/>
              <a:cs typeface="Trebuchet MS" panose="020B0603020202020204" pitchFamily="34" charset="0"/>
            </a:endParaRPr>
          </a:p>
          <a:p>
            <a:pPr marL="0" indent="0" algn="just">
              <a:buNone/>
            </a:pPr>
            <a:r>
              <a:rPr lang="pt-BR" sz="2400" b="1" kern="50" dirty="0">
                <a:solidFill>
                  <a:srgbClr val="FF0000"/>
                </a:solidFill>
                <a:effectLst/>
                <a:latin typeface="Courier New" panose="02070309020205020404" pitchFamily="49" charset="0"/>
                <a:ea typeface="Courier New" panose="02070309020205020404" pitchFamily="49" charset="0"/>
                <a:cs typeface="Trebuchet MS" panose="020B0603020202020204" pitchFamily="34" charset="0"/>
              </a:rPr>
              <a:t>		char</a:t>
            </a:r>
            <a:r>
              <a:rPr lang="pt-BR" sz="2400" kern="50" dirty="0">
                <a:solidFill>
                  <a:srgbClr val="FF0000"/>
                </a:solidFill>
                <a:effectLst/>
                <a:latin typeface="Courier New" panose="02070309020205020404" pitchFamily="49" charset="0"/>
                <a:ea typeface="Courier New" panose="02070309020205020404" pitchFamily="49" charset="0"/>
                <a:cs typeface="Trebuchet MS" panose="020B0603020202020204" pitchFamily="34" charset="0"/>
              </a:rPr>
              <a:t> </a:t>
            </a:r>
            <a:r>
              <a:rPr lang="pt-BR" sz="2400" kern="50" dirty="0">
                <a:solidFill>
                  <a:srgbClr val="FF0000"/>
                </a:solidFill>
                <a:effectLst/>
                <a:latin typeface="Courier New" panose="02070309020205020404" pitchFamily="49" charset="0"/>
                <a:ea typeface="Trebuchet MS" panose="020B0603020202020204" pitchFamily="34" charset="0"/>
                <a:cs typeface="Trebuchet MS" panose="020B0603020202020204" pitchFamily="34" charset="0"/>
              </a:rPr>
              <a:t>nome[60],</a:t>
            </a:r>
            <a:r>
              <a:rPr lang="pt-BR" sz="2400" kern="50" dirty="0">
                <a:solidFill>
                  <a:srgbClr val="FF0000"/>
                </a:solidFill>
                <a:effectLst/>
                <a:latin typeface="Courier New" panose="02070309020205020404" pitchFamily="49" charset="0"/>
                <a:ea typeface="Courier New" panose="02070309020205020404" pitchFamily="49" charset="0"/>
                <a:cs typeface="Trebuchet MS" panose="020B0603020202020204" pitchFamily="34" charset="0"/>
              </a:rPr>
              <a:t> </a:t>
            </a:r>
            <a:r>
              <a:rPr lang="pt-BR" sz="2400" kern="50" dirty="0">
                <a:solidFill>
                  <a:srgbClr val="FF0000"/>
                </a:solidFill>
                <a:effectLst/>
                <a:latin typeface="Courier New" panose="02070309020205020404" pitchFamily="49" charset="0"/>
                <a:ea typeface="Trebuchet MS" panose="020B0603020202020204" pitchFamily="34" charset="0"/>
                <a:cs typeface="Trebuchet MS" panose="020B0603020202020204" pitchFamily="34" charset="0"/>
              </a:rPr>
              <a:t>matricula[10];</a:t>
            </a:r>
            <a:endParaRPr lang="pt-BR" sz="2400" kern="50" dirty="0">
              <a:solidFill>
                <a:srgbClr val="FF0000"/>
              </a:solidFill>
              <a:effectLst/>
              <a:latin typeface="Trebuchet MS" panose="020B0603020202020204" pitchFamily="34" charset="0"/>
              <a:ea typeface="Trebuchet MS" panose="020B0603020202020204" pitchFamily="34" charset="0"/>
              <a:cs typeface="Trebuchet MS" panose="020B0603020202020204" pitchFamily="34" charset="0"/>
            </a:endParaRPr>
          </a:p>
          <a:p>
            <a:pPr marL="0" indent="0" algn="just">
              <a:buNone/>
            </a:pPr>
            <a:r>
              <a:rPr lang="pt-BR" sz="2400" b="1" kern="50" dirty="0">
                <a:solidFill>
                  <a:srgbClr val="FF0000"/>
                </a:solidFill>
                <a:effectLst/>
                <a:latin typeface="Courier New" panose="02070309020205020404" pitchFamily="49" charset="0"/>
                <a:ea typeface="Courier New" panose="02070309020205020404" pitchFamily="49" charset="0"/>
                <a:cs typeface="Trebuchet MS" panose="020B0603020202020204" pitchFamily="34" charset="0"/>
              </a:rPr>
              <a:t>		</a:t>
            </a:r>
            <a:r>
              <a:rPr lang="pt-BR" sz="2400" b="1" kern="50" dirty="0" err="1">
                <a:solidFill>
                  <a:srgbClr val="FF0000"/>
                </a:solidFill>
                <a:effectLst/>
                <a:latin typeface="Courier New" panose="02070309020205020404" pitchFamily="49" charset="0"/>
                <a:ea typeface="Courier New" panose="02070309020205020404" pitchFamily="49" charset="0"/>
                <a:cs typeface="Trebuchet MS" panose="020B0603020202020204" pitchFamily="34" charset="0"/>
              </a:rPr>
              <a:t>int</a:t>
            </a:r>
            <a:r>
              <a:rPr lang="pt-BR" sz="2400" kern="50" dirty="0">
                <a:solidFill>
                  <a:srgbClr val="FF0000"/>
                </a:solidFill>
                <a:effectLst/>
                <a:latin typeface="Courier New" panose="02070309020205020404" pitchFamily="49" charset="0"/>
                <a:ea typeface="Courier New" panose="02070309020205020404" pitchFamily="49" charset="0"/>
                <a:cs typeface="Trebuchet MS" panose="020B0603020202020204" pitchFamily="34" charset="0"/>
              </a:rPr>
              <a:t> </a:t>
            </a:r>
            <a:r>
              <a:rPr lang="pt-BR" sz="2400" kern="50" dirty="0" err="1">
                <a:solidFill>
                  <a:srgbClr val="FF0000"/>
                </a:solidFill>
                <a:effectLst/>
                <a:latin typeface="Courier New" panose="02070309020205020404" pitchFamily="49" charset="0"/>
                <a:ea typeface="Trebuchet MS" panose="020B0603020202020204" pitchFamily="34" charset="0"/>
                <a:cs typeface="Trebuchet MS" panose="020B0603020202020204" pitchFamily="34" charset="0"/>
              </a:rPr>
              <a:t>anoIngresso</a:t>
            </a:r>
            <a:r>
              <a:rPr lang="pt-BR" sz="2400" kern="50" dirty="0">
                <a:solidFill>
                  <a:srgbClr val="FF0000"/>
                </a:solidFill>
                <a:effectLst/>
                <a:latin typeface="Courier New" panose="02070309020205020404" pitchFamily="49" charset="0"/>
                <a:ea typeface="Trebuchet MS" panose="020B0603020202020204" pitchFamily="34" charset="0"/>
                <a:cs typeface="Trebuchet MS" panose="020B0603020202020204" pitchFamily="34" charset="0"/>
              </a:rPr>
              <a:t>;</a:t>
            </a:r>
            <a:endParaRPr lang="pt-BR" sz="2400" kern="50" dirty="0">
              <a:solidFill>
                <a:srgbClr val="FF0000"/>
              </a:solidFill>
              <a:effectLst/>
              <a:latin typeface="Trebuchet MS" panose="020B0603020202020204" pitchFamily="34" charset="0"/>
              <a:ea typeface="Trebuchet MS" panose="020B0603020202020204" pitchFamily="34" charset="0"/>
              <a:cs typeface="Trebuchet MS" panose="020B0603020202020204" pitchFamily="34" charset="0"/>
            </a:endParaRPr>
          </a:p>
          <a:p>
            <a:pPr marL="0" indent="0">
              <a:buNone/>
            </a:pPr>
            <a:r>
              <a:rPr lang="pt-BR" sz="2400" kern="50" dirty="0">
                <a:solidFill>
                  <a:srgbClr val="FF0000"/>
                </a:solidFill>
                <a:effectLst/>
                <a:latin typeface="Courier New" panose="02070309020205020404" pitchFamily="49" charset="0"/>
                <a:ea typeface="Courier New" panose="02070309020205020404" pitchFamily="49" charset="0"/>
              </a:rPr>
              <a:t>	} </a:t>
            </a:r>
            <a:r>
              <a:rPr lang="pt-BR" sz="2400" kern="50" dirty="0" err="1">
                <a:solidFill>
                  <a:srgbClr val="FF0000"/>
                </a:solidFill>
                <a:effectLst/>
                <a:latin typeface="Courier New" panose="02070309020205020404" pitchFamily="49" charset="0"/>
                <a:ea typeface="Courier New" panose="02070309020205020404" pitchFamily="49" charset="0"/>
              </a:rPr>
              <a:t>strA</a:t>
            </a:r>
            <a:r>
              <a:rPr lang="pt-BR" sz="2400" kern="50" dirty="0" err="1">
                <a:solidFill>
                  <a:srgbClr val="FF0000"/>
                </a:solidFill>
                <a:effectLst/>
                <a:latin typeface="Courier New" panose="02070309020205020404" pitchFamily="49" charset="0"/>
                <a:ea typeface="SimSun" panose="02010600030101010101" pitchFamily="2" charset="-122"/>
              </a:rPr>
              <a:t>luno</a:t>
            </a:r>
            <a:r>
              <a:rPr lang="pt-BR" sz="2400" kern="50" dirty="0">
                <a:solidFill>
                  <a:srgbClr val="FF0000"/>
                </a:solidFill>
                <a:effectLst/>
                <a:latin typeface="Courier New" panose="02070309020205020404" pitchFamily="49" charset="0"/>
                <a:ea typeface="SimSun" panose="02010600030101010101" pitchFamily="2" charset="-122"/>
              </a:rPr>
              <a:t>;</a:t>
            </a:r>
            <a:endParaRPr lang="pt-BR" sz="2400" dirty="0">
              <a:solidFill>
                <a:srgbClr val="FF0000"/>
              </a:solidFill>
              <a:effectLst/>
            </a:endParaRP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89483488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6264696"/>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b="1" dirty="0">
                <a:solidFill>
                  <a:srgbClr val="C00000"/>
                </a:solidFill>
                <a:effectLst/>
              </a:rPr>
              <a:t>Estrutura Heterogênea: </a:t>
            </a:r>
            <a:r>
              <a:rPr lang="pt-BR" b="1" i="1" dirty="0" err="1">
                <a:solidFill>
                  <a:srgbClr val="C00000"/>
                </a:solidFill>
                <a:effectLst/>
              </a:rPr>
              <a:t>Struct</a:t>
            </a:r>
            <a:r>
              <a:rPr lang="pt-BR" b="1" dirty="0">
                <a:solidFill>
                  <a:srgbClr val="C00000"/>
                </a:solidFill>
                <a:effectLst/>
              </a:rPr>
              <a:t> ou Registro</a:t>
            </a:r>
            <a:endParaRPr lang="pt-BR" dirty="0">
              <a:solidFill>
                <a:srgbClr val="C00000"/>
              </a:solidFill>
              <a:effectLst/>
            </a:endParaRPr>
          </a:p>
          <a:p>
            <a:pPr algn="just"/>
            <a:r>
              <a:rPr lang="pt-BR" sz="2400" kern="50" dirty="0">
                <a:solidFill>
                  <a:srgbClr val="000000"/>
                </a:solidFill>
                <a:effectLst/>
                <a:latin typeface="Andalus"/>
                <a:ea typeface="Verdana" panose="020B0604030504040204" pitchFamily="34" charset="0"/>
                <a:cs typeface="Trebuchet MS" panose="020B0603020202020204" pitchFamily="34" charset="0"/>
              </a:rPr>
              <a:t>No</a:t>
            </a:r>
            <a:r>
              <a:rPr lang="pt-BR" sz="2400" kern="50" dirty="0">
                <a:solidFill>
                  <a:srgbClr val="000000"/>
                </a:solidFill>
                <a:effectLst/>
                <a:latin typeface="Andalus"/>
                <a:ea typeface="Andalus"/>
                <a:cs typeface="Trebuchet MS" panose="020B0603020202020204" pitchFamily="34" charset="0"/>
              </a:rPr>
              <a:t> </a:t>
            </a:r>
            <a:r>
              <a:rPr lang="pt-BR" sz="2400" kern="50" dirty="0">
                <a:solidFill>
                  <a:srgbClr val="000000"/>
                </a:solidFill>
                <a:effectLst/>
                <a:latin typeface="Andalus"/>
                <a:ea typeface="Trebuchet MS" panose="020B0603020202020204" pitchFamily="34" charset="0"/>
                <a:cs typeface="Trebuchet MS" panose="020B0603020202020204" pitchFamily="34" charset="0"/>
              </a:rPr>
              <a:t>exemplo</a:t>
            </a:r>
            <a:r>
              <a:rPr lang="pt-BR" sz="2400" kern="50" dirty="0">
                <a:solidFill>
                  <a:srgbClr val="000000"/>
                </a:solidFill>
                <a:effectLst/>
                <a:latin typeface="Andalus"/>
                <a:ea typeface="Andalus"/>
                <a:cs typeface="Trebuchet MS" panose="020B0603020202020204" pitchFamily="34" charset="0"/>
              </a:rPr>
              <a:t> </a:t>
            </a:r>
            <a:r>
              <a:rPr lang="pt-BR" sz="2400" kern="50" dirty="0">
                <a:solidFill>
                  <a:srgbClr val="000000"/>
                </a:solidFill>
                <a:effectLst/>
                <a:latin typeface="Andalus"/>
                <a:ea typeface="Trebuchet MS" panose="020B0603020202020204" pitchFamily="34" charset="0"/>
                <a:cs typeface="Trebuchet MS" panose="020B0603020202020204" pitchFamily="34" charset="0"/>
              </a:rPr>
              <a:t>o</a:t>
            </a:r>
            <a:r>
              <a:rPr lang="pt-BR" sz="2400" kern="50" dirty="0">
                <a:solidFill>
                  <a:srgbClr val="000000"/>
                </a:solidFill>
                <a:effectLst/>
                <a:latin typeface="Andalus"/>
                <a:ea typeface="Andalus"/>
                <a:cs typeface="Trebuchet MS" panose="020B0603020202020204" pitchFamily="34" charset="0"/>
              </a:rPr>
              <a:t> </a:t>
            </a:r>
            <a:r>
              <a:rPr lang="pt-BR" sz="2400" kern="50" dirty="0">
                <a:solidFill>
                  <a:srgbClr val="000000"/>
                </a:solidFill>
                <a:effectLst/>
                <a:latin typeface="Andalus"/>
                <a:ea typeface="Trebuchet MS" panose="020B0603020202020204" pitchFamily="34" charset="0"/>
                <a:cs typeface="Trebuchet MS" panose="020B0603020202020204" pitchFamily="34" charset="0"/>
              </a:rPr>
              <a:t>nome</a:t>
            </a:r>
            <a:r>
              <a:rPr lang="pt-BR" sz="2400" kern="50" dirty="0">
                <a:solidFill>
                  <a:srgbClr val="000000"/>
                </a:solidFill>
                <a:effectLst/>
                <a:latin typeface="Andalus"/>
                <a:ea typeface="Andalus"/>
                <a:cs typeface="Trebuchet MS" panose="020B0603020202020204" pitchFamily="34" charset="0"/>
              </a:rPr>
              <a:t> </a:t>
            </a:r>
            <a:r>
              <a:rPr lang="pt-BR" sz="2400" kern="50" dirty="0">
                <a:solidFill>
                  <a:srgbClr val="000000"/>
                </a:solidFill>
                <a:effectLst/>
                <a:latin typeface="Andalus"/>
                <a:ea typeface="Trebuchet MS" panose="020B0603020202020204" pitchFamily="34" charset="0"/>
                <a:cs typeface="Trebuchet MS" panose="020B0603020202020204" pitchFamily="34" charset="0"/>
              </a:rPr>
              <a:t>da</a:t>
            </a:r>
            <a:r>
              <a:rPr lang="pt-BR" sz="2400" kern="50" dirty="0">
                <a:solidFill>
                  <a:srgbClr val="000000"/>
                </a:solidFill>
                <a:effectLst/>
                <a:latin typeface="Andalus"/>
                <a:ea typeface="Andalus"/>
                <a:cs typeface="Trebuchet MS" panose="020B0603020202020204" pitchFamily="34" charset="0"/>
              </a:rPr>
              <a:t> </a:t>
            </a:r>
            <a:r>
              <a:rPr lang="pt-BR" sz="2400" kern="50" dirty="0">
                <a:solidFill>
                  <a:srgbClr val="000000"/>
                </a:solidFill>
                <a:effectLst/>
                <a:latin typeface="Andalus"/>
                <a:ea typeface="Trebuchet MS" panose="020B0603020202020204" pitchFamily="34" charset="0"/>
                <a:cs typeface="Trebuchet MS" panose="020B0603020202020204" pitchFamily="34" charset="0"/>
              </a:rPr>
              <a:t>estrutura</a:t>
            </a:r>
            <a:r>
              <a:rPr lang="pt-BR" sz="2400" kern="50" dirty="0">
                <a:solidFill>
                  <a:srgbClr val="000000"/>
                </a:solidFill>
                <a:effectLst/>
                <a:latin typeface="Andalus"/>
                <a:ea typeface="Andalus"/>
                <a:cs typeface="Trebuchet MS" panose="020B0603020202020204" pitchFamily="34" charset="0"/>
              </a:rPr>
              <a:t> </a:t>
            </a:r>
            <a:r>
              <a:rPr lang="pt-BR" sz="2400" kern="50" dirty="0">
                <a:solidFill>
                  <a:srgbClr val="000000"/>
                </a:solidFill>
                <a:effectLst/>
                <a:latin typeface="Andalus"/>
                <a:ea typeface="Trebuchet MS" panose="020B0603020202020204" pitchFamily="34" charset="0"/>
                <a:cs typeface="Trebuchet MS" panose="020B0603020202020204" pitchFamily="34" charset="0"/>
              </a:rPr>
              <a:t>é</a:t>
            </a:r>
            <a:r>
              <a:rPr lang="pt-BR" sz="2400" kern="50" dirty="0">
                <a:solidFill>
                  <a:srgbClr val="000000"/>
                </a:solidFill>
                <a:effectLst/>
                <a:latin typeface="Andalus"/>
                <a:ea typeface="Andalus"/>
                <a:cs typeface="Trebuchet MS" panose="020B0603020202020204" pitchFamily="34" charset="0"/>
              </a:rPr>
              <a:t> “</a:t>
            </a:r>
            <a:r>
              <a:rPr lang="pt-BR" sz="2400" b="1" kern="50" dirty="0" err="1">
                <a:solidFill>
                  <a:srgbClr val="000000"/>
                </a:solidFill>
                <a:effectLst/>
                <a:latin typeface="Andalus"/>
                <a:ea typeface="Trebuchet MS" panose="020B0603020202020204" pitchFamily="34" charset="0"/>
                <a:cs typeface="Trebuchet MS" panose="020B0603020202020204" pitchFamily="34" charset="0"/>
              </a:rPr>
              <a:t>E</a:t>
            </a:r>
            <a:r>
              <a:rPr lang="pt-BR" sz="2400" b="1" kern="50" dirty="0" err="1">
                <a:solidFill>
                  <a:srgbClr val="000000"/>
                </a:solidFill>
                <a:effectLst/>
                <a:latin typeface="Andalus"/>
                <a:ea typeface="Courier New" panose="02070309020205020404" pitchFamily="49" charset="0"/>
                <a:cs typeface="Trebuchet MS" panose="020B0603020202020204" pitchFamily="34" charset="0"/>
              </a:rPr>
              <a:t>struturaAluno</a:t>
            </a:r>
            <a:r>
              <a:rPr lang="pt-BR" sz="2400" kern="50" dirty="0">
                <a:solidFill>
                  <a:srgbClr val="000000"/>
                </a:solidFill>
                <a:effectLst/>
                <a:latin typeface="Andalus"/>
                <a:ea typeface="Andalus"/>
                <a:cs typeface="Trebuchet MS" panose="020B0603020202020204" pitchFamily="34" charset="0"/>
              </a:rPr>
              <a:t>”</a:t>
            </a:r>
            <a:r>
              <a:rPr lang="pt-BR" sz="2400" kern="50" dirty="0">
                <a:solidFill>
                  <a:srgbClr val="000000"/>
                </a:solidFill>
                <a:effectLst/>
                <a:latin typeface="Andalus"/>
                <a:ea typeface="Trebuchet MS" panose="020B0603020202020204" pitchFamily="34" charset="0"/>
                <a:cs typeface="Trebuchet MS" panose="020B0603020202020204" pitchFamily="34" charset="0"/>
              </a:rPr>
              <a:t>,</a:t>
            </a:r>
            <a:r>
              <a:rPr lang="pt-BR" sz="2400" kern="50" dirty="0">
                <a:solidFill>
                  <a:srgbClr val="000000"/>
                </a:solidFill>
                <a:effectLst/>
                <a:latin typeface="Andalus"/>
                <a:ea typeface="Andalus"/>
                <a:cs typeface="Trebuchet MS" panose="020B0603020202020204" pitchFamily="34" charset="0"/>
              </a:rPr>
              <a:t> </a:t>
            </a:r>
            <a:r>
              <a:rPr lang="pt-BR" sz="2400" kern="50" dirty="0">
                <a:solidFill>
                  <a:srgbClr val="000000"/>
                </a:solidFill>
                <a:effectLst/>
                <a:latin typeface="Andalus"/>
                <a:ea typeface="Trebuchet MS" panose="020B0603020202020204" pitchFamily="34" charset="0"/>
                <a:cs typeface="Trebuchet MS" panose="020B0603020202020204" pitchFamily="34" charset="0"/>
              </a:rPr>
              <a:t>e</a:t>
            </a:r>
            <a:r>
              <a:rPr lang="pt-BR" sz="2400" kern="50" dirty="0">
                <a:solidFill>
                  <a:srgbClr val="000000"/>
                </a:solidFill>
                <a:effectLst/>
                <a:latin typeface="Andalus"/>
                <a:ea typeface="Andalus"/>
                <a:cs typeface="Trebuchet MS" panose="020B0603020202020204" pitchFamily="34" charset="0"/>
              </a:rPr>
              <a:t> </a:t>
            </a:r>
            <a:r>
              <a:rPr lang="pt-BR" sz="2400" kern="50" dirty="0">
                <a:solidFill>
                  <a:srgbClr val="000000"/>
                </a:solidFill>
                <a:effectLst/>
                <a:latin typeface="Andalus"/>
                <a:ea typeface="Trebuchet MS" panose="020B0603020202020204" pitchFamily="34" charset="0"/>
                <a:cs typeface="Trebuchet MS" panose="020B0603020202020204" pitchFamily="34" charset="0"/>
              </a:rPr>
              <a:t>esta</a:t>
            </a:r>
            <a:r>
              <a:rPr lang="pt-BR" sz="2400" kern="50" dirty="0">
                <a:solidFill>
                  <a:srgbClr val="000000"/>
                </a:solidFill>
                <a:effectLst/>
                <a:latin typeface="Andalus"/>
                <a:ea typeface="Andalus"/>
                <a:cs typeface="Trebuchet MS" panose="020B0603020202020204" pitchFamily="34" charset="0"/>
              </a:rPr>
              <a:t> </a:t>
            </a:r>
            <a:r>
              <a:rPr lang="pt-BR" sz="2400" kern="50" dirty="0">
                <a:solidFill>
                  <a:srgbClr val="000000"/>
                </a:solidFill>
                <a:effectLst/>
                <a:latin typeface="Andalus"/>
                <a:ea typeface="Trebuchet MS" panose="020B0603020202020204" pitchFamily="34" charset="0"/>
                <a:cs typeface="Trebuchet MS" panose="020B0603020202020204" pitchFamily="34" charset="0"/>
              </a:rPr>
              <a:t>estrutura</a:t>
            </a:r>
            <a:r>
              <a:rPr lang="pt-BR" sz="2400" kern="50" dirty="0">
                <a:solidFill>
                  <a:srgbClr val="000000"/>
                </a:solidFill>
                <a:effectLst/>
                <a:latin typeface="Andalus"/>
                <a:ea typeface="Andalus"/>
                <a:cs typeface="Trebuchet MS" panose="020B0603020202020204" pitchFamily="34" charset="0"/>
              </a:rPr>
              <a:t> </a:t>
            </a:r>
            <a:r>
              <a:rPr lang="pt-BR" sz="2400" kern="50" dirty="0">
                <a:solidFill>
                  <a:srgbClr val="000000"/>
                </a:solidFill>
                <a:effectLst/>
                <a:latin typeface="Andalus"/>
                <a:ea typeface="Trebuchet MS" panose="020B0603020202020204" pitchFamily="34" charset="0"/>
                <a:cs typeface="Trebuchet MS" panose="020B0603020202020204" pitchFamily="34" charset="0"/>
              </a:rPr>
              <a:t>possui</a:t>
            </a:r>
            <a:r>
              <a:rPr lang="pt-BR" sz="2400" kern="50" dirty="0">
                <a:solidFill>
                  <a:srgbClr val="000000"/>
                </a:solidFill>
                <a:effectLst/>
                <a:latin typeface="Andalus"/>
                <a:ea typeface="Andalus"/>
                <a:cs typeface="Trebuchet MS" panose="020B0603020202020204" pitchFamily="34" charset="0"/>
              </a:rPr>
              <a:t> </a:t>
            </a:r>
            <a:r>
              <a:rPr lang="pt-BR" sz="2400" kern="50" dirty="0">
                <a:solidFill>
                  <a:srgbClr val="000000"/>
                </a:solidFill>
                <a:effectLst/>
                <a:latin typeface="Andalus"/>
                <a:ea typeface="Trebuchet MS" panose="020B0603020202020204" pitchFamily="34" charset="0"/>
                <a:cs typeface="Trebuchet MS" panose="020B0603020202020204" pitchFamily="34" charset="0"/>
              </a:rPr>
              <a:t>duas</a:t>
            </a:r>
            <a:r>
              <a:rPr lang="pt-BR" sz="2400" kern="50" dirty="0">
                <a:solidFill>
                  <a:srgbClr val="000000"/>
                </a:solidFill>
                <a:effectLst/>
                <a:latin typeface="Andalus"/>
                <a:ea typeface="Andalus"/>
                <a:cs typeface="Trebuchet MS" panose="020B0603020202020204" pitchFamily="34" charset="0"/>
              </a:rPr>
              <a:t> </a:t>
            </a:r>
            <a:r>
              <a:rPr lang="pt-BR" sz="2400" kern="50" dirty="0">
                <a:solidFill>
                  <a:srgbClr val="000000"/>
                </a:solidFill>
                <a:effectLst/>
                <a:latin typeface="Andalus"/>
                <a:ea typeface="Trebuchet MS" panose="020B0603020202020204" pitchFamily="34" charset="0"/>
                <a:cs typeface="Trebuchet MS" panose="020B0603020202020204" pitchFamily="34" charset="0"/>
              </a:rPr>
              <a:t>variáveis</a:t>
            </a:r>
            <a:r>
              <a:rPr lang="pt-BR" sz="2400" kern="50" dirty="0">
                <a:solidFill>
                  <a:srgbClr val="000000"/>
                </a:solidFill>
                <a:effectLst/>
                <a:latin typeface="Andalus"/>
                <a:ea typeface="Andalus"/>
                <a:cs typeface="Trebuchet MS" panose="020B0603020202020204" pitchFamily="34" charset="0"/>
              </a:rPr>
              <a:t> </a:t>
            </a:r>
            <a:r>
              <a:rPr lang="pt-BR" sz="2400" kern="50" dirty="0" err="1">
                <a:solidFill>
                  <a:srgbClr val="000000"/>
                </a:solidFill>
                <a:effectLst/>
                <a:latin typeface="Andalus"/>
                <a:ea typeface="Trebuchet MS" panose="020B0603020202020204" pitchFamily="34" charset="0"/>
                <a:cs typeface="Trebuchet MS" panose="020B0603020202020204" pitchFamily="34" charset="0"/>
              </a:rPr>
              <a:t>string</a:t>
            </a:r>
            <a:r>
              <a:rPr lang="pt-BR" sz="2400" kern="50" dirty="0">
                <a:solidFill>
                  <a:srgbClr val="000000"/>
                </a:solidFill>
                <a:effectLst/>
                <a:latin typeface="Andalus"/>
                <a:ea typeface="Andalus"/>
                <a:cs typeface="Trebuchet MS" panose="020B0603020202020204" pitchFamily="34" charset="0"/>
              </a:rPr>
              <a:t> </a:t>
            </a:r>
            <a:r>
              <a:rPr lang="pt-BR" sz="2400" kern="50" dirty="0">
                <a:solidFill>
                  <a:srgbClr val="000000"/>
                </a:solidFill>
                <a:effectLst/>
                <a:latin typeface="Andalus"/>
                <a:ea typeface="Trebuchet MS" panose="020B0603020202020204" pitchFamily="34" charset="0"/>
                <a:cs typeface="Trebuchet MS" panose="020B0603020202020204" pitchFamily="34" charset="0"/>
              </a:rPr>
              <a:t>e</a:t>
            </a:r>
            <a:r>
              <a:rPr lang="pt-BR" sz="2400" kern="50" dirty="0">
                <a:solidFill>
                  <a:srgbClr val="000000"/>
                </a:solidFill>
                <a:effectLst/>
                <a:latin typeface="Andalus"/>
                <a:ea typeface="Andalus"/>
                <a:cs typeface="Trebuchet MS" panose="020B0603020202020204" pitchFamily="34" charset="0"/>
              </a:rPr>
              <a:t> </a:t>
            </a:r>
            <a:r>
              <a:rPr lang="pt-BR" sz="2400" kern="50" dirty="0">
                <a:solidFill>
                  <a:srgbClr val="000000"/>
                </a:solidFill>
                <a:effectLst/>
                <a:latin typeface="Andalus"/>
                <a:ea typeface="Trebuchet MS" panose="020B0603020202020204" pitchFamily="34" charset="0"/>
                <a:cs typeface="Trebuchet MS" panose="020B0603020202020204" pitchFamily="34" charset="0"/>
              </a:rPr>
              <a:t>uma</a:t>
            </a:r>
            <a:r>
              <a:rPr lang="pt-BR" sz="2400" kern="50" dirty="0">
                <a:solidFill>
                  <a:srgbClr val="000000"/>
                </a:solidFill>
                <a:effectLst/>
                <a:latin typeface="Andalus"/>
                <a:ea typeface="Andalus"/>
                <a:cs typeface="Trebuchet MS" panose="020B0603020202020204" pitchFamily="34" charset="0"/>
              </a:rPr>
              <a:t> </a:t>
            </a:r>
            <a:r>
              <a:rPr lang="pt-BR" sz="2400" kern="50" dirty="0">
                <a:solidFill>
                  <a:srgbClr val="000000"/>
                </a:solidFill>
                <a:effectLst/>
                <a:latin typeface="Andalus"/>
                <a:ea typeface="Trebuchet MS" panose="020B0603020202020204" pitchFamily="34" charset="0"/>
                <a:cs typeface="Trebuchet MS" panose="020B0603020202020204" pitchFamily="34" charset="0"/>
              </a:rPr>
              <a:t>variável</a:t>
            </a:r>
            <a:r>
              <a:rPr lang="pt-BR" sz="2400" kern="50" dirty="0">
                <a:solidFill>
                  <a:srgbClr val="000000"/>
                </a:solidFill>
                <a:effectLst/>
                <a:latin typeface="Andalus"/>
                <a:ea typeface="Andalus"/>
                <a:cs typeface="Trebuchet MS" panose="020B0603020202020204" pitchFamily="34" charset="0"/>
              </a:rPr>
              <a:t> </a:t>
            </a:r>
            <a:r>
              <a:rPr lang="pt-BR" sz="2400" kern="50" dirty="0">
                <a:solidFill>
                  <a:srgbClr val="000000"/>
                </a:solidFill>
                <a:effectLst/>
                <a:latin typeface="Andalus"/>
                <a:ea typeface="Trebuchet MS" panose="020B0603020202020204" pitchFamily="34" charset="0"/>
                <a:cs typeface="Trebuchet MS" panose="020B0603020202020204" pitchFamily="34" charset="0"/>
              </a:rPr>
              <a:t>inteira</a:t>
            </a:r>
            <a:r>
              <a:rPr lang="pt-BR" sz="2400" kern="50" dirty="0">
                <a:solidFill>
                  <a:srgbClr val="000000"/>
                </a:solidFill>
                <a:effectLst/>
                <a:latin typeface="Andalus"/>
                <a:ea typeface="Verdana" panose="020B0604030504040204" pitchFamily="34" charset="0"/>
                <a:cs typeface="Trebuchet MS" panose="020B0603020202020204" pitchFamily="34" charset="0"/>
              </a:rPr>
              <a:t>.</a:t>
            </a:r>
            <a:r>
              <a:rPr lang="pt-BR" sz="2400" kern="50" dirty="0">
                <a:solidFill>
                  <a:srgbClr val="000000"/>
                </a:solidFill>
                <a:effectLst/>
                <a:latin typeface="Andalus"/>
                <a:ea typeface="Andalus"/>
                <a:cs typeface="Trebuchet MS" panose="020B0603020202020204" pitchFamily="34" charset="0"/>
              </a:rPr>
              <a:t> Ao fechar as chaves, </a:t>
            </a:r>
            <a:r>
              <a:rPr lang="pt-BR" sz="2400" kern="50" dirty="0">
                <a:solidFill>
                  <a:srgbClr val="000000"/>
                </a:solidFill>
                <a:effectLst/>
                <a:latin typeface="Andalus"/>
                <a:ea typeface="Trebuchet MS" panose="020B0603020202020204" pitchFamily="34" charset="0"/>
                <a:cs typeface="Trebuchet MS" panose="020B0603020202020204" pitchFamily="34" charset="0"/>
              </a:rPr>
              <a:t>declara-se uma</a:t>
            </a:r>
            <a:r>
              <a:rPr lang="pt-BR" sz="2400" kern="50" dirty="0">
                <a:solidFill>
                  <a:srgbClr val="000000"/>
                </a:solidFill>
                <a:effectLst/>
                <a:latin typeface="Andalus"/>
                <a:ea typeface="Andalus"/>
                <a:cs typeface="Trebuchet MS" panose="020B0603020202020204" pitchFamily="34" charset="0"/>
              </a:rPr>
              <a:t> </a:t>
            </a:r>
            <a:r>
              <a:rPr lang="pt-BR" sz="2400" kern="50" dirty="0">
                <a:solidFill>
                  <a:srgbClr val="000000"/>
                </a:solidFill>
                <a:effectLst/>
                <a:latin typeface="Andalus"/>
                <a:ea typeface="Trebuchet MS" panose="020B0603020202020204" pitchFamily="34" charset="0"/>
                <a:cs typeface="Trebuchet MS" panose="020B0603020202020204" pitchFamily="34" charset="0"/>
              </a:rPr>
              <a:t>variável</a:t>
            </a:r>
            <a:r>
              <a:rPr lang="pt-BR" sz="2400" kern="50" dirty="0">
                <a:solidFill>
                  <a:srgbClr val="000000"/>
                </a:solidFill>
                <a:effectLst/>
                <a:latin typeface="Andalus"/>
                <a:ea typeface="Andalus"/>
                <a:cs typeface="Trebuchet MS" panose="020B0603020202020204" pitchFamily="34" charset="0"/>
              </a:rPr>
              <a:t> </a:t>
            </a:r>
            <a:r>
              <a:rPr lang="pt-BR" sz="2400" b="1" kern="50" dirty="0" err="1">
                <a:solidFill>
                  <a:srgbClr val="000000"/>
                </a:solidFill>
                <a:effectLst/>
                <a:latin typeface="Andalus"/>
                <a:ea typeface="Andalus"/>
                <a:cs typeface="Trebuchet MS" panose="020B0603020202020204" pitchFamily="34" charset="0"/>
              </a:rPr>
              <a:t>str</a:t>
            </a:r>
            <a:r>
              <a:rPr lang="pt-BR" sz="2400" b="1" kern="50" dirty="0" err="1">
                <a:solidFill>
                  <a:srgbClr val="000000"/>
                </a:solidFill>
                <a:effectLst/>
                <a:latin typeface="Andalus"/>
                <a:ea typeface="Courier New" panose="02070309020205020404" pitchFamily="49" charset="0"/>
                <a:cs typeface="Trebuchet MS" panose="020B0603020202020204" pitchFamily="34" charset="0"/>
              </a:rPr>
              <a:t>Aluno</a:t>
            </a:r>
            <a:r>
              <a:rPr lang="pt-BR" sz="2400" kern="50" dirty="0">
                <a:solidFill>
                  <a:srgbClr val="000000"/>
                </a:solidFill>
                <a:effectLst/>
                <a:latin typeface="Andalus"/>
                <a:ea typeface="Verdana" panose="020B0604030504040204" pitchFamily="34" charset="0"/>
                <a:cs typeface="Trebuchet MS" panose="020B0603020202020204" pitchFamily="34" charset="0"/>
              </a:rPr>
              <a:t>.</a:t>
            </a:r>
            <a:r>
              <a:rPr lang="pt-BR" sz="2400" kern="50" dirty="0">
                <a:solidFill>
                  <a:srgbClr val="000000"/>
                </a:solidFill>
                <a:effectLst/>
                <a:latin typeface="Andalus"/>
                <a:ea typeface="Andalus"/>
                <a:cs typeface="Trebuchet MS" panose="020B0603020202020204" pitchFamily="34" charset="0"/>
              </a:rPr>
              <a:t> </a:t>
            </a:r>
            <a:r>
              <a:rPr lang="pt-BR" sz="2400" kern="50" dirty="0">
                <a:solidFill>
                  <a:srgbClr val="000000"/>
                </a:solidFill>
                <a:effectLst/>
                <a:latin typeface="Andalus"/>
                <a:ea typeface="Trebuchet MS" panose="020B0603020202020204" pitchFamily="34" charset="0"/>
                <a:cs typeface="Trebuchet MS" panose="020B0603020202020204" pitchFamily="34" charset="0"/>
              </a:rPr>
              <a:t>Essa</a:t>
            </a:r>
            <a:r>
              <a:rPr lang="pt-BR" sz="2400" kern="50" dirty="0">
                <a:solidFill>
                  <a:srgbClr val="000000"/>
                </a:solidFill>
                <a:effectLst/>
                <a:latin typeface="Andalus"/>
                <a:ea typeface="Andalus"/>
                <a:cs typeface="Trebuchet MS" panose="020B0603020202020204" pitchFamily="34" charset="0"/>
              </a:rPr>
              <a:t> </a:t>
            </a:r>
            <a:r>
              <a:rPr lang="pt-BR" sz="2400" kern="50" dirty="0">
                <a:solidFill>
                  <a:srgbClr val="000000"/>
                </a:solidFill>
                <a:effectLst/>
                <a:latin typeface="Andalus"/>
                <a:ea typeface="Trebuchet MS" panose="020B0603020202020204" pitchFamily="34" charset="0"/>
                <a:cs typeface="Trebuchet MS" panose="020B0603020202020204" pitchFamily="34" charset="0"/>
              </a:rPr>
              <a:t>variável</a:t>
            </a:r>
            <a:r>
              <a:rPr lang="pt-BR" sz="2400" kern="50" dirty="0">
                <a:solidFill>
                  <a:srgbClr val="000000"/>
                </a:solidFill>
                <a:effectLst/>
                <a:latin typeface="Andalus"/>
                <a:ea typeface="Andalus"/>
                <a:cs typeface="Trebuchet MS" panose="020B0603020202020204" pitchFamily="34" charset="0"/>
              </a:rPr>
              <a:t> </a:t>
            </a:r>
            <a:r>
              <a:rPr lang="pt-BR" sz="2400" kern="50" dirty="0">
                <a:solidFill>
                  <a:srgbClr val="000000"/>
                </a:solidFill>
                <a:effectLst/>
                <a:latin typeface="Andalus"/>
                <a:ea typeface="Trebuchet MS" panose="020B0603020202020204" pitchFamily="34" charset="0"/>
                <a:cs typeface="Trebuchet MS" panose="020B0603020202020204" pitchFamily="34" charset="0"/>
              </a:rPr>
              <a:t>é</a:t>
            </a:r>
            <a:r>
              <a:rPr lang="pt-BR" sz="2400" kern="50" dirty="0">
                <a:solidFill>
                  <a:srgbClr val="000000"/>
                </a:solidFill>
                <a:effectLst/>
                <a:latin typeface="Andalus"/>
                <a:ea typeface="Andalus"/>
                <a:cs typeface="Trebuchet MS" panose="020B0603020202020204" pitchFamily="34" charset="0"/>
              </a:rPr>
              <a:t> </a:t>
            </a:r>
            <a:r>
              <a:rPr lang="pt-BR" sz="2400" kern="50" dirty="0">
                <a:solidFill>
                  <a:srgbClr val="000000"/>
                </a:solidFill>
                <a:effectLst/>
                <a:latin typeface="Andalus"/>
                <a:ea typeface="Trebuchet MS" panose="020B0603020202020204" pitchFamily="34" charset="0"/>
                <a:cs typeface="Trebuchet MS" panose="020B0603020202020204" pitchFamily="34" charset="0"/>
              </a:rPr>
              <a:t>do</a:t>
            </a:r>
            <a:r>
              <a:rPr lang="pt-BR" sz="2400" kern="50" dirty="0">
                <a:solidFill>
                  <a:srgbClr val="000000"/>
                </a:solidFill>
                <a:effectLst/>
                <a:latin typeface="Andalus"/>
                <a:ea typeface="Andalus"/>
                <a:cs typeface="Trebuchet MS" panose="020B0603020202020204" pitchFamily="34" charset="0"/>
              </a:rPr>
              <a:t> </a:t>
            </a:r>
            <a:r>
              <a:rPr lang="pt-BR" sz="2400" kern="50" dirty="0">
                <a:solidFill>
                  <a:srgbClr val="000000"/>
                </a:solidFill>
                <a:effectLst/>
                <a:latin typeface="Andalus"/>
                <a:ea typeface="Trebuchet MS" panose="020B0603020202020204" pitchFamily="34" charset="0"/>
                <a:cs typeface="Trebuchet MS" panose="020B0603020202020204" pitchFamily="34" charset="0"/>
              </a:rPr>
              <a:t>tipo</a:t>
            </a:r>
            <a:r>
              <a:rPr lang="pt-BR" sz="2400" kern="50" dirty="0">
                <a:solidFill>
                  <a:srgbClr val="000000"/>
                </a:solidFill>
                <a:effectLst/>
                <a:latin typeface="Andalus"/>
                <a:ea typeface="Andalus"/>
                <a:cs typeface="Trebuchet MS" panose="020B0603020202020204" pitchFamily="34" charset="0"/>
              </a:rPr>
              <a:t> </a:t>
            </a:r>
            <a:r>
              <a:rPr lang="pt-BR" sz="2400" b="1" kern="50" dirty="0" err="1">
                <a:solidFill>
                  <a:srgbClr val="000000"/>
                </a:solidFill>
                <a:effectLst/>
                <a:latin typeface="Andalus"/>
                <a:ea typeface="Verdana" panose="020B0604030504040204" pitchFamily="34" charset="0"/>
                <a:cs typeface="Trebuchet MS" panose="020B0603020202020204" pitchFamily="34" charset="0"/>
              </a:rPr>
              <a:t>E</a:t>
            </a:r>
            <a:r>
              <a:rPr lang="pt-BR" sz="2400" b="1" kern="50" dirty="0" err="1">
                <a:solidFill>
                  <a:srgbClr val="000000"/>
                </a:solidFill>
                <a:effectLst/>
                <a:latin typeface="Andalus"/>
                <a:ea typeface="Courier New" panose="02070309020205020404" pitchFamily="49" charset="0"/>
                <a:cs typeface="Trebuchet MS" panose="020B0603020202020204" pitchFamily="34" charset="0"/>
              </a:rPr>
              <a:t>struturaAluno</a:t>
            </a:r>
            <a:r>
              <a:rPr lang="pt-BR" sz="2400" kern="50" dirty="0">
                <a:solidFill>
                  <a:srgbClr val="000000"/>
                </a:solidFill>
                <a:effectLst/>
                <a:latin typeface="Andalus"/>
                <a:ea typeface="Verdana" panose="020B0604030504040204" pitchFamily="34" charset="0"/>
                <a:cs typeface="Trebuchet MS" panose="020B0603020202020204" pitchFamily="34" charset="0"/>
              </a:rPr>
              <a:t>.</a:t>
            </a:r>
            <a:r>
              <a:rPr lang="pt-BR" sz="2400" kern="50" dirty="0">
                <a:solidFill>
                  <a:srgbClr val="000000"/>
                </a:solidFill>
                <a:effectLst/>
                <a:latin typeface="Andalus"/>
                <a:ea typeface="Andalus"/>
                <a:cs typeface="Trebuchet MS" panose="020B0603020202020204" pitchFamily="34" charset="0"/>
              </a:rPr>
              <a:t> </a:t>
            </a:r>
            <a:endParaRPr lang="pt-BR" sz="2400" kern="50" dirty="0">
              <a:solidFill>
                <a:srgbClr val="000000"/>
              </a:solidFill>
              <a:effectLst/>
              <a:latin typeface="Trebuchet MS" panose="020B0603020202020204" pitchFamily="34" charset="0"/>
              <a:ea typeface="Trebuchet MS" panose="020B0603020202020204" pitchFamily="34" charset="0"/>
              <a:cs typeface="Trebuchet MS" panose="020B0603020202020204" pitchFamily="34" charset="0"/>
            </a:endParaRP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
        <p:nvSpPr>
          <p:cNvPr id="3" name="CaixaDeTexto 2">
            <a:extLst>
              <a:ext uri="{FF2B5EF4-FFF2-40B4-BE49-F238E27FC236}">
                <a16:creationId xmlns:a16="http://schemas.microsoft.com/office/drawing/2014/main" id="{4254B873-9470-5097-EC6C-F33A8437979C}"/>
              </a:ext>
            </a:extLst>
          </p:cNvPr>
          <p:cNvSpPr txBox="1"/>
          <p:nvPr/>
        </p:nvSpPr>
        <p:spPr>
          <a:xfrm>
            <a:off x="7558656" y="6388322"/>
            <a:ext cx="1659429" cy="369332"/>
          </a:xfrm>
          <a:prstGeom prst="rect">
            <a:avLst/>
          </a:prstGeom>
          <a:noFill/>
        </p:spPr>
        <p:txBody>
          <a:bodyPr wrap="none" rtlCol="0">
            <a:spAutoFit/>
          </a:bodyPr>
          <a:lstStyle/>
          <a:p>
            <a:r>
              <a:rPr lang="pt-BR" dirty="0" err="1">
                <a:solidFill>
                  <a:srgbClr val="FF0000"/>
                </a:solidFill>
              </a:rPr>
              <a:t>exemploStruct</a:t>
            </a:r>
            <a:endParaRPr lang="pt-BR" dirty="0">
              <a:solidFill>
                <a:srgbClr val="FF0000"/>
              </a:solidFill>
            </a:endParaRPr>
          </a:p>
        </p:txBody>
      </p:sp>
    </p:spTree>
    <p:extLst>
      <p:ext uri="{BB962C8B-B14F-4D97-AF65-F5344CB8AC3E}">
        <p14:creationId xmlns:p14="http://schemas.microsoft.com/office/powerpoint/2010/main" val="424467373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8928993" cy="6264696"/>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b="1" dirty="0">
                <a:solidFill>
                  <a:srgbClr val="C00000"/>
                </a:solidFill>
                <a:effectLst/>
              </a:rPr>
              <a:t>Exercício:</a:t>
            </a:r>
            <a:endParaRPr lang="pt-BR" dirty="0">
              <a:solidFill>
                <a:srgbClr val="C00000"/>
              </a:solidFill>
              <a:effectLst/>
            </a:endParaRPr>
          </a:p>
          <a:p>
            <a:pPr marL="342900" lvl="0" indent="-342900" algn="just">
              <a:lnSpc>
                <a:spcPct val="107000"/>
              </a:lnSpc>
              <a:spcAft>
                <a:spcPts val="800"/>
              </a:spcAft>
              <a:buFont typeface="+mj-lt"/>
              <a:buAutoNum type="arabicPeriod"/>
            </a:pPr>
            <a:r>
              <a:rPr lang="pt-BR" sz="2800" dirty="0">
                <a:effectLst/>
                <a:latin typeface="Arial" panose="020B0604020202020204" pitchFamily="34" charset="0"/>
                <a:ea typeface="Calibri" panose="020F0502020204030204" pitchFamily="34" charset="0"/>
                <a:cs typeface="Times New Roman" panose="02020603050405020304" pitchFamily="18" charset="0"/>
              </a:rPr>
              <a:t>Fazer uma </a:t>
            </a:r>
            <a:r>
              <a:rPr lang="pt-BR" sz="2800" dirty="0" err="1">
                <a:solidFill>
                  <a:srgbClr val="FF0000"/>
                </a:solidFill>
                <a:effectLst/>
                <a:latin typeface="Arial" panose="020B0604020202020204" pitchFamily="34" charset="0"/>
                <a:ea typeface="Calibri" panose="020F0502020204030204" pitchFamily="34" charset="0"/>
                <a:cs typeface="Times New Roman" panose="02020603050405020304" pitchFamily="18" charset="0"/>
              </a:rPr>
              <a:t>struct</a:t>
            </a:r>
            <a:r>
              <a:rPr lang="pt-BR" sz="2800" dirty="0">
                <a:effectLst/>
                <a:latin typeface="Arial" panose="020B0604020202020204" pitchFamily="34" charset="0"/>
                <a:ea typeface="Calibri" panose="020F0502020204030204" pitchFamily="34" charset="0"/>
                <a:cs typeface="Times New Roman" panose="02020603050405020304" pitchFamily="18" charset="0"/>
              </a:rPr>
              <a:t> com ao menos 6 variáveis para armazenar dados de </a:t>
            </a:r>
            <a:r>
              <a:rPr lang="pt-BR" sz="2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X</a:t>
            </a:r>
            <a:r>
              <a:rPr lang="pt-BR" sz="2800" dirty="0">
                <a:effectLst/>
                <a:latin typeface="Arial" panose="020B0604020202020204" pitchFamily="34" charset="0"/>
                <a:ea typeface="Calibri" panose="020F0502020204030204" pitchFamily="34" charset="0"/>
                <a:cs typeface="Times New Roman" panose="02020603050405020304" pitchFamily="18" charset="0"/>
              </a:rPr>
              <a:t> elementos da </a:t>
            </a:r>
            <a:r>
              <a:rPr lang="pt-BR" sz="2800" dirty="0" err="1">
                <a:solidFill>
                  <a:srgbClr val="FF0000"/>
                </a:solidFill>
                <a:effectLst/>
                <a:latin typeface="Arial" panose="020B0604020202020204" pitchFamily="34" charset="0"/>
                <a:ea typeface="Calibri" panose="020F0502020204030204" pitchFamily="34" charset="0"/>
                <a:cs typeface="Times New Roman" panose="02020603050405020304" pitchFamily="18" charset="0"/>
              </a:rPr>
              <a:t>struct</a:t>
            </a:r>
            <a:r>
              <a:rPr lang="pt-BR" sz="2800" dirty="0">
                <a:effectLst/>
                <a:latin typeface="Arial" panose="020B0604020202020204" pitchFamily="34" charset="0"/>
                <a:ea typeface="Calibri" panose="020F0502020204030204" pitchFamily="34" charset="0"/>
                <a:cs typeface="Times New Roman" panose="02020603050405020304" pitchFamily="18" charset="0"/>
              </a:rPr>
              <a:t>. Deverá ser impresso na tela os dados de todos os elementos.</a:t>
            </a:r>
            <a:endParaRPr lang="pt-BR"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0000"/>
              </a:lnSpc>
              <a:buFont typeface="Arial" panose="020B0604020202020204" pitchFamily="34" charset="0"/>
              <a:buNone/>
            </a:pPr>
            <a:endParaRPr lang="pt-BR" sz="2800" b="1" dirty="0">
              <a:solidFill>
                <a:schemeClr val="tx1"/>
              </a:solidFill>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1585759354"/>
      </p:ext>
    </p:extLst>
  </p:cSld>
  <p:clrMapOvr>
    <a:masterClrMapping/>
  </p:clrMapOvr>
  <p:transition/>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Calibri"/>
        <a:ea typeface="Droid Sans Fallback"/>
        <a:cs typeface="Droid Sans Fallback"/>
      </a:majorFont>
      <a:minorFont>
        <a:latin typeface="Calibri"/>
        <a:ea typeface="Droid Sans Fallback"/>
        <a:cs typeface="Droid Sans Fallback"/>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Calibri"/>
        <a:ea typeface="Droid Sans Fallback"/>
        <a:cs typeface="Droid Sans Fallback"/>
      </a:majorFont>
      <a:minorFont>
        <a:latin typeface="Calibri"/>
        <a:ea typeface="Droid Sans Fallback"/>
        <a:cs typeface="Droid Sans Fallback"/>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13220</TotalTime>
  <Words>368</Words>
  <Application>Microsoft Office PowerPoint</Application>
  <PresentationFormat>Apresentação na tela (4:3)</PresentationFormat>
  <Paragraphs>41</Paragraphs>
  <Slides>6</Slides>
  <Notes>6</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6</vt:i4>
      </vt:variant>
    </vt:vector>
  </HeadingPairs>
  <TitlesOfParts>
    <vt:vector size="15" baseType="lpstr">
      <vt:lpstr>Andalus</vt:lpstr>
      <vt:lpstr>Arial</vt:lpstr>
      <vt:lpstr>Calibri</vt:lpstr>
      <vt:lpstr>Courier New</vt:lpstr>
      <vt:lpstr>Times New Roman</vt:lpstr>
      <vt:lpstr>Trebuchet MS</vt:lpstr>
      <vt:lpstr>Wingdings</vt:lpstr>
      <vt:lpstr>Tema do Office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Informática com ênfase em Programação</dc:title>
  <dc:creator>Della Croce</dc:creator>
  <cp:lastModifiedBy>Ivan Oliveira Lopes</cp:lastModifiedBy>
  <cp:revision>490</cp:revision>
  <cp:lastPrinted>2018-09-03T19:52:24Z</cp:lastPrinted>
  <dcterms:created xsi:type="dcterms:W3CDTF">2008-05-07T20:50:20Z</dcterms:created>
  <dcterms:modified xsi:type="dcterms:W3CDTF">2024-06-10T10:10:38Z</dcterms:modified>
</cp:coreProperties>
</file>