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1" r:id="rId3"/>
    <p:sldMasterId id="2147483663" r:id="rId4"/>
    <p:sldMasterId id="2147483664" r:id="rId5"/>
    <p:sldMasterId id="2147483665" r:id="rId6"/>
  </p:sldMasterIdLst>
  <p:notesMasterIdLst>
    <p:notesMasterId r:id="rId13"/>
  </p:notesMasterIdLst>
  <p:sldIdLst>
    <p:sldId id="256" r:id="rId7"/>
    <p:sldId id="261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65F53-896B-487D-9C7D-554EA68049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AC248-2D82-4734-903D-195AF97AD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9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2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81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1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2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9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4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F7F676-4890-4934-9C6F-71E4BC14AA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24E4B6C-DD9D-4CB0-BAF9-88C4B4D03759}"/>
              </a:ext>
            </a:extLst>
          </p:cNvPr>
          <p:cNvGrpSpPr/>
          <p:nvPr/>
        </p:nvGrpSpPr>
        <p:grpSpPr>
          <a:xfrm>
            <a:off x="8737231" y="4639013"/>
            <a:ext cx="3200400" cy="1920240"/>
            <a:chOff x="605194" y="1508760"/>
            <a:chExt cx="3200400" cy="1920240"/>
          </a:xfrm>
        </p:grpSpPr>
        <p:pic>
          <p:nvPicPr>
            <p:cNvPr id="46" name="Picture 4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06CE97-071F-49F4-9730-4EEB76F8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94" y="1508760"/>
              <a:ext cx="3200400" cy="192024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9F79B3-E34F-4428-9850-B401842877B6}"/>
                </a:ext>
              </a:extLst>
            </p:cNvPr>
            <p:cNvSpPr txBox="1"/>
            <p:nvPr/>
          </p:nvSpPr>
          <p:spPr>
            <a:xfrm>
              <a:off x="782595" y="161338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5488A3-98A5-4E2F-B8E8-DE0006672D9F}"/>
                </a:ext>
              </a:extLst>
            </p:cNvPr>
            <p:cNvSpPr txBox="1"/>
            <p:nvPr/>
          </p:nvSpPr>
          <p:spPr>
            <a:xfrm>
              <a:off x="1429759" y="3149736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F32933-C136-4E97-8EE2-56EECC497846}"/>
                </a:ext>
              </a:extLst>
            </p:cNvPr>
            <p:cNvSpPr txBox="1"/>
            <p:nvPr/>
          </p:nvSpPr>
          <p:spPr>
            <a:xfrm rot="16200000">
              <a:off x="496578" y="2438313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6B23C6-0D4B-4A3D-B28F-A490413253AA}"/>
              </a:ext>
            </a:extLst>
          </p:cNvPr>
          <p:cNvGrpSpPr/>
          <p:nvPr/>
        </p:nvGrpSpPr>
        <p:grpSpPr>
          <a:xfrm>
            <a:off x="10376770" y="1190397"/>
            <a:ext cx="1529437" cy="1433847"/>
            <a:chOff x="5377990" y="1165352"/>
            <a:chExt cx="1529437" cy="1433847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54B8C77E-E6D6-48D9-96DA-B63DFAFB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0" y="1165352"/>
              <a:ext cx="1529437" cy="143384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0286B-CCD7-4D28-B63B-4464214D0D57}"/>
                </a:ext>
              </a:extLst>
            </p:cNvPr>
            <p:cNvSpPr txBox="1"/>
            <p:nvPr/>
          </p:nvSpPr>
          <p:spPr>
            <a:xfrm>
              <a:off x="5484341" y="1260990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9020-6E8C-4CAB-89ED-D8568E119510}"/>
                </a:ext>
              </a:extLst>
            </p:cNvPr>
            <p:cNvSpPr txBox="1"/>
            <p:nvPr/>
          </p:nvSpPr>
          <p:spPr>
            <a:xfrm>
              <a:off x="5552303" y="2279042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CA508C-6456-4F18-8796-558886B7B77D}"/>
                </a:ext>
              </a:extLst>
            </p:cNvPr>
            <p:cNvSpPr txBox="1"/>
            <p:nvPr/>
          </p:nvSpPr>
          <p:spPr>
            <a:xfrm>
              <a:off x="5482651" y="1627350"/>
              <a:ext cx="1320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$XX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B231182-8F48-4846-9FF4-B6A6C22814D7}"/>
              </a:ext>
            </a:extLst>
          </p:cNvPr>
          <p:cNvSpPr txBox="1"/>
          <p:nvPr/>
        </p:nvSpPr>
        <p:spPr>
          <a:xfrm>
            <a:off x="274162" y="1507211"/>
            <a:ext cx="300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Enter the target persona here and document their goals and outcomes.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1004B0-86A9-4D4C-A4E2-7D9D353E1C05}"/>
              </a:ext>
            </a:extLst>
          </p:cNvPr>
          <p:cNvSpPr txBox="1"/>
          <p:nvPr/>
        </p:nvSpPr>
        <p:spPr>
          <a:xfrm>
            <a:off x="274161" y="2923591"/>
            <a:ext cx="3007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List the questions that this tabs is answering: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First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Second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Third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Etc.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30A233-462C-445A-8CA3-0B11A2E4DDB8}"/>
              </a:ext>
            </a:extLst>
          </p:cNvPr>
          <p:cNvSpPr txBox="1"/>
          <p:nvPr/>
        </p:nvSpPr>
        <p:spPr>
          <a:xfrm>
            <a:off x="254605" y="4777822"/>
            <a:ext cx="3007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List the actions that this tab is driving: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one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two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three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Etc.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167C6B-7F93-4CD5-9024-7412B904B9DE}"/>
              </a:ext>
            </a:extLst>
          </p:cNvPr>
          <p:cNvGrpSpPr/>
          <p:nvPr/>
        </p:nvGrpSpPr>
        <p:grpSpPr>
          <a:xfrm>
            <a:off x="3769713" y="5125406"/>
            <a:ext cx="1433847" cy="1433847"/>
            <a:chOff x="10020243" y="1497654"/>
            <a:chExt cx="1433847" cy="1433847"/>
          </a:xfrm>
        </p:grpSpPr>
        <p:pic>
          <p:nvPicPr>
            <p:cNvPr id="62" name="Picture 61" descr="A green and white rectangle&#10;&#10;Description automatically generated with low confidence">
              <a:extLst>
                <a:ext uri="{FF2B5EF4-FFF2-40B4-BE49-F238E27FC236}">
                  <a16:creationId xmlns:a16="http://schemas.microsoft.com/office/drawing/2014/main" id="{4A1A282B-00AB-4970-9F6D-B7893F2F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243" y="1497654"/>
              <a:ext cx="1433847" cy="143384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8662A6-D500-4947-8FD2-4A863413DD36}"/>
                </a:ext>
              </a:extLst>
            </p:cNvPr>
            <p:cNvSpPr txBox="1"/>
            <p:nvPr/>
          </p:nvSpPr>
          <p:spPr>
            <a:xfrm>
              <a:off x="10133977" y="1611136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filter  title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650279-BCAE-4BA4-9F23-EFA2F1B83A7F}"/>
                </a:ext>
              </a:extLst>
            </p:cNvPr>
            <p:cNvSpPr txBox="1"/>
            <p:nvPr/>
          </p:nvSpPr>
          <p:spPr>
            <a:xfrm>
              <a:off x="10133976" y="1959653"/>
              <a:ext cx="13201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 A</a:t>
              </a:r>
            </a:p>
            <a:p>
              <a:r>
                <a:rPr lang="en-US" sz="1000" dirty="0"/>
                <a:t>Category B</a:t>
              </a:r>
            </a:p>
            <a:p>
              <a:r>
                <a:rPr lang="en-US" sz="1000" dirty="0"/>
                <a:t>Category C</a:t>
              </a:r>
            </a:p>
            <a:p>
              <a:r>
                <a:rPr lang="en-US" sz="1000" dirty="0"/>
                <a:t>Category D</a:t>
              </a:r>
            </a:p>
            <a:p>
              <a:r>
                <a:rPr lang="en-US" sz="1000" dirty="0"/>
                <a:t>Category 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19F5AE-F513-4FC3-A4F1-8C49FE21D35B}"/>
              </a:ext>
            </a:extLst>
          </p:cNvPr>
          <p:cNvSpPr txBox="1"/>
          <p:nvPr/>
        </p:nvSpPr>
        <p:spPr>
          <a:xfrm>
            <a:off x="3468104" y="350004"/>
            <a:ext cx="483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Enter the title of the tab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180BC-D5E9-41E9-BC30-F9B875FDB9A4}"/>
              </a:ext>
            </a:extLst>
          </p:cNvPr>
          <p:cNvSpPr txBox="1"/>
          <p:nvPr/>
        </p:nvSpPr>
        <p:spPr>
          <a:xfrm>
            <a:off x="10516906" y="337103"/>
            <a:ext cx="138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Weekly</a:t>
            </a:r>
          </a:p>
        </p:txBody>
      </p:sp>
    </p:spTree>
    <p:extLst>
      <p:ext uri="{BB962C8B-B14F-4D97-AF65-F5344CB8AC3E}">
        <p14:creationId xmlns:p14="http://schemas.microsoft.com/office/powerpoint/2010/main" val="6511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46B23C6-0D4B-4A3D-B28F-A490413253AA}"/>
              </a:ext>
            </a:extLst>
          </p:cNvPr>
          <p:cNvGrpSpPr/>
          <p:nvPr/>
        </p:nvGrpSpPr>
        <p:grpSpPr>
          <a:xfrm>
            <a:off x="10388401" y="1846389"/>
            <a:ext cx="1529437" cy="1433847"/>
            <a:chOff x="5377990" y="1165352"/>
            <a:chExt cx="1529437" cy="1433847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54B8C77E-E6D6-48D9-96DA-B63DFAFB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0" y="1165352"/>
              <a:ext cx="1529437" cy="143384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F0286B-CCD7-4D28-B63B-4464214D0D57}"/>
                </a:ext>
              </a:extLst>
            </p:cNvPr>
            <p:cNvSpPr txBox="1"/>
            <p:nvPr/>
          </p:nvSpPr>
          <p:spPr>
            <a:xfrm>
              <a:off x="5484341" y="1260990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9020-6E8C-4CAB-89ED-D8568E119510}"/>
                </a:ext>
              </a:extLst>
            </p:cNvPr>
            <p:cNvSpPr txBox="1"/>
            <p:nvPr/>
          </p:nvSpPr>
          <p:spPr>
            <a:xfrm>
              <a:off x="5552303" y="2279042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CA508C-6456-4F18-8796-558886B7B77D}"/>
                </a:ext>
              </a:extLst>
            </p:cNvPr>
            <p:cNvSpPr txBox="1"/>
            <p:nvPr/>
          </p:nvSpPr>
          <p:spPr>
            <a:xfrm>
              <a:off x="5482651" y="1627350"/>
              <a:ext cx="1320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$XX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114965-B0C8-41FB-81E9-3AFC7FAFD64F}"/>
              </a:ext>
            </a:extLst>
          </p:cNvPr>
          <p:cNvSpPr txBox="1"/>
          <p:nvPr/>
        </p:nvSpPr>
        <p:spPr>
          <a:xfrm>
            <a:off x="274162" y="1507211"/>
            <a:ext cx="3007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Enter the target persona here and document their goals and outcomes.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B7DD8-1593-4127-8E3C-3065F62A9F90}"/>
              </a:ext>
            </a:extLst>
          </p:cNvPr>
          <p:cNvSpPr txBox="1"/>
          <p:nvPr/>
        </p:nvSpPr>
        <p:spPr>
          <a:xfrm>
            <a:off x="274161" y="2923591"/>
            <a:ext cx="3007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List the questions that this tabs is answering: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First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Second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Third question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58D29-EB4F-46CD-A025-A88AC4C21F30}"/>
              </a:ext>
            </a:extLst>
          </p:cNvPr>
          <p:cNvSpPr txBox="1"/>
          <p:nvPr/>
        </p:nvSpPr>
        <p:spPr>
          <a:xfrm>
            <a:off x="254605" y="4777822"/>
            <a:ext cx="3007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List the actions that this tab is driving: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one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two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Action three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Etc.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0A92EC-B947-46DD-B831-85B973FF576C}"/>
              </a:ext>
            </a:extLst>
          </p:cNvPr>
          <p:cNvGrpSpPr/>
          <p:nvPr/>
        </p:nvGrpSpPr>
        <p:grpSpPr>
          <a:xfrm>
            <a:off x="3769713" y="5125406"/>
            <a:ext cx="1433847" cy="1433847"/>
            <a:chOff x="10020243" y="1497654"/>
            <a:chExt cx="1433847" cy="1433847"/>
          </a:xfrm>
        </p:grpSpPr>
        <p:pic>
          <p:nvPicPr>
            <p:cNvPr id="17" name="Picture 16" descr="A green and white rectangle&#10;&#10;Description automatically generated with low confidence">
              <a:extLst>
                <a:ext uri="{FF2B5EF4-FFF2-40B4-BE49-F238E27FC236}">
                  <a16:creationId xmlns:a16="http://schemas.microsoft.com/office/drawing/2014/main" id="{EA04D04E-23F4-4FAD-8078-96E26F00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243" y="1497654"/>
              <a:ext cx="1433847" cy="143384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F42C54-F764-4801-A0B6-0330FA2F6380}"/>
                </a:ext>
              </a:extLst>
            </p:cNvPr>
            <p:cNvSpPr txBox="1"/>
            <p:nvPr/>
          </p:nvSpPr>
          <p:spPr>
            <a:xfrm>
              <a:off x="10133977" y="1611136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filter  title here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3A4F65-A4D2-4B83-8F9D-5011038B4290}"/>
                </a:ext>
              </a:extLst>
            </p:cNvPr>
            <p:cNvSpPr txBox="1"/>
            <p:nvPr/>
          </p:nvSpPr>
          <p:spPr>
            <a:xfrm>
              <a:off x="10133976" y="1959653"/>
              <a:ext cx="13201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 A</a:t>
              </a:r>
            </a:p>
            <a:p>
              <a:r>
                <a:rPr lang="en-US" sz="1000" dirty="0"/>
                <a:t>Category B</a:t>
              </a:r>
            </a:p>
            <a:p>
              <a:r>
                <a:rPr lang="en-US" sz="1000" dirty="0"/>
                <a:t>Category C</a:t>
              </a:r>
            </a:p>
            <a:p>
              <a:r>
                <a:rPr lang="en-US" sz="1000" dirty="0"/>
                <a:t>Category D</a:t>
              </a:r>
            </a:p>
            <a:p>
              <a:r>
                <a:rPr lang="en-US" sz="1000" dirty="0"/>
                <a:t>Category 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CB426A-5567-4B27-9719-10757A5614B2}"/>
              </a:ext>
            </a:extLst>
          </p:cNvPr>
          <p:cNvSpPr txBox="1"/>
          <p:nvPr/>
        </p:nvSpPr>
        <p:spPr>
          <a:xfrm>
            <a:off x="3468104" y="350004"/>
            <a:ext cx="483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Enter the title of the tab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9BD54-BDA7-4B82-8B61-44B1C8A6C51B}"/>
              </a:ext>
            </a:extLst>
          </p:cNvPr>
          <p:cNvSpPr txBox="1"/>
          <p:nvPr/>
        </p:nvSpPr>
        <p:spPr>
          <a:xfrm>
            <a:off x="10516906" y="337103"/>
            <a:ext cx="138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E.g. Weekly</a:t>
            </a:r>
          </a:p>
        </p:txBody>
      </p:sp>
    </p:spTree>
    <p:extLst>
      <p:ext uri="{BB962C8B-B14F-4D97-AF65-F5344CB8AC3E}">
        <p14:creationId xmlns:p14="http://schemas.microsoft.com/office/powerpoint/2010/main" val="19718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78515-1DAF-4261-B488-6DF96B1D886A}"/>
              </a:ext>
            </a:extLst>
          </p:cNvPr>
          <p:cNvGrpSpPr/>
          <p:nvPr/>
        </p:nvGrpSpPr>
        <p:grpSpPr>
          <a:xfrm>
            <a:off x="605194" y="1508760"/>
            <a:ext cx="3200400" cy="1920240"/>
            <a:chOff x="605194" y="1508760"/>
            <a:chExt cx="3200400" cy="1920240"/>
          </a:xfrm>
        </p:grpSpPr>
        <p:pic>
          <p:nvPicPr>
            <p:cNvPr id="3" name="Picture 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E7EDB777-3C8B-4EA8-95C0-73D9E386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94" y="1508760"/>
              <a:ext cx="3200400" cy="19202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4A5785-1752-422B-AE88-54CBF4C96E3B}"/>
                </a:ext>
              </a:extLst>
            </p:cNvPr>
            <p:cNvSpPr txBox="1"/>
            <p:nvPr/>
          </p:nvSpPr>
          <p:spPr>
            <a:xfrm>
              <a:off x="782595" y="161338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A6B78D-7476-4F45-B8B8-99DDEAB659DC}"/>
                </a:ext>
              </a:extLst>
            </p:cNvPr>
            <p:cNvSpPr txBox="1"/>
            <p:nvPr/>
          </p:nvSpPr>
          <p:spPr>
            <a:xfrm>
              <a:off x="1429759" y="3149736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BFF1E1-A85F-4333-B24E-4D831ECCD65F}"/>
                </a:ext>
              </a:extLst>
            </p:cNvPr>
            <p:cNvSpPr txBox="1"/>
            <p:nvPr/>
          </p:nvSpPr>
          <p:spPr>
            <a:xfrm rot="16200000">
              <a:off x="496578" y="2438313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5548F1-61C3-4399-8D43-C18DA1A6A677}"/>
              </a:ext>
            </a:extLst>
          </p:cNvPr>
          <p:cNvGrpSpPr/>
          <p:nvPr/>
        </p:nvGrpSpPr>
        <p:grpSpPr>
          <a:xfrm>
            <a:off x="4456097" y="1516378"/>
            <a:ext cx="3203245" cy="1920240"/>
            <a:chOff x="4456097" y="1516378"/>
            <a:chExt cx="3203245" cy="1920240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4638D149-2967-4216-AE38-4F18DD7B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097" y="1516378"/>
              <a:ext cx="3203245" cy="19202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B5244D-AD7B-4658-A9C2-DD3FE998952E}"/>
                </a:ext>
              </a:extLst>
            </p:cNvPr>
            <p:cNvSpPr txBox="1"/>
            <p:nvPr/>
          </p:nvSpPr>
          <p:spPr>
            <a:xfrm>
              <a:off x="4638110" y="1619468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8080F9-C844-43AE-80B0-498E5FFFDEE3}"/>
                </a:ext>
              </a:extLst>
            </p:cNvPr>
            <p:cNvSpPr txBox="1"/>
            <p:nvPr/>
          </p:nvSpPr>
          <p:spPr>
            <a:xfrm>
              <a:off x="5285274" y="3155824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78E8D2-A2C4-4EBF-A09A-907EF56FF5B4}"/>
                </a:ext>
              </a:extLst>
            </p:cNvPr>
            <p:cNvSpPr txBox="1"/>
            <p:nvPr/>
          </p:nvSpPr>
          <p:spPr>
            <a:xfrm rot="16200000">
              <a:off x="4352093" y="2444401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CD66A97-F68F-47CA-A334-E64878E644B7}"/>
              </a:ext>
            </a:extLst>
          </p:cNvPr>
          <p:cNvGrpSpPr/>
          <p:nvPr/>
        </p:nvGrpSpPr>
        <p:grpSpPr>
          <a:xfrm>
            <a:off x="8328167" y="1512259"/>
            <a:ext cx="3203245" cy="1920240"/>
            <a:chOff x="8328167" y="1512259"/>
            <a:chExt cx="3203245" cy="1920240"/>
          </a:xfrm>
        </p:grpSpPr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0E0DB4A2-4C98-40D3-9F23-EB54A52F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167" y="1512259"/>
              <a:ext cx="3203245" cy="192024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925A13-9548-4A30-96B7-F4C4D2A82C98}"/>
                </a:ext>
              </a:extLst>
            </p:cNvPr>
            <p:cNvSpPr txBox="1"/>
            <p:nvPr/>
          </p:nvSpPr>
          <p:spPr>
            <a:xfrm>
              <a:off x="8508203" y="162985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AF1E50-DD02-4C06-BF1F-A05A4BAFFAE9}"/>
                </a:ext>
              </a:extLst>
            </p:cNvPr>
            <p:cNvSpPr txBox="1"/>
            <p:nvPr/>
          </p:nvSpPr>
          <p:spPr>
            <a:xfrm>
              <a:off x="9155367" y="3195045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C1B028-C62B-457C-A2E3-237751BD6266}"/>
                </a:ext>
              </a:extLst>
            </p:cNvPr>
            <p:cNvSpPr txBox="1"/>
            <p:nvPr/>
          </p:nvSpPr>
          <p:spPr>
            <a:xfrm rot="16200000">
              <a:off x="8222186" y="245478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7DB6FB-8425-4785-899C-B69FAE25FD19}"/>
                </a:ext>
              </a:extLst>
            </p:cNvPr>
            <p:cNvSpPr txBox="1"/>
            <p:nvPr/>
          </p:nvSpPr>
          <p:spPr>
            <a:xfrm>
              <a:off x="8867042" y="2026421"/>
              <a:ext cx="10554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8AD1F-A937-4A27-BD55-ECF73DB588C9}"/>
                </a:ext>
              </a:extLst>
            </p:cNvPr>
            <p:cNvSpPr txBox="1"/>
            <p:nvPr/>
          </p:nvSpPr>
          <p:spPr>
            <a:xfrm>
              <a:off x="10124196" y="2030625"/>
              <a:ext cx="10554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1D487BB-56B6-4698-B720-937C6782549A}"/>
              </a:ext>
            </a:extLst>
          </p:cNvPr>
          <p:cNvGrpSpPr/>
          <p:nvPr/>
        </p:nvGrpSpPr>
        <p:grpSpPr>
          <a:xfrm>
            <a:off x="605194" y="4290723"/>
            <a:ext cx="3200400" cy="1920240"/>
            <a:chOff x="605194" y="4290723"/>
            <a:chExt cx="3200400" cy="1920240"/>
          </a:xfrm>
        </p:grpSpPr>
        <p:pic>
          <p:nvPicPr>
            <p:cNvPr id="21" name="Picture 20" descr="Chart,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0C52FD44-34E4-4C19-B7D0-6D4541C4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94" y="4290723"/>
              <a:ext cx="3200400" cy="192024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F5535-5357-44AF-A5AF-CE1AEF561A17}"/>
                </a:ext>
              </a:extLst>
            </p:cNvPr>
            <p:cNvSpPr txBox="1"/>
            <p:nvPr/>
          </p:nvSpPr>
          <p:spPr>
            <a:xfrm>
              <a:off x="782595" y="4405184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86F75D-F903-499B-ADA2-5147D65B0F10}"/>
                </a:ext>
              </a:extLst>
            </p:cNvPr>
            <p:cNvSpPr txBox="1"/>
            <p:nvPr/>
          </p:nvSpPr>
          <p:spPr>
            <a:xfrm>
              <a:off x="1326292" y="5962135"/>
              <a:ext cx="21665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BE7AA5-BAAC-4022-9112-89F4167B8AC4}"/>
                </a:ext>
              </a:extLst>
            </p:cNvPr>
            <p:cNvSpPr txBox="1"/>
            <p:nvPr/>
          </p:nvSpPr>
          <p:spPr>
            <a:xfrm rot="16200000">
              <a:off x="455388" y="5230117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531052-35EE-4287-A5C2-1D414A83F46D}"/>
                </a:ext>
              </a:extLst>
            </p:cNvPr>
            <p:cNvSpPr txBox="1"/>
            <p:nvPr/>
          </p:nvSpPr>
          <p:spPr>
            <a:xfrm>
              <a:off x="1116720" y="4803808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696BAD-97DF-4184-8C8F-B54E7C341B58}"/>
                </a:ext>
              </a:extLst>
            </p:cNvPr>
            <p:cNvSpPr txBox="1"/>
            <p:nvPr/>
          </p:nvSpPr>
          <p:spPr>
            <a:xfrm>
              <a:off x="2001794" y="4803808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896970-3042-451A-80F8-D2CC97AC34D8}"/>
                </a:ext>
              </a:extLst>
            </p:cNvPr>
            <p:cNvSpPr txBox="1"/>
            <p:nvPr/>
          </p:nvSpPr>
          <p:spPr>
            <a:xfrm>
              <a:off x="2827598" y="4803808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3DF35B-4AC8-4844-923C-822400CF41F1}"/>
              </a:ext>
            </a:extLst>
          </p:cNvPr>
          <p:cNvGrpSpPr/>
          <p:nvPr/>
        </p:nvGrpSpPr>
        <p:grpSpPr>
          <a:xfrm>
            <a:off x="4469004" y="4290723"/>
            <a:ext cx="3203245" cy="1920240"/>
            <a:chOff x="4469004" y="4290723"/>
            <a:chExt cx="3203245" cy="1920240"/>
          </a:xfrm>
        </p:grpSpPr>
        <p:pic>
          <p:nvPicPr>
            <p:cNvPr id="25" name="Picture 2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553F6C36-3583-4F3C-BD79-7A70996E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04" y="4290723"/>
              <a:ext cx="3203245" cy="192024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F51993-5676-4CEB-9239-587447FC1E32}"/>
                </a:ext>
              </a:extLst>
            </p:cNvPr>
            <p:cNvSpPr txBox="1"/>
            <p:nvPr/>
          </p:nvSpPr>
          <p:spPr>
            <a:xfrm>
              <a:off x="4635517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0F0D82-B424-4361-9A92-854BC1B76081}"/>
                </a:ext>
              </a:extLst>
            </p:cNvPr>
            <p:cNvSpPr txBox="1"/>
            <p:nvPr/>
          </p:nvSpPr>
          <p:spPr>
            <a:xfrm>
              <a:off x="5179214" y="5953897"/>
              <a:ext cx="21665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12D2F0-DC0B-40C4-AA52-FC9EAD30D0CA}"/>
                </a:ext>
              </a:extLst>
            </p:cNvPr>
            <p:cNvSpPr txBox="1"/>
            <p:nvPr/>
          </p:nvSpPr>
          <p:spPr>
            <a:xfrm rot="16200000">
              <a:off x="4308310" y="522187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84B7A5-09EB-485C-9272-CCB1D3D25D1B}"/>
                </a:ext>
              </a:extLst>
            </p:cNvPr>
            <p:cNvSpPr txBox="1"/>
            <p:nvPr/>
          </p:nvSpPr>
          <p:spPr>
            <a:xfrm>
              <a:off x="4969642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CEA00E-834D-4147-849C-9F3BDF734328}"/>
                </a:ext>
              </a:extLst>
            </p:cNvPr>
            <p:cNvSpPr txBox="1"/>
            <p:nvPr/>
          </p:nvSpPr>
          <p:spPr>
            <a:xfrm>
              <a:off x="5854716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F499C8-6AB2-4D97-886D-0772697BBAE4}"/>
                </a:ext>
              </a:extLst>
            </p:cNvPr>
            <p:cNvSpPr txBox="1"/>
            <p:nvPr/>
          </p:nvSpPr>
          <p:spPr>
            <a:xfrm>
              <a:off x="6680520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C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2F732E-8F8D-4B62-8223-19BEDA0C6757}"/>
              </a:ext>
            </a:extLst>
          </p:cNvPr>
          <p:cNvGrpSpPr/>
          <p:nvPr/>
        </p:nvGrpSpPr>
        <p:grpSpPr>
          <a:xfrm>
            <a:off x="8335659" y="4290723"/>
            <a:ext cx="3195666" cy="1920240"/>
            <a:chOff x="8335659" y="4290723"/>
            <a:chExt cx="3195666" cy="1920240"/>
          </a:xfrm>
        </p:grpSpPr>
        <p:pic>
          <p:nvPicPr>
            <p:cNvPr id="29" name="Picture 28" descr="Chart&#10;&#10;Description automatically generated">
              <a:extLst>
                <a:ext uri="{FF2B5EF4-FFF2-40B4-BE49-F238E27FC236}">
                  <a16:creationId xmlns:a16="http://schemas.microsoft.com/office/drawing/2014/main" id="{EF2BE642-E0EE-432E-8044-49804B8F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659" y="4290723"/>
              <a:ext cx="3195666" cy="192024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E67E28-B7D3-48A1-B008-94CF597A8C04}"/>
                </a:ext>
              </a:extLst>
            </p:cNvPr>
            <p:cNvSpPr txBox="1"/>
            <p:nvPr/>
          </p:nvSpPr>
          <p:spPr>
            <a:xfrm>
              <a:off x="8500468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458604-2DB7-41AB-8BB1-ED5174C37369}"/>
                </a:ext>
              </a:extLst>
            </p:cNvPr>
            <p:cNvSpPr txBox="1"/>
            <p:nvPr/>
          </p:nvSpPr>
          <p:spPr>
            <a:xfrm>
              <a:off x="9155367" y="5945659"/>
              <a:ext cx="2055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961F9B-9FC8-4D68-8B74-7B2F26063010}"/>
                </a:ext>
              </a:extLst>
            </p:cNvPr>
            <p:cNvSpPr txBox="1"/>
            <p:nvPr/>
          </p:nvSpPr>
          <p:spPr>
            <a:xfrm rot="16200000">
              <a:off x="8173261" y="522187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D268BB-1CC7-4195-96A2-12762D52ADAA}"/>
                </a:ext>
              </a:extLst>
            </p:cNvPr>
            <p:cNvSpPr txBox="1"/>
            <p:nvPr/>
          </p:nvSpPr>
          <p:spPr>
            <a:xfrm>
              <a:off x="8834593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B817581-B017-4FFC-BF0D-1B16EFCA3521}"/>
                </a:ext>
              </a:extLst>
            </p:cNvPr>
            <p:cNvSpPr txBox="1"/>
            <p:nvPr/>
          </p:nvSpPr>
          <p:spPr>
            <a:xfrm>
              <a:off x="9719667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B9A518-CA78-4B37-949D-C9546CAA3504}"/>
                </a:ext>
              </a:extLst>
            </p:cNvPr>
            <p:cNvSpPr txBox="1"/>
            <p:nvPr/>
          </p:nvSpPr>
          <p:spPr>
            <a:xfrm>
              <a:off x="10545471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99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78515-1DAF-4261-B488-6DF96B1D886A}"/>
              </a:ext>
            </a:extLst>
          </p:cNvPr>
          <p:cNvGrpSpPr/>
          <p:nvPr/>
        </p:nvGrpSpPr>
        <p:grpSpPr>
          <a:xfrm>
            <a:off x="606141" y="1508760"/>
            <a:ext cx="3198506" cy="1920240"/>
            <a:chOff x="606141" y="1508760"/>
            <a:chExt cx="3198506" cy="1920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EDB777-3C8B-4EA8-95C0-73D9E386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41" y="1508760"/>
              <a:ext cx="3198506" cy="19202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4A5785-1752-422B-AE88-54CBF4C96E3B}"/>
                </a:ext>
              </a:extLst>
            </p:cNvPr>
            <p:cNvSpPr txBox="1"/>
            <p:nvPr/>
          </p:nvSpPr>
          <p:spPr>
            <a:xfrm>
              <a:off x="782595" y="161338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A6B78D-7476-4F45-B8B8-99DDEAB659DC}"/>
                </a:ext>
              </a:extLst>
            </p:cNvPr>
            <p:cNvSpPr txBox="1"/>
            <p:nvPr/>
          </p:nvSpPr>
          <p:spPr>
            <a:xfrm>
              <a:off x="1429759" y="3149736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BFF1E1-A85F-4333-B24E-4D831ECCD65F}"/>
                </a:ext>
              </a:extLst>
            </p:cNvPr>
            <p:cNvSpPr txBox="1"/>
            <p:nvPr/>
          </p:nvSpPr>
          <p:spPr>
            <a:xfrm rot="16200000">
              <a:off x="496578" y="2438313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5548F1-61C3-4399-8D43-C18DA1A6A677}"/>
              </a:ext>
            </a:extLst>
          </p:cNvPr>
          <p:cNvGrpSpPr/>
          <p:nvPr/>
        </p:nvGrpSpPr>
        <p:grpSpPr>
          <a:xfrm>
            <a:off x="4458466" y="1516378"/>
            <a:ext cx="3198506" cy="1920240"/>
            <a:chOff x="4458466" y="1516378"/>
            <a:chExt cx="3198506" cy="19202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38D149-2967-4216-AE38-4F18DD7B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466" y="1516378"/>
              <a:ext cx="3198506" cy="19202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B5244D-AD7B-4658-A9C2-DD3FE998952E}"/>
                </a:ext>
              </a:extLst>
            </p:cNvPr>
            <p:cNvSpPr txBox="1"/>
            <p:nvPr/>
          </p:nvSpPr>
          <p:spPr>
            <a:xfrm>
              <a:off x="4638110" y="1619468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8080F9-C844-43AE-80B0-498E5FFFDEE3}"/>
                </a:ext>
              </a:extLst>
            </p:cNvPr>
            <p:cNvSpPr txBox="1"/>
            <p:nvPr/>
          </p:nvSpPr>
          <p:spPr>
            <a:xfrm>
              <a:off x="5285274" y="3131110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78E8D2-A2C4-4EBF-A09A-907EF56FF5B4}"/>
                </a:ext>
              </a:extLst>
            </p:cNvPr>
            <p:cNvSpPr txBox="1"/>
            <p:nvPr/>
          </p:nvSpPr>
          <p:spPr>
            <a:xfrm rot="16200000">
              <a:off x="4352093" y="2444401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CD66A97-F68F-47CA-A334-E64878E644B7}"/>
              </a:ext>
            </a:extLst>
          </p:cNvPr>
          <p:cNvGrpSpPr/>
          <p:nvPr/>
        </p:nvGrpSpPr>
        <p:grpSpPr>
          <a:xfrm>
            <a:off x="8331956" y="1512259"/>
            <a:ext cx="3195666" cy="1920240"/>
            <a:chOff x="8331956" y="1512259"/>
            <a:chExt cx="3195666" cy="19202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DB4A2-4C98-40D3-9F23-EB54A52F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31956" y="1512259"/>
              <a:ext cx="3195666" cy="192024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925A13-9548-4A30-96B7-F4C4D2A82C98}"/>
                </a:ext>
              </a:extLst>
            </p:cNvPr>
            <p:cNvSpPr txBox="1"/>
            <p:nvPr/>
          </p:nvSpPr>
          <p:spPr>
            <a:xfrm>
              <a:off x="8508203" y="162985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AF1E50-DD02-4C06-BF1F-A05A4BAFFAE9}"/>
                </a:ext>
              </a:extLst>
            </p:cNvPr>
            <p:cNvSpPr txBox="1"/>
            <p:nvPr/>
          </p:nvSpPr>
          <p:spPr>
            <a:xfrm>
              <a:off x="9155367" y="3170331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C1B028-C62B-457C-A2E3-237751BD6266}"/>
                </a:ext>
              </a:extLst>
            </p:cNvPr>
            <p:cNvSpPr txBox="1"/>
            <p:nvPr/>
          </p:nvSpPr>
          <p:spPr>
            <a:xfrm rot="16200000">
              <a:off x="8222186" y="245478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87DB6FB-8425-4785-899C-B69FAE25FD19}"/>
                </a:ext>
              </a:extLst>
            </p:cNvPr>
            <p:cNvSpPr txBox="1"/>
            <p:nvPr/>
          </p:nvSpPr>
          <p:spPr>
            <a:xfrm>
              <a:off x="8867042" y="2005826"/>
              <a:ext cx="10554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88AD1F-A937-4A27-BD55-ECF73DB588C9}"/>
                </a:ext>
              </a:extLst>
            </p:cNvPr>
            <p:cNvSpPr txBox="1"/>
            <p:nvPr/>
          </p:nvSpPr>
          <p:spPr>
            <a:xfrm>
              <a:off x="10124196" y="2010030"/>
              <a:ext cx="10554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1D487BB-56B6-4698-B720-937C6782549A}"/>
              </a:ext>
            </a:extLst>
          </p:cNvPr>
          <p:cNvGrpSpPr/>
          <p:nvPr/>
        </p:nvGrpSpPr>
        <p:grpSpPr>
          <a:xfrm>
            <a:off x="606141" y="4290723"/>
            <a:ext cx="3198506" cy="1920240"/>
            <a:chOff x="606141" y="4290723"/>
            <a:chExt cx="3198506" cy="192024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52FD44-34E4-4C19-B7D0-6D4541C4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41" y="4290723"/>
              <a:ext cx="3198506" cy="192024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F5535-5357-44AF-A5AF-CE1AEF561A17}"/>
                </a:ext>
              </a:extLst>
            </p:cNvPr>
            <p:cNvSpPr txBox="1"/>
            <p:nvPr/>
          </p:nvSpPr>
          <p:spPr>
            <a:xfrm>
              <a:off x="782595" y="4405184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86F75D-F903-499B-ADA2-5147D65B0F10}"/>
                </a:ext>
              </a:extLst>
            </p:cNvPr>
            <p:cNvSpPr txBox="1"/>
            <p:nvPr/>
          </p:nvSpPr>
          <p:spPr>
            <a:xfrm>
              <a:off x="1383958" y="5962135"/>
              <a:ext cx="21665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2BE7AA5-BAAC-4022-9112-89F4167B8AC4}"/>
                </a:ext>
              </a:extLst>
            </p:cNvPr>
            <p:cNvSpPr txBox="1"/>
            <p:nvPr/>
          </p:nvSpPr>
          <p:spPr>
            <a:xfrm rot="16200000">
              <a:off x="467745" y="5230117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3DF35B-4AC8-4844-923C-822400CF41F1}"/>
              </a:ext>
            </a:extLst>
          </p:cNvPr>
          <p:cNvGrpSpPr/>
          <p:nvPr/>
        </p:nvGrpSpPr>
        <p:grpSpPr>
          <a:xfrm>
            <a:off x="4472793" y="4290723"/>
            <a:ext cx="3195666" cy="1920240"/>
            <a:chOff x="4472793" y="4290723"/>
            <a:chExt cx="3195666" cy="19202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F6C36-3583-4F3C-BD79-7A70996E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72793" y="4290723"/>
              <a:ext cx="3195666" cy="192024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F51993-5676-4CEB-9239-587447FC1E32}"/>
                </a:ext>
              </a:extLst>
            </p:cNvPr>
            <p:cNvSpPr txBox="1"/>
            <p:nvPr/>
          </p:nvSpPr>
          <p:spPr>
            <a:xfrm>
              <a:off x="4635517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C0F0D82-B424-4361-9A92-854BC1B76081}"/>
                </a:ext>
              </a:extLst>
            </p:cNvPr>
            <p:cNvSpPr txBox="1"/>
            <p:nvPr/>
          </p:nvSpPr>
          <p:spPr>
            <a:xfrm>
              <a:off x="5342238" y="5953897"/>
              <a:ext cx="20035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12D2F0-DC0B-40C4-AA52-FC9EAD30D0CA}"/>
                </a:ext>
              </a:extLst>
            </p:cNvPr>
            <p:cNvSpPr txBox="1"/>
            <p:nvPr/>
          </p:nvSpPr>
          <p:spPr>
            <a:xfrm rot="16200000">
              <a:off x="4373971" y="522187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84B7A5-09EB-485C-9272-CCB1D3D25D1B}"/>
                </a:ext>
              </a:extLst>
            </p:cNvPr>
            <p:cNvSpPr txBox="1"/>
            <p:nvPr/>
          </p:nvSpPr>
          <p:spPr>
            <a:xfrm>
              <a:off x="5052074" y="4795570"/>
              <a:ext cx="10068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CEA00E-834D-4147-849C-9F3BDF734328}"/>
                </a:ext>
              </a:extLst>
            </p:cNvPr>
            <p:cNvSpPr txBox="1"/>
            <p:nvPr/>
          </p:nvSpPr>
          <p:spPr>
            <a:xfrm>
              <a:off x="6343135" y="4795570"/>
              <a:ext cx="10026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2F732E-8F8D-4B62-8223-19BEDA0C6757}"/>
              </a:ext>
            </a:extLst>
          </p:cNvPr>
          <p:cNvGrpSpPr/>
          <p:nvPr/>
        </p:nvGrpSpPr>
        <p:grpSpPr>
          <a:xfrm>
            <a:off x="8335659" y="4291576"/>
            <a:ext cx="3195666" cy="1918534"/>
            <a:chOff x="8335659" y="4291576"/>
            <a:chExt cx="3195666" cy="191853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2BE642-E0EE-432E-8044-49804B8F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35659" y="4291576"/>
              <a:ext cx="3195666" cy="191853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E67E28-B7D3-48A1-B008-94CF597A8C04}"/>
                </a:ext>
              </a:extLst>
            </p:cNvPr>
            <p:cNvSpPr txBox="1"/>
            <p:nvPr/>
          </p:nvSpPr>
          <p:spPr>
            <a:xfrm>
              <a:off x="8500468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458604-2DB7-41AB-8BB1-ED5174C37369}"/>
                </a:ext>
              </a:extLst>
            </p:cNvPr>
            <p:cNvSpPr txBox="1"/>
            <p:nvPr/>
          </p:nvSpPr>
          <p:spPr>
            <a:xfrm>
              <a:off x="9155367" y="5945659"/>
              <a:ext cx="2055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961F9B-9FC8-4D68-8B74-7B2F26063010}"/>
                </a:ext>
              </a:extLst>
            </p:cNvPr>
            <p:cNvSpPr txBox="1"/>
            <p:nvPr/>
          </p:nvSpPr>
          <p:spPr>
            <a:xfrm rot="16200000">
              <a:off x="8173261" y="522187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D268BB-1CC7-4195-96A2-12762D52ADAA}"/>
                </a:ext>
              </a:extLst>
            </p:cNvPr>
            <p:cNvSpPr txBox="1"/>
            <p:nvPr/>
          </p:nvSpPr>
          <p:spPr>
            <a:xfrm>
              <a:off x="8834593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B817581-B017-4FFC-BF0D-1B16EFCA3521}"/>
                </a:ext>
              </a:extLst>
            </p:cNvPr>
            <p:cNvSpPr txBox="1"/>
            <p:nvPr/>
          </p:nvSpPr>
          <p:spPr>
            <a:xfrm>
              <a:off x="9719667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B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B9A518-CA78-4B37-949D-C9546CAA3504}"/>
                </a:ext>
              </a:extLst>
            </p:cNvPr>
            <p:cNvSpPr txBox="1"/>
            <p:nvPr/>
          </p:nvSpPr>
          <p:spPr>
            <a:xfrm>
              <a:off x="10545471" y="4795570"/>
              <a:ext cx="71619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Category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678515-1DAF-4261-B488-6DF96B1D886A}"/>
              </a:ext>
            </a:extLst>
          </p:cNvPr>
          <p:cNvGrpSpPr/>
          <p:nvPr/>
        </p:nvGrpSpPr>
        <p:grpSpPr>
          <a:xfrm>
            <a:off x="606141" y="1508760"/>
            <a:ext cx="3198506" cy="1920239"/>
            <a:chOff x="606141" y="1508760"/>
            <a:chExt cx="3198506" cy="19202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EDB777-3C8B-4EA8-95C0-73D9E386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41" y="1508760"/>
              <a:ext cx="3198506" cy="192023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4A5785-1752-422B-AE88-54CBF4C96E3B}"/>
                </a:ext>
              </a:extLst>
            </p:cNvPr>
            <p:cNvSpPr txBox="1"/>
            <p:nvPr/>
          </p:nvSpPr>
          <p:spPr>
            <a:xfrm>
              <a:off x="782595" y="161338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5548F1-61C3-4399-8D43-C18DA1A6A677}"/>
              </a:ext>
            </a:extLst>
          </p:cNvPr>
          <p:cNvGrpSpPr/>
          <p:nvPr/>
        </p:nvGrpSpPr>
        <p:grpSpPr>
          <a:xfrm>
            <a:off x="4459886" y="1516378"/>
            <a:ext cx="3195666" cy="1920240"/>
            <a:chOff x="4459886" y="1516378"/>
            <a:chExt cx="3195666" cy="19202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38D149-2967-4216-AE38-4F18DD7B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9886" y="1516378"/>
              <a:ext cx="3195666" cy="19202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B5244D-AD7B-4658-A9C2-DD3FE998952E}"/>
                </a:ext>
              </a:extLst>
            </p:cNvPr>
            <p:cNvSpPr txBox="1"/>
            <p:nvPr/>
          </p:nvSpPr>
          <p:spPr>
            <a:xfrm>
              <a:off x="4638110" y="1619468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8080F9-C844-43AE-80B0-498E5FFFDEE3}"/>
                </a:ext>
              </a:extLst>
            </p:cNvPr>
            <p:cNvSpPr txBox="1"/>
            <p:nvPr/>
          </p:nvSpPr>
          <p:spPr>
            <a:xfrm>
              <a:off x="5285274" y="3168181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78E8D2-A2C4-4EBF-A09A-907EF56FF5B4}"/>
                </a:ext>
              </a:extLst>
            </p:cNvPr>
            <p:cNvSpPr txBox="1"/>
            <p:nvPr/>
          </p:nvSpPr>
          <p:spPr>
            <a:xfrm rot="16200000">
              <a:off x="4352093" y="2444401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CD66A97-F68F-47CA-A334-E64878E644B7}"/>
              </a:ext>
            </a:extLst>
          </p:cNvPr>
          <p:cNvGrpSpPr/>
          <p:nvPr/>
        </p:nvGrpSpPr>
        <p:grpSpPr>
          <a:xfrm>
            <a:off x="8331956" y="1513112"/>
            <a:ext cx="3195666" cy="1918534"/>
            <a:chOff x="8331956" y="1513112"/>
            <a:chExt cx="3195666" cy="19185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DB4A2-4C98-40D3-9F23-EB54A52F7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31956" y="1513112"/>
              <a:ext cx="3195666" cy="191853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925A13-9548-4A30-96B7-F4C4D2A82C98}"/>
                </a:ext>
              </a:extLst>
            </p:cNvPr>
            <p:cNvSpPr txBox="1"/>
            <p:nvPr/>
          </p:nvSpPr>
          <p:spPr>
            <a:xfrm>
              <a:off x="8508203" y="162985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AF1E50-DD02-4C06-BF1F-A05A4BAFFAE9}"/>
                </a:ext>
              </a:extLst>
            </p:cNvPr>
            <p:cNvSpPr txBox="1"/>
            <p:nvPr/>
          </p:nvSpPr>
          <p:spPr>
            <a:xfrm>
              <a:off x="9155367" y="3153855"/>
              <a:ext cx="20630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X-axis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C1B028-C62B-457C-A2E3-237751BD6266}"/>
                </a:ext>
              </a:extLst>
            </p:cNvPr>
            <p:cNvSpPr txBox="1"/>
            <p:nvPr/>
          </p:nvSpPr>
          <p:spPr>
            <a:xfrm rot="16200000">
              <a:off x="8222186" y="2454789"/>
              <a:ext cx="906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Y-axis title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1D487BB-56B6-4698-B720-937C6782549A}"/>
              </a:ext>
            </a:extLst>
          </p:cNvPr>
          <p:cNvGrpSpPr/>
          <p:nvPr/>
        </p:nvGrpSpPr>
        <p:grpSpPr>
          <a:xfrm>
            <a:off x="606141" y="4291291"/>
            <a:ext cx="3198506" cy="1919103"/>
            <a:chOff x="606141" y="4291291"/>
            <a:chExt cx="3198506" cy="191910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C52FD44-34E4-4C19-B7D0-6D4541C43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41" y="4291291"/>
              <a:ext cx="3198506" cy="19191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CF5535-5357-44AF-A5AF-CE1AEF561A17}"/>
                </a:ext>
              </a:extLst>
            </p:cNvPr>
            <p:cNvSpPr txBox="1"/>
            <p:nvPr/>
          </p:nvSpPr>
          <p:spPr>
            <a:xfrm>
              <a:off x="782595" y="4405184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3DF35B-4AC8-4844-923C-822400CF41F1}"/>
              </a:ext>
            </a:extLst>
          </p:cNvPr>
          <p:cNvGrpSpPr/>
          <p:nvPr/>
        </p:nvGrpSpPr>
        <p:grpSpPr>
          <a:xfrm>
            <a:off x="4472793" y="4292995"/>
            <a:ext cx="3195666" cy="1915696"/>
            <a:chOff x="4472793" y="4292995"/>
            <a:chExt cx="3195666" cy="191569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53F6C36-3583-4F3C-BD79-7A70996E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72793" y="4292995"/>
              <a:ext cx="3195666" cy="191569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F51993-5676-4CEB-9239-587447FC1E32}"/>
                </a:ext>
              </a:extLst>
            </p:cNvPr>
            <p:cNvSpPr txBox="1"/>
            <p:nvPr/>
          </p:nvSpPr>
          <p:spPr>
            <a:xfrm>
              <a:off x="4635517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62F732E-8F8D-4B62-8223-19BEDA0C6757}"/>
              </a:ext>
            </a:extLst>
          </p:cNvPr>
          <p:cNvGrpSpPr/>
          <p:nvPr/>
        </p:nvGrpSpPr>
        <p:grpSpPr>
          <a:xfrm>
            <a:off x="8335659" y="4292995"/>
            <a:ext cx="3195666" cy="1915696"/>
            <a:chOff x="8335659" y="4292995"/>
            <a:chExt cx="3195666" cy="191569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F2BE642-E0EE-432E-8044-49804B8FB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35659" y="4292995"/>
              <a:ext cx="3195666" cy="19156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E67E28-B7D3-48A1-B008-94CF597A8C04}"/>
                </a:ext>
              </a:extLst>
            </p:cNvPr>
            <p:cNvSpPr txBox="1"/>
            <p:nvPr/>
          </p:nvSpPr>
          <p:spPr>
            <a:xfrm>
              <a:off x="8500468" y="4396946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1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DC01CB6-B508-4F79-AFF1-A71E1CA896CF}"/>
              </a:ext>
            </a:extLst>
          </p:cNvPr>
          <p:cNvGrpSpPr/>
          <p:nvPr/>
        </p:nvGrpSpPr>
        <p:grpSpPr>
          <a:xfrm>
            <a:off x="4215939" y="1498725"/>
            <a:ext cx="1529437" cy="1444320"/>
            <a:chOff x="5377990" y="1165352"/>
            <a:chExt cx="1529437" cy="1444320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8CB1F68-5C9B-4604-9465-C18FBB7B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0" y="1165352"/>
              <a:ext cx="1529437" cy="143384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560305-46EB-478E-8D2E-AA48941885FD}"/>
                </a:ext>
              </a:extLst>
            </p:cNvPr>
            <p:cNvSpPr txBox="1"/>
            <p:nvPr/>
          </p:nvSpPr>
          <p:spPr>
            <a:xfrm>
              <a:off x="5484341" y="1280042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FCEAD0-5CE4-43C4-8D47-0F9D87E55C6B}"/>
                </a:ext>
              </a:extLst>
            </p:cNvPr>
            <p:cNvSpPr txBox="1"/>
            <p:nvPr/>
          </p:nvSpPr>
          <p:spPr>
            <a:xfrm>
              <a:off x="5377990" y="1594009"/>
              <a:ext cx="14942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$XX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BF0B91-0375-464A-8381-A9C9CD5968A0}"/>
              </a:ext>
            </a:extLst>
          </p:cNvPr>
          <p:cNvGrpSpPr/>
          <p:nvPr/>
        </p:nvGrpSpPr>
        <p:grpSpPr>
          <a:xfrm>
            <a:off x="6182852" y="1497655"/>
            <a:ext cx="1529437" cy="1433847"/>
            <a:chOff x="5377990" y="1165352"/>
            <a:chExt cx="1529437" cy="1433847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F6304A9F-BD2B-4191-B48B-F9E1D1C9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0" y="1165352"/>
              <a:ext cx="1529437" cy="143384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FDE758-52E5-4083-9C38-03E8BD233747}"/>
                </a:ext>
              </a:extLst>
            </p:cNvPr>
            <p:cNvSpPr txBox="1"/>
            <p:nvPr/>
          </p:nvSpPr>
          <p:spPr>
            <a:xfrm>
              <a:off x="5484341" y="1280042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53F7C3-AF68-41C6-AFB0-B54EDD9F30AF}"/>
                </a:ext>
              </a:extLst>
            </p:cNvPr>
            <p:cNvSpPr txBox="1"/>
            <p:nvPr/>
          </p:nvSpPr>
          <p:spPr>
            <a:xfrm>
              <a:off x="5498425" y="2279042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+ Y% YTD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CF1850-BE03-48D5-B1F1-EE074164A166}"/>
                </a:ext>
              </a:extLst>
            </p:cNvPr>
            <p:cNvSpPr txBox="1"/>
            <p:nvPr/>
          </p:nvSpPr>
          <p:spPr>
            <a:xfrm>
              <a:off x="5498425" y="1627350"/>
              <a:ext cx="1320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$XX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F73953-A56C-4B67-8FCF-8EB9A84519EA}"/>
              </a:ext>
            </a:extLst>
          </p:cNvPr>
          <p:cNvGrpSpPr/>
          <p:nvPr/>
        </p:nvGrpSpPr>
        <p:grpSpPr>
          <a:xfrm>
            <a:off x="8094403" y="1497654"/>
            <a:ext cx="1529437" cy="1433847"/>
            <a:chOff x="8265854" y="3430295"/>
            <a:chExt cx="1529437" cy="1433847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04C5FE92-F3B2-4E97-B21B-0E096A404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854" y="3430295"/>
              <a:ext cx="1529437" cy="143384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EE4AF1-2589-442D-8460-57E79E4A05BC}"/>
                </a:ext>
              </a:extLst>
            </p:cNvPr>
            <p:cNvSpPr txBox="1"/>
            <p:nvPr/>
          </p:nvSpPr>
          <p:spPr>
            <a:xfrm>
              <a:off x="8372205" y="3544985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KPI title here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B3BE44-34FC-4A88-AD69-9ACDA00E5C35}"/>
                </a:ext>
              </a:extLst>
            </p:cNvPr>
            <p:cNvSpPr txBox="1"/>
            <p:nvPr/>
          </p:nvSpPr>
          <p:spPr>
            <a:xfrm>
              <a:off x="8386289" y="4434446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+ $ZZ YTD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37235D-3A80-49A9-B924-92D40BCB5F49}"/>
                </a:ext>
              </a:extLst>
            </p:cNvPr>
            <p:cNvSpPr txBox="1"/>
            <p:nvPr/>
          </p:nvSpPr>
          <p:spPr>
            <a:xfrm>
              <a:off x="8386289" y="3806559"/>
              <a:ext cx="13201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$XX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31069A-95EA-49B4-BD9C-F306D51FFBC3}"/>
                </a:ext>
              </a:extLst>
            </p:cNvPr>
            <p:cNvSpPr txBox="1"/>
            <p:nvPr/>
          </p:nvSpPr>
          <p:spPr>
            <a:xfrm>
              <a:off x="8386288" y="4617921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Plan $XY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D9334E-7585-4044-BC02-4A1324EF3646}"/>
              </a:ext>
            </a:extLst>
          </p:cNvPr>
          <p:cNvGrpSpPr/>
          <p:nvPr/>
        </p:nvGrpSpPr>
        <p:grpSpPr>
          <a:xfrm>
            <a:off x="10020243" y="1497654"/>
            <a:ext cx="1433847" cy="1433847"/>
            <a:chOff x="10020243" y="1497654"/>
            <a:chExt cx="1433847" cy="1433847"/>
          </a:xfrm>
        </p:grpSpPr>
        <p:pic>
          <p:nvPicPr>
            <p:cNvPr id="5" name="Picture 4" descr="A green and white rectangle&#10;&#10;Description automatically generated with low confidence">
              <a:extLst>
                <a:ext uri="{FF2B5EF4-FFF2-40B4-BE49-F238E27FC236}">
                  <a16:creationId xmlns:a16="http://schemas.microsoft.com/office/drawing/2014/main" id="{28FDBEEB-0AA1-4B56-901A-4843AED00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243" y="1497654"/>
              <a:ext cx="1433847" cy="143384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8BBD97-6A5A-4A84-9785-E6D16E5A1467}"/>
                </a:ext>
              </a:extLst>
            </p:cNvPr>
            <p:cNvSpPr txBox="1"/>
            <p:nvPr/>
          </p:nvSpPr>
          <p:spPr>
            <a:xfrm>
              <a:off x="10133977" y="1611136"/>
              <a:ext cx="13201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filter  title here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87C15A-BE6D-4ADA-A007-0478DC9FB51D}"/>
                </a:ext>
              </a:extLst>
            </p:cNvPr>
            <p:cNvSpPr txBox="1"/>
            <p:nvPr/>
          </p:nvSpPr>
          <p:spPr>
            <a:xfrm>
              <a:off x="10133976" y="1959653"/>
              <a:ext cx="13201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 A</a:t>
              </a:r>
            </a:p>
            <a:p>
              <a:r>
                <a:rPr lang="en-US" sz="1000" dirty="0"/>
                <a:t>Category B</a:t>
              </a:r>
            </a:p>
            <a:p>
              <a:r>
                <a:rPr lang="en-US" sz="1000" dirty="0"/>
                <a:t>Category C</a:t>
              </a:r>
            </a:p>
            <a:p>
              <a:r>
                <a:rPr lang="en-US" sz="1000" dirty="0"/>
                <a:t>Category D</a:t>
              </a:r>
            </a:p>
            <a:p>
              <a:r>
                <a:rPr lang="en-US" sz="1000" dirty="0"/>
                <a:t>Category 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4F24B3-B100-4A3F-83DD-684826975E17}"/>
              </a:ext>
            </a:extLst>
          </p:cNvPr>
          <p:cNvGrpSpPr/>
          <p:nvPr/>
        </p:nvGrpSpPr>
        <p:grpSpPr>
          <a:xfrm>
            <a:off x="606141" y="1509328"/>
            <a:ext cx="3198506" cy="1919103"/>
            <a:chOff x="606141" y="1509328"/>
            <a:chExt cx="3198506" cy="1919103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C299A24-83F9-4B90-B6C6-2F1D1F2F2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41" y="1509328"/>
              <a:ext cx="3198506" cy="191910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2B74D-24C2-442D-A8A0-0C8DD7CC09B7}"/>
                </a:ext>
              </a:extLst>
            </p:cNvPr>
            <p:cNvSpPr txBox="1"/>
            <p:nvPr/>
          </p:nvSpPr>
          <p:spPr>
            <a:xfrm>
              <a:off x="782595" y="161338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6B513D-075C-4704-BAAE-258A2D158B09}"/>
              </a:ext>
            </a:extLst>
          </p:cNvPr>
          <p:cNvGrpSpPr/>
          <p:nvPr/>
        </p:nvGrpSpPr>
        <p:grpSpPr>
          <a:xfrm>
            <a:off x="605194" y="4347210"/>
            <a:ext cx="3200400" cy="1920240"/>
            <a:chOff x="605194" y="4347210"/>
            <a:chExt cx="3200400" cy="19202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B6B9D0-E404-4080-9B8C-EF3C64B98D9D}"/>
                </a:ext>
              </a:extLst>
            </p:cNvPr>
            <p:cNvGrpSpPr/>
            <p:nvPr/>
          </p:nvGrpSpPr>
          <p:grpSpPr>
            <a:xfrm>
              <a:off x="605194" y="4347210"/>
              <a:ext cx="3200400" cy="1920240"/>
              <a:chOff x="605194" y="4347210"/>
              <a:chExt cx="3200400" cy="1920240"/>
            </a:xfrm>
          </p:grpSpPr>
          <p:pic>
            <p:nvPicPr>
              <p:cNvPr id="59" name="Picture 5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6D6F9BC-EA8B-46B2-9309-E92343F45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194" y="4347210"/>
                <a:ext cx="3200400" cy="192024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926A86-4A2E-4CB1-981C-4BD8EDE99DAB}"/>
                  </a:ext>
                </a:extLst>
              </p:cNvPr>
              <p:cNvSpPr/>
              <p:nvPr/>
            </p:nvSpPr>
            <p:spPr>
              <a:xfrm>
                <a:off x="733425" y="4857749"/>
                <a:ext cx="2909888" cy="13954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8661FC-EA64-4981-9A20-5EB4CFEA1EFD}"/>
                </a:ext>
              </a:extLst>
            </p:cNvPr>
            <p:cNvSpPr txBox="1"/>
            <p:nvPr/>
          </p:nvSpPr>
          <p:spPr>
            <a:xfrm>
              <a:off x="782595" y="4451830"/>
              <a:ext cx="2710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Enter chart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8717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387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Custom Design</vt:lpstr>
      <vt:lpstr>2_Custom Design</vt:lpstr>
      <vt:lpstr>1_Custom Design</vt:lpstr>
      <vt:lpstr>3_Custom Design</vt:lpstr>
      <vt:lpstr>4_Custom Design</vt:lpstr>
      <vt:lpstr>5_Custom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Kelly</dc:creator>
  <cp:lastModifiedBy>Gustavo Rocha</cp:lastModifiedBy>
  <cp:revision>10</cp:revision>
  <dcterms:created xsi:type="dcterms:W3CDTF">2021-10-17T19:43:00Z</dcterms:created>
  <dcterms:modified xsi:type="dcterms:W3CDTF">2023-10-31T20:38:56Z</dcterms:modified>
</cp:coreProperties>
</file>