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257"/>
    <a:srgbClr val="C8283B"/>
    <a:srgbClr val="F78354"/>
    <a:srgbClr val="F68354"/>
    <a:srgbClr val="D8A156"/>
    <a:srgbClr val="E9BA7B"/>
    <a:srgbClr val="FEE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554DB-F356-7E5C-350A-C1A91FE59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BDFA6E-6F99-015F-070C-C4BABD92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AB6EE-D085-074C-4060-12EE87A9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49BE4-E673-C023-AC99-4E54942B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665317-29A2-74B4-C249-0A6D54FB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10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C86B3-508B-0738-FEE1-5B19E2B5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0A70D2-218C-584F-82B8-304D359C1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FD662-B588-1966-5E60-0E697189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C23E4D-9B77-7A96-2D3C-E9A61740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7C6599-17EF-0A3A-FA58-D702411F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47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58F92E-625E-FC81-E590-B7E058542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FF8350-3FF7-DF7F-02A2-37BB54FD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2AF4B-04FE-E5F0-DA13-FE87AC76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0BAEA7-CDAA-366D-B5A6-264EE3AF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2A157-0480-BBFA-FAE1-B7420AA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ABEC-1E3F-8225-7BF4-D770716F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8FED7-249D-BE1B-7D4E-E69EEF04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A1788-33DE-5AE4-ACD7-0153E4E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96028A-62D3-BBAC-9C11-BD408FAE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42362-F6D7-73E7-C929-5AFF315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26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AC8C1-B4E3-C812-F8BA-14840465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08733-9FD5-2EB3-D791-E3B2A3D35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EBA9C5-CEB1-B66A-D659-9F1E17FA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004E8-EE7D-DD55-851D-D87057F1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6D4328-CC59-EA9C-1B8E-9DCBDC9C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3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ED637-B5BE-BCBC-167D-C6FFCF89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EC20E-5693-9528-C9DB-6F1DADA1D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996FFD-E0BB-2CC1-E2CE-E69B7208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28EB5-1ED2-D09F-50EB-CA517C9A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6A76F2-9AD4-D344-5305-6988DA37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65386-1C11-9827-7CC1-5272E33D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9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613A3-41BC-F442-4445-8404B70E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3DF90B-B683-0C43-7CAD-950DC214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74FE22-5301-FACC-51D0-2466AEB7A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9B221B-4EAD-C26B-F613-D0987EE3F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6E0635-F5DC-5BC2-4900-EB6996D3C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8DE982-0C10-3A2D-AC1A-3908B5A4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88AD90-49A6-A0F7-E8F2-D31268ED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C26256-98FC-8E1F-BB75-82EC4308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84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0838A-B844-80E2-9E90-7F5836ED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462171-06C5-B3C1-B888-65C52598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99FFC4-933A-BD3F-6324-8AF5FD91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855DB8-6F44-5B47-383B-796A94D1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5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BD924A-3D05-A458-4828-34D216B1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F1B149-B6A0-4837-A56F-1559724D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6E0446-3E23-A3F3-B9BC-4DD16B67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97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88B89-63B9-02AF-1F6C-305FDE1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08639-AE91-DE4D-8C9E-860B3892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4FE6A7-4D7F-A9F5-186C-C7C335562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B9A8E6-6A45-A34A-119B-DDA17EB1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263C0-6540-BDDC-1B25-1EA782FD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8BA698-313F-76F1-9481-541E90C9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24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90E56-DF3A-C38D-5181-8A5BEC0C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595111-0ACB-96A4-AB45-B7801792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DA26CB-60C7-6D79-E0AB-C2222E883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A97382-DE74-9673-5FE9-6CE8166B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6655A0-BD44-D0C7-127A-D9F83CA9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F149F0-AAE8-3EDD-1234-4FC1357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053693-DB52-0A67-4D9B-6C2B0BA9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19CED6-B7C9-43B5-EF91-7014317B9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930A0-C77E-65CD-740C-5BD70A475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80BE-08BA-4B7E-A366-3D38B80BA135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B6A70-90AF-ECC0-E436-54FB00FEA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D72BEB-3DD7-A4F5-31BB-C52D2703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B3B7-DCE5-4435-8CFF-22787AD0F9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83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EE4226B-2822-4F8D-16F7-F145CB84BB19}"/>
              </a:ext>
            </a:extLst>
          </p:cNvPr>
          <p:cNvSpPr/>
          <p:nvPr/>
        </p:nvSpPr>
        <p:spPr>
          <a:xfrm>
            <a:off x="0" y="1905000"/>
            <a:ext cx="12192000" cy="304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rgbClr val="E9BA7B"/>
              </a:gs>
              <a:gs pos="7000">
                <a:srgbClr val="F2F5FB"/>
              </a:gs>
              <a:gs pos="6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E9BA7B"/>
                  </a:gs>
                  <a:gs pos="54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1B45EA-8287-8BAE-F4E6-80F1C621AE05}"/>
              </a:ext>
            </a:extLst>
          </p:cNvPr>
          <p:cNvSpPr txBox="1"/>
          <p:nvPr/>
        </p:nvSpPr>
        <p:spPr>
          <a:xfrm>
            <a:off x="3048000" y="2808047"/>
            <a:ext cx="8971280" cy="78319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papel da IA no aprendizado de idiomas: navegando entre a conveniência e a autenticidade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BA8ACA-BB35-15C7-AC00-3F1895BC5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1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E6E300-B18D-3690-DECD-D3430FA0DBB6}"/>
              </a:ext>
            </a:extLst>
          </p:cNvPr>
          <p:cNvSpPr/>
          <p:nvPr/>
        </p:nvSpPr>
        <p:spPr>
          <a:xfrm>
            <a:off x="0" y="1905000"/>
            <a:ext cx="12192000" cy="3048000"/>
          </a:xfrm>
          <a:prstGeom prst="rect">
            <a:avLst/>
          </a:prstGeom>
          <a:gradFill>
            <a:gsLst>
              <a:gs pos="0">
                <a:srgbClr val="FEE0BA"/>
              </a:gs>
              <a:gs pos="91000">
                <a:srgbClr val="E9BA7B"/>
              </a:gs>
              <a:gs pos="51000">
                <a:srgbClr val="F2F5F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E9BA7B"/>
                  </a:gs>
                  <a:gs pos="54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867CCD-5C85-8DA4-5D44-BA2CEC13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3048000" cy="304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4B2F13-20B5-D846-B027-6252046A7DBD}"/>
              </a:ext>
            </a:extLst>
          </p:cNvPr>
          <p:cNvSpPr txBox="1"/>
          <p:nvPr/>
        </p:nvSpPr>
        <p:spPr>
          <a:xfrm>
            <a:off x="3134360" y="2986326"/>
            <a:ext cx="8971280" cy="442674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solidFill>
                  <a:srgbClr val="F682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essência além das traduções: a riqueza da comunicação linguística</a:t>
            </a:r>
          </a:p>
        </p:txBody>
      </p:sp>
    </p:spTree>
    <p:extLst>
      <p:ext uri="{BB962C8B-B14F-4D97-AF65-F5344CB8AC3E}">
        <p14:creationId xmlns:p14="http://schemas.microsoft.com/office/powerpoint/2010/main" val="898955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Bastos</dc:creator>
  <cp:lastModifiedBy>Gustavo Bastos</cp:lastModifiedBy>
  <cp:revision>1</cp:revision>
  <dcterms:created xsi:type="dcterms:W3CDTF">2024-05-13T14:25:01Z</dcterms:created>
  <dcterms:modified xsi:type="dcterms:W3CDTF">2024-05-13T14:25:29Z</dcterms:modified>
</cp:coreProperties>
</file>