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7536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E89"/>
    <a:srgbClr val="DBA45B"/>
    <a:srgbClr val="77C8E4"/>
    <a:srgbClr val="7E8390"/>
    <a:srgbClr val="F4FEFC"/>
    <a:srgbClr val="396580"/>
    <a:srgbClr val="92AEA3"/>
    <a:srgbClr val="95B8C3"/>
    <a:srgbClr val="C0B187"/>
    <a:srgbClr val="3A1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96" y="744"/>
      </p:cViewPr>
      <p:guideLst>
        <p:guide orient="horz" pos="76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99063"/>
            <a:ext cx="7315200" cy="848924"/>
          </a:xfrm>
        </p:spPr>
        <p:txBody>
          <a:bodyPr anchor="b"/>
          <a:lstStyle>
            <a:lvl1pPr algn="ctr">
              <a:defRPr sz="2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80725"/>
            <a:ext cx="7315200" cy="588715"/>
          </a:xfrm>
        </p:spPr>
        <p:txBody>
          <a:bodyPr/>
          <a:lstStyle>
            <a:lvl1pPr marL="0" indent="0" algn="ctr">
              <a:buNone/>
              <a:defRPr sz="853"/>
            </a:lvl1pPr>
            <a:lvl2pPr marL="162580" indent="0" algn="ctr">
              <a:buNone/>
              <a:defRPr sz="711"/>
            </a:lvl2pPr>
            <a:lvl3pPr marL="325161" indent="0" algn="ctr">
              <a:buNone/>
              <a:defRPr sz="640"/>
            </a:lvl3pPr>
            <a:lvl4pPr marL="487741" indent="0" algn="ctr">
              <a:buNone/>
              <a:defRPr sz="569"/>
            </a:lvl4pPr>
            <a:lvl5pPr marL="650321" indent="0" algn="ctr">
              <a:buNone/>
              <a:defRPr sz="569"/>
            </a:lvl5pPr>
            <a:lvl6pPr marL="812902" indent="0" algn="ctr">
              <a:buNone/>
              <a:defRPr sz="569"/>
            </a:lvl6pPr>
            <a:lvl7pPr marL="975482" indent="0" algn="ctr">
              <a:buNone/>
              <a:defRPr sz="569"/>
            </a:lvl7pPr>
            <a:lvl8pPr marL="1138062" indent="0" algn="ctr">
              <a:buNone/>
              <a:defRPr sz="569"/>
            </a:lvl8pPr>
            <a:lvl9pPr marL="1300643" indent="0" algn="ctr">
              <a:buNone/>
              <a:defRPr sz="5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2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17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129822"/>
            <a:ext cx="2103120" cy="20664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129822"/>
            <a:ext cx="6187440" cy="20664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3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43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607907"/>
            <a:ext cx="8412480" cy="1014306"/>
          </a:xfrm>
        </p:spPr>
        <p:txBody>
          <a:bodyPr anchor="b"/>
          <a:lstStyle>
            <a:lvl1pPr>
              <a:defRPr sz="2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1631809"/>
            <a:ext cx="8412480" cy="533400"/>
          </a:xfrm>
        </p:spPr>
        <p:txBody>
          <a:bodyPr/>
          <a:lstStyle>
            <a:lvl1pPr marL="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1pPr>
            <a:lvl2pPr marL="162580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2pPr>
            <a:lvl3pPr marL="325161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3pPr>
            <a:lvl4pPr marL="48774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4pPr>
            <a:lvl5pPr marL="650321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5pPr>
            <a:lvl6pPr marL="81290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6pPr>
            <a:lvl7pPr marL="97548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7pPr>
            <a:lvl8pPr marL="1138062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8pPr>
            <a:lvl9pPr marL="1300643" indent="0">
              <a:buNone/>
              <a:defRPr sz="5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1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649111"/>
            <a:ext cx="4145280" cy="15471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649111"/>
            <a:ext cx="4145280" cy="15471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85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129823"/>
            <a:ext cx="8412480" cy="47131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597747"/>
            <a:ext cx="412623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890693"/>
            <a:ext cx="4126230" cy="13100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597747"/>
            <a:ext cx="4146550" cy="292946"/>
          </a:xfrm>
        </p:spPr>
        <p:txBody>
          <a:bodyPr anchor="b"/>
          <a:lstStyle>
            <a:lvl1pPr marL="0" indent="0">
              <a:buNone/>
              <a:defRPr sz="853" b="1"/>
            </a:lvl1pPr>
            <a:lvl2pPr marL="162580" indent="0">
              <a:buNone/>
              <a:defRPr sz="711" b="1"/>
            </a:lvl2pPr>
            <a:lvl3pPr marL="325161" indent="0">
              <a:buNone/>
              <a:defRPr sz="640" b="1"/>
            </a:lvl3pPr>
            <a:lvl4pPr marL="487741" indent="0">
              <a:buNone/>
              <a:defRPr sz="569" b="1"/>
            </a:lvl4pPr>
            <a:lvl5pPr marL="650321" indent="0">
              <a:buNone/>
              <a:defRPr sz="569" b="1"/>
            </a:lvl5pPr>
            <a:lvl6pPr marL="812902" indent="0">
              <a:buNone/>
              <a:defRPr sz="569" b="1"/>
            </a:lvl6pPr>
            <a:lvl7pPr marL="975482" indent="0">
              <a:buNone/>
              <a:defRPr sz="569" b="1"/>
            </a:lvl7pPr>
            <a:lvl8pPr marL="1138062" indent="0">
              <a:buNone/>
              <a:defRPr sz="569" b="1"/>
            </a:lvl8pPr>
            <a:lvl9pPr marL="1300643" indent="0">
              <a:buNone/>
              <a:defRPr sz="5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890693"/>
            <a:ext cx="4146550" cy="13100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27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60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87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351085"/>
            <a:ext cx="4937760" cy="1732844"/>
          </a:xfrm>
        </p:spPr>
        <p:txBody>
          <a:bodyPr/>
          <a:lstStyle>
            <a:lvl1pPr>
              <a:defRPr sz="1138"/>
            </a:lvl1pPr>
            <a:lvl2pPr>
              <a:defRPr sz="996"/>
            </a:lvl2pPr>
            <a:lvl3pPr>
              <a:defRPr sz="853"/>
            </a:lvl3pPr>
            <a:lvl4pPr>
              <a:defRPr sz="711"/>
            </a:lvl4pPr>
            <a:lvl5pPr>
              <a:defRPr sz="711"/>
            </a:lvl5pPr>
            <a:lvl6pPr>
              <a:defRPr sz="711"/>
            </a:lvl6pPr>
            <a:lvl7pPr>
              <a:defRPr sz="711"/>
            </a:lvl7pPr>
            <a:lvl8pPr>
              <a:defRPr sz="711"/>
            </a:lvl8pPr>
            <a:lvl9pPr>
              <a:defRPr sz="71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49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162560"/>
            <a:ext cx="3145790" cy="568960"/>
          </a:xfrm>
        </p:spPr>
        <p:txBody>
          <a:bodyPr anchor="b"/>
          <a:lstStyle>
            <a:lvl1pPr>
              <a:defRPr sz="11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351085"/>
            <a:ext cx="4937760" cy="1732844"/>
          </a:xfrm>
        </p:spPr>
        <p:txBody>
          <a:bodyPr anchor="t"/>
          <a:lstStyle>
            <a:lvl1pPr marL="0" indent="0">
              <a:buNone/>
              <a:defRPr sz="1138"/>
            </a:lvl1pPr>
            <a:lvl2pPr marL="162580" indent="0">
              <a:buNone/>
              <a:defRPr sz="996"/>
            </a:lvl2pPr>
            <a:lvl3pPr marL="325161" indent="0">
              <a:buNone/>
              <a:defRPr sz="853"/>
            </a:lvl3pPr>
            <a:lvl4pPr marL="487741" indent="0">
              <a:buNone/>
              <a:defRPr sz="711"/>
            </a:lvl4pPr>
            <a:lvl5pPr marL="650321" indent="0">
              <a:buNone/>
              <a:defRPr sz="711"/>
            </a:lvl5pPr>
            <a:lvl6pPr marL="812902" indent="0">
              <a:buNone/>
              <a:defRPr sz="711"/>
            </a:lvl6pPr>
            <a:lvl7pPr marL="975482" indent="0">
              <a:buNone/>
              <a:defRPr sz="711"/>
            </a:lvl7pPr>
            <a:lvl8pPr marL="1138062" indent="0">
              <a:buNone/>
              <a:defRPr sz="711"/>
            </a:lvl8pPr>
            <a:lvl9pPr marL="1300643" indent="0">
              <a:buNone/>
              <a:defRPr sz="71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731520"/>
            <a:ext cx="3145790" cy="1355231"/>
          </a:xfrm>
        </p:spPr>
        <p:txBody>
          <a:bodyPr/>
          <a:lstStyle>
            <a:lvl1pPr marL="0" indent="0">
              <a:buNone/>
              <a:defRPr sz="569"/>
            </a:lvl1pPr>
            <a:lvl2pPr marL="162580" indent="0">
              <a:buNone/>
              <a:defRPr sz="498"/>
            </a:lvl2pPr>
            <a:lvl3pPr marL="325161" indent="0">
              <a:buNone/>
              <a:defRPr sz="427"/>
            </a:lvl3pPr>
            <a:lvl4pPr marL="487741" indent="0">
              <a:buNone/>
              <a:defRPr sz="356"/>
            </a:lvl4pPr>
            <a:lvl5pPr marL="650321" indent="0">
              <a:buNone/>
              <a:defRPr sz="356"/>
            </a:lvl5pPr>
            <a:lvl6pPr marL="812902" indent="0">
              <a:buNone/>
              <a:defRPr sz="356"/>
            </a:lvl6pPr>
            <a:lvl7pPr marL="975482" indent="0">
              <a:buNone/>
              <a:defRPr sz="356"/>
            </a:lvl7pPr>
            <a:lvl8pPr marL="1138062" indent="0">
              <a:buNone/>
              <a:defRPr sz="356"/>
            </a:lvl8pPr>
            <a:lvl9pPr marL="1300643" indent="0">
              <a:buNone/>
              <a:defRPr sz="3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129823"/>
            <a:ext cx="841248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649111"/>
            <a:ext cx="841248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ABE3-A6C6-4475-BBCE-5F81244F4D71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2260036"/>
            <a:ext cx="32918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2260036"/>
            <a:ext cx="21945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D6FC-BFAA-447C-B3CE-63D20C9309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61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5161" rtl="0" eaLnBrk="1" latinLnBrk="0" hangingPunct="1">
        <a:lnSpc>
          <a:spcPct val="90000"/>
        </a:lnSpc>
        <a:spcBef>
          <a:spcPct val="0"/>
        </a:spcBef>
        <a:buNone/>
        <a:defRPr sz="15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290" indent="-81290" algn="l" defTabSz="32516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6" kern="1200">
          <a:solidFill>
            <a:schemeClr val="tx1"/>
          </a:solidFill>
          <a:latin typeface="+mn-lt"/>
          <a:ea typeface="+mn-ea"/>
          <a:cs typeface="+mn-cs"/>
        </a:defRPr>
      </a:lvl1pPr>
      <a:lvl2pPr marL="243870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3" kern="1200">
          <a:solidFill>
            <a:schemeClr val="tx1"/>
          </a:solidFill>
          <a:latin typeface="+mn-lt"/>
          <a:ea typeface="+mn-ea"/>
          <a:cs typeface="+mn-cs"/>
        </a:defRPr>
      </a:lvl2pPr>
      <a:lvl3pPr marL="40645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1" kern="1200">
          <a:solidFill>
            <a:schemeClr val="tx1"/>
          </a:solidFill>
          <a:latin typeface="+mn-lt"/>
          <a:ea typeface="+mn-ea"/>
          <a:cs typeface="+mn-cs"/>
        </a:defRPr>
      </a:lvl3pPr>
      <a:lvl4pPr marL="56903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731611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9419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105677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81933" indent="-81290" algn="l" defTabSz="325161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1pPr>
      <a:lvl2pPr marL="162580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2516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48774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4pPr>
      <a:lvl5pPr marL="650321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5pPr>
      <a:lvl6pPr marL="81290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97548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138062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300643" algn="l" defTabSz="325161" rtl="0" eaLnBrk="1" latinLnBrk="0" hangingPunct="1"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EE4226B-2822-4F8D-16F7-F145CB84BB19}"/>
              </a:ext>
            </a:extLst>
          </p:cNvPr>
          <p:cNvSpPr/>
          <p:nvPr/>
        </p:nvSpPr>
        <p:spPr>
          <a:xfrm>
            <a:off x="0" y="0"/>
            <a:ext cx="9753600" cy="2438400"/>
          </a:xfrm>
          <a:prstGeom prst="rect">
            <a:avLst/>
          </a:prstGeom>
          <a:gradFill>
            <a:gsLst>
              <a:gs pos="45000">
                <a:srgbClr val="396580"/>
              </a:gs>
              <a:gs pos="84000">
                <a:srgbClr val="C0B187"/>
              </a:gs>
              <a:gs pos="79000">
                <a:srgbClr val="E9E3E4">
                  <a:alpha val="99000"/>
                  <a:lumMod val="70000"/>
                </a:srgbClr>
              </a:gs>
              <a:gs pos="94000">
                <a:srgbClr val="3A152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284FFE-E337-11FA-54A9-DB8076E71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1B45EA-8287-8BAE-F4E6-80F1C621AE05}"/>
              </a:ext>
            </a:extLst>
          </p:cNvPr>
          <p:cNvSpPr txBox="1"/>
          <p:nvPr/>
        </p:nvSpPr>
        <p:spPr>
          <a:xfrm>
            <a:off x="2158995" y="662002"/>
            <a:ext cx="5799672" cy="374571"/>
          </a:xfrm>
          <a:prstGeom prst="roundRect">
            <a:avLst/>
          </a:prstGeom>
          <a:solidFill>
            <a:srgbClr val="BEAE89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Inteligência</a:t>
            </a:r>
            <a:r>
              <a:rPr lang="pt-B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no Desenvolvimento de Software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F237F5-6B15-C760-555C-C28D127A6D7C}"/>
              </a:ext>
            </a:extLst>
          </p:cNvPr>
          <p:cNvSpPr txBox="1"/>
          <p:nvPr/>
        </p:nvSpPr>
        <p:spPr>
          <a:xfrm>
            <a:off x="2167462" y="1219200"/>
            <a:ext cx="359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Aliada </a:t>
            </a:r>
            <a:r>
              <a:rPr lang="pt-BR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Concorrente ?</a:t>
            </a:r>
          </a:p>
        </p:txBody>
      </p:sp>
    </p:spTree>
    <p:extLst>
      <p:ext uri="{BB962C8B-B14F-4D97-AF65-F5344CB8AC3E}">
        <p14:creationId xmlns:p14="http://schemas.microsoft.com/office/powerpoint/2010/main" val="265431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EE4226B-2822-4F8D-16F7-F145CB84BB19}"/>
              </a:ext>
            </a:extLst>
          </p:cNvPr>
          <p:cNvSpPr/>
          <p:nvPr/>
        </p:nvSpPr>
        <p:spPr>
          <a:xfrm>
            <a:off x="0" y="0"/>
            <a:ext cx="9753600" cy="2438400"/>
          </a:xfrm>
          <a:prstGeom prst="rect">
            <a:avLst/>
          </a:prstGeom>
          <a:gradFill>
            <a:gsLst>
              <a:gs pos="45000">
                <a:srgbClr val="396580"/>
              </a:gs>
              <a:gs pos="84000">
                <a:srgbClr val="C0B187"/>
              </a:gs>
              <a:gs pos="79000">
                <a:srgbClr val="E9E3E4">
                  <a:alpha val="99000"/>
                  <a:lumMod val="70000"/>
                </a:srgbClr>
              </a:gs>
              <a:gs pos="94000">
                <a:srgbClr val="3A152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F237F5-6B15-C760-555C-C28D127A6D7C}"/>
              </a:ext>
            </a:extLst>
          </p:cNvPr>
          <p:cNvSpPr txBox="1"/>
          <p:nvPr/>
        </p:nvSpPr>
        <p:spPr>
          <a:xfrm>
            <a:off x="2717796" y="821266"/>
            <a:ext cx="28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em pares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AC4140-0382-538E-923C-1FEB27F02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7" y="0"/>
            <a:ext cx="2438400" cy="2438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907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EE4226B-2822-4F8D-16F7-F145CB84BB19}"/>
              </a:ext>
            </a:extLst>
          </p:cNvPr>
          <p:cNvSpPr/>
          <p:nvPr/>
        </p:nvSpPr>
        <p:spPr>
          <a:xfrm>
            <a:off x="0" y="0"/>
            <a:ext cx="9753600" cy="2438400"/>
          </a:xfrm>
          <a:prstGeom prst="rect">
            <a:avLst/>
          </a:prstGeom>
          <a:gradFill>
            <a:gsLst>
              <a:gs pos="45000">
                <a:srgbClr val="396580"/>
              </a:gs>
              <a:gs pos="84000">
                <a:srgbClr val="C0B187"/>
              </a:gs>
              <a:gs pos="79000">
                <a:srgbClr val="E9E3E4">
                  <a:alpha val="99000"/>
                  <a:lumMod val="70000"/>
                </a:srgbClr>
              </a:gs>
              <a:gs pos="94000">
                <a:srgbClr val="3A152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F237F5-6B15-C760-555C-C28D127A6D7C}"/>
              </a:ext>
            </a:extLst>
          </p:cNvPr>
          <p:cNvSpPr txBox="1"/>
          <p:nvPr/>
        </p:nvSpPr>
        <p:spPr>
          <a:xfrm>
            <a:off x="2717796" y="821266"/>
            <a:ext cx="28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de 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A28611-4253-BA58-67CB-0C9A6290F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" y="0"/>
            <a:ext cx="2438400" cy="2438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93716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163</TotalTime>
  <Words>17</Words>
  <Application>Microsoft Office PowerPoint</Application>
  <PresentationFormat>Personalizar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Bastos</dc:creator>
  <cp:lastModifiedBy>Gustavo Bastos</cp:lastModifiedBy>
  <cp:revision>1</cp:revision>
  <dcterms:created xsi:type="dcterms:W3CDTF">2024-05-03T14:57:01Z</dcterms:created>
  <dcterms:modified xsi:type="dcterms:W3CDTF">2024-05-03T17:40:01Z</dcterms:modified>
</cp:coreProperties>
</file>