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FB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71" autoAdjust="0"/>
    <p:restoredTop sz="94660"/>
  </p:normalViewPr>
  <p:slideViewPr>
    <p:cSldViewPr snapToGrid="0">
      <p:cViewPr varScale="1">
        <p:scale>
          <a:sx n="98" d="100"/>
          <a:sy n="98" d="100"/>
        </p:scale>
        <p:origin x="208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1F9B6-2471-4D37-800B-BFEA10302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829137-ED62-42E7-92FF-734F08EF0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7E6925-2266-43D7-B8D8-74ADF3008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905D-ADBE-4F01-BF1E-7C97A689F079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E320C9-6B34-4E26-9E4D-98A31F20B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711DF3-81A6-49E2-9560-E9A4B484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3027-E5C6-4B7A-9152-C156D26660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229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90771-14DB-45C5-8675-00BF2D5AD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CB5655B-4418-4966-845E-F6EF49CA4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A57A52-B868-4016-85AE-B5E0A5E26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905D-ADBE-4F01-BF1E-7C97A689F079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9BCEA4-29FA-4DE4-B9A8-5DD5F1045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FF9018-017C-4975-9DA0-62ED287D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3027-E5C6-4B7A-9152-C156D26660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43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6D8072-6376-4C3A-968E-6C85CD24A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778A73-22E7-441C-905B-B03F83013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878E83-9A69-4484-9235-A70F6CDE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905D-ADBE-4F01-BF1E-7C97A689F079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AE7178-491C-4329-B14B-53E9D87D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1ADEF4-DAB9-4BE5-8069-B3F5F188A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3027-E5C6-4B7A-9152-C156D26660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76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DC238-689D-4089-B036-67AFE49F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6C2714-9718-4F83-9B45-1EFB60706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BDC141-DAF0-45F0-AC55-5443E2E1C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905D-ADBE-4F01-BF1E-7C97A689F079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EB5935-2F4B-44FB-B67F-1AF2FD65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3EFB37-0EF0-4723-A7C0-62922000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3027-E5C6-4B7A-9152-C156D26660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17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93373-470D-4C68-AF17-34A01D42A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BC2C61-DD65-434F-8035-E8C82F5D4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5310C3-B56B-4598-BB08-78238775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905D-ADBE-4F01-BF1E-7C97A689F079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3ED400-D4EC-4C14-8AF0-DE7939444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8E52FA-4D81-4B7C-AA05-00BD11DD1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3027-E5C6-4B7A-9152-C156D26660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788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337CB-F951-4F19-894C-BB2F7957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439EE0-72CA-4C9C-AC92-88D17B3A7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335D45-751C-4379-A61B-62F767A76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211B92-29DF-46F4-9CEA-12C86F40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905D-ADBE-4F01-BF1E-7C97A689F079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BA9AB1-51A5-4C4A-909F-BC8C143F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74F1AD-F065-41F4-8E6F-4500B9A79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3027-E5C6-4B7A-9152-C156D26660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19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ED7E1-C706-4912-BB57-C5B6AE683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E79CD4-504E-49CB-A2C8-F19EED6A2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54F71C2-6814-49FE-8F8A-F93D1956D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CDF1C1F-06B2-4E01-9313-E7C698F8A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4E04A4B-229C-4996-A50D-AE4EB92A4F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DFCED47-2C50-4122-8CCB-0B8B8129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905D-ADBE-4F01-BF1E-7C97A689F079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ACE351E-8C58-406B-A03D-2B26C22F0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8E0F7EE-6AAF-4435-8449-93A15629F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3027-E5C6-4B7A-9152-C156D26660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20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34C4A-4E41-4D99-9473-C52481A13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368676C-D528-429A-9875-4594CD331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905D-ADBE-4F01-BF1E-7C97A689F079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03D576-55DF-46B8-8EE5-7E11AE40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4B1004-F591-4437-ABF7-6A0F46616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3027-E5C6-4B7A-9152-C156D26660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91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D12F8E-6963-46B7-9162-7E5DE9EC4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905D-ADBE-4F01-BF1E-7C97A689F079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DB77307-91E6-49C6-BC29-E44A2D0FC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D0B94C-422D-43D0-9AD6-0182C8BA6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3027-E5C6-4B7A-9152-C156D26660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32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08195-82E3-42F7-8EFF-588CC3189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15B90A-E614-4DDF-B7F6-E19DD9BBA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07E51A-E367-4B42-AF93-2DEBA9615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ADF934-43D4-42BC-9BEA-9719DCC5D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905D-ADBE-4F01-BF1E-7C97A689F079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BAC166-1F24-4450-A154-38837A212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8C6EF4-11CB-43D7-A7D0-8D577A0C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3027-E5C6-4B7A-9152-C156D26660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6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C2B21-98DA-46E6-856D-DBD062367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9DC6D45-B087-4FEE-9E3B-ED7EB9CFE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014372-28EB-4BB8-8E86-E81DB65CC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016626-50A7-4F74-92DD-C3466CBA3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905D-ADBE-4F01-BF1E-7C97A689F079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81F222-5A37-4E52-8290-CA39DA7CB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99679C-DD29-41D2-9090-FA2840AEC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3027-E5C6-4B7A-9152-C156D26660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59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56076B1-106C-4DF7-B42F-7B54BE283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18236F-DACA-49BC-A978-3A4A9CB6F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5493F0-B3B9-421D-B573-C5F42BE25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1905D-ADBE-4F01-BF1E-7C97A689F079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ED9E2B-4563-4ADE-9E08-C0DBD095D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A21BC0-20D1-4026-BA3F-EEFEB6F38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43027-E5C6-4B7A-9152-C156D26660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57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99F25C8-0458-44BC-BFCF-BB5B614D99EF}"/>
              </a:ext>
            </a:extLst>
          </p:cNvPr>
          <p:cNvSpPr/>
          <p:nvPr/>
        </p:nvSpPr>
        <p:spPr>
          <a:xfrm>
            <a:off x="11335657" y="1"/>
            <a:ext cx="856343" cy="6858000"/>
          </a:xfrm>
          <a:prstGeom prst="rect">
            <a:avLst/>
          </a:prstGeom>
          <a:solidFill>
            <a:srgbClr val="8FF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51D6032-26C9-405F-A62D-B1D419BD448A}"/>
              </a:ext>
            </a:extLst>
          </p:cNvPr>
          <p:cNvSpPr txBox="1"/>
          <p:nvPr/>
        </p:nvSpPr>
        <p:spPr>
          <a:xfrm rot="16200000">
            <a:off x="8946390" y="3244334"/>
            <a:ext cx="563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pc="600" dirty="0">
                <a:solidFill>
                  <a:schemeClr val="bg2">
                    <a:lumMod val="25000"/>
                  </a:schemeClr>
                </a:solidFill>
                <a:latin typeface="Montserrat ExtraBold" panose="00000900000000000000" pitchFamily="50" charset="0"/>
              </a:rPr>
              <a:t>RELATÓRIO DE DESEMPENHO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C15B90D-4FEE-458F-96FC-AF3912BC1F46}"/>
              </a:ext>
            </a:extLst>
          </p:cNvPr>
          <p:cNvSpPr/>
          <p:nvPr/>
        </p:nvSpPr>
        <p:spPr>
          <a:xfrm>
            <a:off x="3780972" y="6337061"/>
            <a:ext cx="4071257" cy="79680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6A14B3D9-EF45-4709-BACC-7ED3493A08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" t="23333" r="642" b="24893"/>
          <a:stretch/>
        </p:blipFill>
        <p:spPr>
          <a:xfrm>
            <a:off x="3055437" y="1820422"/>
            <a:ext cx="6081126" cy="321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41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3C719DBD-F762-4A0E-96D6-DFA7CF45F9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99" b="1744"/>
          <a:stretch/>
        </p:blipFill>
        <p:spPr>
          <a:xfrm>
            <a:off x="10682513" y="6068881"/>
            <a:ext cx="1335315" cy="628672"/>
          </a:xfrm>
          <a:prstGeom prst="rect">
            <a:avLst/>
          </a:prstGeom>
        </p:spPr>
      </p:pic>
      <p:pic>
        <p:nvPicPr>
          <p:cNvPr id="17" name="Imagem 16" descr="Ícone&#10;&#10;Descrição gerada automaticamente">
            <a:extLst>
              <a:ext uri="{FF2B5EF4-FFF2-40B4-BE49-F238E27FC236}">
                <a16:creationId xmlns:a16="http://schemas.microsoft.com/office/drawing/2014/main" id="{835C0890-C48B-42BB-B5D8-446D878D3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38" y="2024054"/>
            <a:ext cx="1617108" cy="161710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5B453E25-903C-4392-A6FF-0B806FECD9F6}"/>
              </a:ext>
            </a:extLst>
          </p:cNvPr>
          <p:cNvSpPr/>
          <p:nvPr/>
        </p:nvSpPr>
        <p:spPr>
          <a:xfrm>
            <a:off x="0" y="0"/>
            <a:ext cx="12192000" cy="6286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E6E8D7-7D83-45DF-90B5-B114AF807E82}"/>
              </a:ext>
            </a:extLst>
          </p:cNvPr>
          <p:cNvSpPr txBox="1"/>
          <p:nvPr/>
        </p:nvSpPr>
        <p:spPr>
          <a:xfrm>
            <a:off x="2926778" y="1080000"/>
            <a:ext cx="6338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Ações realizadas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16E4242-6628-4E34-9535-A2A3BD4DB384}"/>
              </a:ext>
            </a:extLst>
          </p:cNvPr>
          <p:cNvSpPr txBox="1"/>
          <p:nvPr/>
        </p:nvSpPr>
        <p:spPr>
          <a:xfrm>
            <a:off x="354204" y="3903468"/>
            <a:ext cx="2215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196202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3C719DBD-F762-4A0E-96D6-DFA7CF45F9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99" b="1744"/>
          <a:stretch/>
        </p:blipFill>
        <p:spPr>
          <a:xfrm>
            <a:off x="4846869" y="5544853"/>
            <a:ext cx="2295060" cy="1080524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0EB56147-2B93-4B8F-892E-1D54A5231E66}"/>
              </a:ext>
            </a:extLst>
          </p:cNvPr>
          <p:cNvSpPr/>
          <p:nvPr/>
        </p:nvSpPr>
        <p:spPr>
          <a:xfrm>
            <a:off x="5312229" y="2844225"/>
            <a:ext cx="2777734" cy="584775"/>
          </a:xfrm>
          <a:prstGeom prst="rect">
            <a:avLst/>
          </a:prstGeom>
          <a:solidFill>
            <a:srgbClr val="8FF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FC2E946-8FA5-40CF-9D1A-EEBC4EFAAD9C}"/>
              </a:ext>
            </a:extLst>
          </p:cNvPr>
          <p:cNvSpPr txBox="1"/>
          <p:nvPr/>
        </p:nvSpPr>
        <p:spPr>
          <a:xfrm>
            <a:off x="3724665" y="2844225"/>
            <a:ext cx="4397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50" charset="0"/>
              </a:rPr>
              <a:t>MUITO OBRIGADO!!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213768B-8089-4154-AA33-CD5E630AA1A3}"/>
              </a:ext>
            </a:extLst>
          </p:cNvPr>
          <p:cNvSpPr txBox="1"/>
          <p:nvPr/>
        </p:nvSpPr>
        <p:spPr>
          <a:xfrm>
            <a:off x="3265404" y="3478273"/>
            <a:ext cx="5283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50" charset="0"/>
              </a:rPr>
              <a:t>Continuamos à disposição!Fale comigo pelo: contatoyoler@gmail.com</a:t>
            </a:r>
            <a:br>
              <a:rPr lang="pt-BR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50" charset="0"/>
              </a:rPr>
            </a:br>
            <a:endParaRPr lang="pt-BR" dirty="0">
              <a:solidFill>
                <a:schemeClr val="bg1">
                  <a:lumMod val="65000"/>
                </a:schemeClr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532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3C719DBD-F762-4A0E-96D6-DFA7CF45F9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99" b="1744"/>
          <a:stretch/>
        </p:blipFill>
        <p:spPr>
          <a:xfrm>
            <a:off x="10682513" y="6068881"/>
            <a:ext cx="1335315" cy="62867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6E6E8D7-7D83-45DF-90B5-B114AF807E82}"/>
              </a:ext>
            </a:extLst>
          </p:cNvPr>
          <p:cNvSpPr txBox="1"/>
          <p:nvPr/>
        </p:nvSpPr>
        <p:spPr>
          <a:xfrm>
            <a:off x="3716982" y="1080000"/>
            <a:ext cx="4758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Desempenho geral das campanhas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F422593-DF5A-042F-AD7A-1D07330896FE}"/>
              </a:ext>
            </a:extLst>
          </p:cNvPr>
          <p:cNvSpPr/>
          <p:nvPr/>
        </p:nvSpPr>
        <p:spPr>
          <a:xfrm>
            <a:off x="0" y="0"/>
            <a:ext cx="12192000" cy="6286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691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3C719DBD-F762-4A0E-96D6-DFA7CF45F9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99" b="1744"/>
          <a:stretch/>
        </p:blipFill>
        <p:spPr>
          <a:xfrm>
            <a:off x="10682513" y="6068881"/>
            <a:ext cx="1335315" cy="628672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5B453E25-903C-4392-A6FF-0B806FECD9F6}"/>
              </a:ext>
            </a:extLst>
          </p:cNvPr>
          <p:cNvSpPr/>
          <p:nvPr/>
        </p:nvSpPr>
        <p:spPr>
          <a:xfrm>
            <a:off x="0" y="0"/>
            <a:ext cx="12192000" cy="6286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E6E8D7-7D83-45DF-90B5-B114AF807E82}"/>
              </a:ext>
            </a:extLst>
          </p:cNvPr>
          <p:cNvSpPr txBox="1"/>
          <p:nvPr/>
        </p:nvSpPr>
        <p:spPr>
          <a:xfrm>
            <a:off x="3716982" y="1080000"/>
            <a:ext cx="5041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Anúncios mais exibidos neste período</a:t>
            </a:r>
          </a:p>
        </p:txBody>
      </p:sp>
    </p:spTree>
    <p:extLst>
      <p:ext uri="{BB962C8B-B14F-4D97-AF65-F5344CB8AC3E}">
        <p14:creationId xmlns:p14="http://schemas.microsoft.com/office/powerpoint/2010/main" val="4136492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3C719DBD-F762-4A0E-96D6-DFA7CF45F9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99" b="1744"/>
          <a:stretch/>
        </p:blipFill>
        <p:spPr>
          <a:xfrm>
            <a:off x="10682513" y="6068881"/>
            <a:ext cx="1335315" cy="628672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5B453E25-903C-4392-A6FF-0B806FECD9F6}"/>
              </a:ext>
            </a:extLst>
          </p:cNvPr>
          <p:cNvSpPr/>
          <p:nvPr/>
        </p:nvSpPr>
        <p:spPr>
          <a:xfrm>
            <a:off x="0" y="0"/>
            <a:ext cx="12192000" cy="6286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E6E8D7-7D83-45DF-90B5-B114AF807E82}"/>
              </a:ext>
            </a:extLst>
          </p:cNvPr>
          <p:cNvSpPr txBox="1"/>
          <p:nvPr/>
        </p:nvSpPr>
        <p:spPr>
          <a:xfrm>
            <a:off x="3716982" y="1080000"/>
            <a:ext cx="5041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Anúncios mais exibidos neste período</a:t>
            </a:r>
          </a:p>
        </p:txBody>
      </p:sp>
    </p:spTree>
    <p:extLst>
      <p:ext uri="{BB962C8B-B14F-4D97-AF65-F5344CB8AC3E}">
        <p14:creationId xmlns:p14="http://schemas.microsoft.com/office/powerpoint/2010/main" val="2707303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3C719DBD-F762-4A0E-96D6-DFA7CF45F9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99" b="1744"/>
          <a:stretch/>
        </p:blipFill>
        <p:spPr>
          <a:xfrm>
            <a:off x="10682513" y="6068881"/>
            <a:ext cx="1335315" cy="628672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5B453E25-903C-4392-A6FF-0B806FECD9F6}"/>
              </a:ext>
            </a:extLst>
          </p:cNvPr>
          <p:cNvSpPr/>
          <p:nvPr/>
        </p:nvSpPr>
        <p:spPr>
          <a:xfrm>
            <a:off x="0" y="0"/>
            <a:ext cx="12192000" cy="6286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E6E8D7-7D83-45DF-90B5-B114AF807E82}"/>
              </a:ext>
            </a:extLst>
          </p:cNvPr>
          <p:cNvSpPr txBox="1"/>
          <p:nvPr/>
        </p:nvSpPr>
        <p:spPr>
          <a:xfrm>
            <a:off x="3716982" y="1080000"/>
            <a:ext cx="5041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Anúncios mais exibidos neste período</a:t>
            </a:r>
          </a:p>
        </p:txBody>
      </p:sp>
    </p:spTree>
    <p:extLst>
      <p:ext uri="{BB962C8B-B14F-4D97-AF65-F5344CB8AC3E}">
        <p14:creationId xmlns:p14="http://schemas.microsoft.com/office/powerpoint/2010/main" val="4129305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3C719DBD-F762-4A0E-96D6-DFA7CF45F9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99" b="1744"/>
          <a:stretch/>
        </p:blipFill>
        <p:spPr>
          <a:xfrm>
            <a:off x="10682513" y="6068881"/>
            <a:ext cx="1335315" cy="628672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5B453E25-903C-4392-A6FF-0B806FECD9F6}"/>
              </a:ext>
            </a:extLst>
          </p:cNvPr>
          <p:cNvSpPr/>
          <p:nvPr/>
        </p:nvSpPr>
        <p:spPr>
          <a:xfrm>
            <a:off x="0" y="0"/>
            <a:ext cx="12192000" cy="6286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E6E8D7-7D83-45DF-90B5-B114AF807E82}"/>
              </a:ext>
            </a:extLst>
          </p:cNvPr>
          <p:cNvSpPr txBox="1"/>
          <p:nvPr/>
        </p:nvSpPr>
        <p:spPr>
          <a:xfrm>
            <a:off x="105229" y="3268919"/>
            <a:ext cx="22749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Páginas </a:t>
            </a:r>
          </a:p>
          <a:p>
            <a:r>
              <a:rPr lang="pt-BR" sz="2000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mais acessadas</a:t>
            </a:r>
          </a:p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e seus </a:t>
            </a:r>
          </a:p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408109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3C719DBD-F762-4A0E-96D6-DFA7CF45F9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99" b="1744"/>
          <a:stretch/>
        </p:blipFill>
        <p:spPr>
          <a:xfrm>
            <a:off x="10682513" y="6068881"/>
            <a:ext cx="1335315" cy="628672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5B453E25-903C-4392-A6FF-0B806FECD9F6}"/>
              </a:ext>
            </a:extLst>
          </p:cNvPr>
          <p:cNvSpPr/>
          <p:nvPr/>
        </p:nvSpPr>
        <p:spPr>
          <a:xfrm>
            <a:off x="0" y="0"/>
            <a:ext cx="12192000" cy="6286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E6E8D7-7D83-45DF-90B5-B114AF807E82}"/>
              </a:ext>
            </a:extLst>
          </p:cNvPr>
          <p:cNvSpPr txBox="1"/>
          <p:nvPr/>
        </p:nvSpPr>
        <p:spPr>
          <a:xfrm>
            <a:off x="4184954" y="1080000"/>
            <a:ext cx="4606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Informações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798680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3C719DBD-F762-4A0E-96D6-DFA7CF45F9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99" b="1744"/>
          <a:stretch/>
        </p:blipFill>
        <p:spPr>
          <a:xfrm>
            <a:off x="10682513" y="6068881"/>
            <a:ext cx="1335315" cy="628672"/>
          </a:xfrm>
          <a:prstGeom prst="rect">
            <a:avLst/>
          </a:prstGeom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1E08E4A5-798D-4905-8EB0-3F973986A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36" y="2718394"/>
            <a:ext cx="1296307" cy="1296307"/>
          </a:xfrm>
          <a:prstGeom prst="rect">
            <a:avLst/>
          </a:prstGeom>
        </p:spPr>
      </p:pic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4151E411-D114-425C-904D-047659F81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655" y="2780846"/>
            <a:ext cx="1296307" cy="1296307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94858376-246F-453B-A36B-EF01D866A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39" y="2800944"/>
            <a:ext cx="1296307" cy="1296307"/>
          </a:xfrm>
          <a:prstGeom prst="rect">
            <a:avLst/>
          </a:prstGeom>
        </p:spPr>
      </p:pic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A8B663A8-7363-444A-BDAE-38033FF0E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812" y="2795954"/>
            <a:ext cx="1296307" cy="1296307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5B453E25-903C-4392-A6FF-0B806FECD9F6}"/>
              </a:ext>
            </a:extLst>
          </p:cNvPr>
          <p:cNvSpPr/>
          <p:nvPr/>
        </p:nvSpPr>
        <p:spPr>
          <a:xfrm>
            <a:off x="0" y="0"/>
            <a:ext cx="12192000" cy="6286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E6E8D7-7D83-45DF-90B5-B114AF807E82}"/>
              </a:ext>
            </a:extLst>
          </p:cNvPr>
          <p:cNvSpPr txBox="1"/>
          <p:nvPr/>
        </p:nvSpPr>
        <p:spPr>
          <a:xfrm>
            <a:off x="2926777" y="1442300"/>
            <a:ext cx="6338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Ações realizadas para melhoria dos anúnciose desempenho da campanha</a:t>
            </a:r>
            <a:br>
              <a:rPr lang="pt-BR" sz="2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</a:br>
            <a:endParaRPr lang="pt-BR" sz="2000" dirty="0">
              <a:solidFill>
                <a:schemeClr val="bg2">
                  <a:lumMod val="25000"/>
                </a:schemeClr>
              </a:solidFill>
              <a:latin typeface="Montserrat" panose="00000500000000000000" pitchFamily="50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DB1458C-7E40-4F63-871B-25E4FED5E851}"/>
              </a:ext>
            </a:extLst>
          </p:cNvPr>
          <p:cNvSpPr txBox="1"/>
          <p:nvPr/>
        </p:nvSpPr>
        <p:spPr>
          <a:xfrm>
            <a:off x="624114" y="4014701"/>
            <a:ext cx="2215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TEXT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16E4242-6628-4E34-9535-A2A3BD4DB384}"/>
              </a:ext>
            </a:extLst>
          </p:cNvPr>
          <p:cNvSpPr txBox="1"/>
          <p:nvPr/>
        </p:nvSpPr>
        <p:spPr>
          <a:xfrm>
            <a:off x="3447979" y="4014701"/>
            <a:ext cx="2215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TEXT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EB9BA3D-EE8C-43DC-B46A-E0EA6FAF0BCB}"/>
              </a:ext>
            </a:extLst>
          </p:cNvPr>
          <p:cNvSpPr txBox="1"/>
          <p:nvPr/>
        </p:nvSpPr>
        <p:spPr>
          <a:xfrm>
            <a:off x="6241222" y="4092261"/>
            <a:ext cx="2722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TEXT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26BF088-9BEC-4D42-9F2C-4A5419FDDB32}"/>
              </a:ext>
            </a:extLst>
          </p:cNvPr>
          <p:cNvSpPr txBox="1"/>
          <p:nvPr/>
        </p:nvSpPr>
        <p:spPr>
          <a:xfrm>
            <a:off x="9222290" y="4092261"/>
            <a:ext cx="257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87244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3C719DBD-F762-4A0E-96D6-DFA7CF45F9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99" b="1744"/>
          <a:stretch/>
        </p:blipFill>
        <p:spPr>
          <a:xfrm>
            <a:off x="10682513" y="6068881"/>
            <a:ext cx="1335315" cy="628672"/>
          </a:xfrm>
          <a:prstGeom prst="rect">
            <a:avLst/>
          </a:prstGeom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98C0FDD1-C1A1-4A60-8EF5-8AB41F8D2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452" y="2584854"/>
            <a:ext cx="1617108" cy="1617108"/>
          </a:xfrm>
          <a:prstGeom prst="rect">
            <a:avLst/>
          </a:prstGeom>
        </p:spPr>
      </p:pic>
      <p:pic>
        <p:nvPicPr>
          <p:cNvPr id="17" name="Imagem 16" descr="Ícone&#10;&#10;Descrição gerada automaticamente">
            <a:extLst>
              <a:ext uri="{FF2B5EF4-FFF2-40B4-BE49-F238E27FC236}">
                <a16:creationId xmlns:a16="http://schemas.microsoft.com/office/drawing/2014/main" id="{835C0890-C48B-42BB-B5D8-446D878D3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08" y="2620446"/>
            <a:ext cx="1617108" cy="161710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5B453E25-903C-4392-A6FF-0B806FECD9F6}"/>
              </a:ext>
            </a:extLst>
          </p:cNvPr>
          <p:cNvSpPr/>
          <p:nvPr/>
        </p:nvSpPr>
        <p:spPr>
          <a:xfrm>
            <a:off x="0" y="0"/>
            <a:ext cx="12192000" cy="6286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E6E8D7-7D83-45DF-90B5-B114AF807E82}"/>
              </a:ext>
            </a:extLst>
          </p:cNvPr>
          <p:cNvSpPr txBox="1"/>
          <p:nvPr/>
        </p:nvSpPr>
        <p:spPr>
          <a:xfrm>
            <a:off x="2926777" y="1442300"/>
            <a:ext cx="6338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Próximas ações a serem realizadas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DB1458C-7E40-4F63-871B-25E4FED5E851}"/>
              </a:ext>
            </a:extLst>
          </p:cNvPr>
          <p:cNvSpPr txBox="1"/>
          <p:nvPr/>
        </p:nvSpPr>
        <p:spPr>
          <a:xfrm>
            <a:off x="3300218" y="4376750"/>
            <a:ext cx="2215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TEXT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16E4242-6628-4E34-9535-A2A3BD4DB384}"/>
              </a:ext>
            </a:extLst>
          </p:cNvPr>
          <p:cNvSpPr txBox="1"/>
          <p:nvPr/>
        </p:nvSpPr>
        <p:spPr>
          <a:xfrm>
            <a:off x="6558674" y="4499860"/>
            <a:ext cx="2215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606411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71</Words>
  <Application>Microsoft Macintosh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Montserrat</vt:lpstr>
      <vt:lpstr>Montserrat ExtraBold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Daniele Oliveira S.</dc:creator>
  <cp:lastModifiedBy>Gustavo Henrique</cp:lastModifiedBy>
  <cp:revision>33</cp:revision>
  <dcterms:created xsi:type="dcterms:W3CDTF">2021-08-05T02:01:51Z</dcterms:created>
  <dcterms:modified xsi:type="dcterms:W3CDTF">2022-11-19T01:42:06Z</dcterms:modified>
</cp:coreProperties>
</file>