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1F9B6-2471-4D37-800B-BFEA10302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29137-ED62-42E7-92FF-734F08EF0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E6925-2266-43D7-B8D8-74ADF30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320C9-6B34-4E26-9E4D-98A31F20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11DF3-81A6-49E2-9560-E9A4B484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2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90771-14DB-45C5-8675-00BF2D5A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5655B-4418-4966-845E-F6EF49CA4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57A52-B868-4016-85AE-B5E0A5E2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BCEA4-29FA-4DE4-B9A8-5DD5F10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F9018-017C-4975-9DA0-62ED287D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6D8072-6376-4C3A-968E-6C85CD24A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778A73-22E7-441C-905B-B03F8301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78E83-9A69-4484-9235-A70F6CD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E7178-491C-4329-B14B-53E9D87D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ADEF4-DAB9-4BE5-8069-B3F5F188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C238-689D-4089-B036-67AFE49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C2714-9718-4F83-9B45-1EFB6070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DC141-DAF0-45F0-AC55-5443E2E1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B5935-2F4B-44FB-B67F-1AF2FD6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3EFB37-0EF0-4723-A7C0-6292200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3373-470D-4C68-AF17-34A01D42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BC2C61-DD65-434F-8035-E8C82F5D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310C3-B56B-4598-BB08-78238775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ED400-D4EC-4C14-8AF0-DE79394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E52FA-4D81-4B7C-AA05-00BD11DD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8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37CB-F951-4F19-894C-BB2F795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39EE0-72CA-4C9C-AC92-88D17B3A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35D45-751C-4379-A61B-62F767A7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211B92-29DF-46F4-9CEA-12C86F40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A9AB1-51A5-4C4A-909F-BC8C143F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4F1AD-F065-41F4-8E6F-4500B9A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9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D7E1-C706-4912-BB57-C5B6AE68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79CD4-504E-49CB-A2C8-F19EED6A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4F71C2-6814-49FE-8F8A-F93D1956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DF1C1F-06B2-4E01-9313-E7C698F8A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E04A4B-229C-4996-A50D-AE4EB92A4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FCED47-2C50-4122-8CCB-0B8B8129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CE351E-8C58-406B-A03D-2B26C22F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E0F7EE-6AAF-4435-8449-93A15629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0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4C4A-4E41-4D99-9473-C52481A1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68676C-D528-429A-9875-4594CD33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03D576-55DF-46B8-8EE5-7E11AE40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4B1004-F591-4437-ABF7-6A0F466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D12F8E-6963-46B7-9162-7E5DE9EC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B77307-91E6-49C6-BC29-E44A2D0F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D0B94C-422D-43D0-9AD6-0182C8BA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8195-82E3-42F7-8EFF-588CC318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5B90A-E614-4DDF-B7F6-E19DD9BB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7E51A-E367-4B42-AF93-2DEBA961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ADF934-43D4-42BC-9BEA-9719DCC5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AC166-1F24-4450-A154-38837A21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8C6EF4-11CB-43D7-A7D0-8D577A0C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C2B21-98DA-46E6-856D-DBD06236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DC6D45-B087-4FEE-9E3B-ED7EB9CFE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014372-28EB-4BB8-8E86-E81DB65C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16626-50A7-4F74-92DD-C3466CB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1F222-5A37-4E52-8290-CA39DA7C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9679C-DD29-41D2-9090-FA2840AE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9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6076B1-106C-4DF7-B42F-7B54BE28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8236F-DACA-49BC-A978-3A4A9CB6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5493F0-B3B9-421D-B573-C5F42BE25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D9E2B-4563-4ADE-9E08-C0DBD095D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21BC0-20D1-4026-BA3F-EEFEB6F38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9F25C8-0458-44BC-BFCF-BB5B614D99EF}"/>
              </a:ext>
            </a:extLst>
          </p:cNvPr>
          <p:cNvSpPr/>
          <p:nvPr/>
        </p:nvSpPr>
        <p:spPr>
          <a:xfrm>
            <a:off x="11335657" y="1"/>
            <a:ext cx="856343" cy="6858000"/>
          </a:xfrm>
          <a:prstGeom prst="rect">
            <a:avLst/>
          </a:prstGeom>
          <a:solidFill>
            <a:srgbClr val="8FF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1D6032-26C9-405F-A62D-B1D419BD448A}"/>
              </a:ext>
            </a:extLst>
          </p:cNvPr>
          <p:cNvSpPr txBox="1"/>
          <p:nvPr/>
        </p:nvSpPr>
        <p:spPr>
          <a:xfrm rot="16200000">
            <a:off x="8946390" y="3244334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50" charset="0"/>
              </a:rPr>
              <a:t>RELATÓRIO DE DESEMPENHO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C15B90D-4FEE-458F-96FC-AF3912BC1F46}"/>
              </a:ext>
            </a:extLst>
          </p:cNvPr>
          <p:cNvSpPr/>
          <p:nvPr/>
        </p:nvSpPr>
        <p:spPr>
          <a:xfrm>
            <a:off x="3780972" y="6337061"/>
            <a:ext cx="4071257" cy="796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A14B3D9-EF45-4709-BACC-7ED3493A0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23333" r="642" b="24893"/>
          <a:stretch/>
        </p:blipFill>
        <p:spPr>
          <a:xfrm>
            <a:off x="3055437" y="1820422"/>
            <a:ext cx="6081126" cy="32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835C0890-C48B-42BB-B5D8-446D878D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" y="2024054"/>
            <a:ext cx="1617108" cy="161710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8" y="1080000"/>
            <a:ext cx="633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Ações realizadas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354204" y="3903468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CE53F1-EC5E-41C0-9CA5-09994F7E08DF}"/>
              </a:ext>
            </a:extLst>
          </p:cNvPr>
          <p:cNvSpPr txBox="1"/>
          <p:nvPr/>
        </p:nvSpPr>
        <p:spPr>
          <a:xfrm>
            <a:off x="8475016" y="160447"/>
            <a:ext cx="3703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8FFB0D"/>
                </a:solidFill>
                <a:latin typeface="Montserrat" panose="00000500000000000000" pitchFamily="50" charset="0"/>
              </a:rPr>
              <a:t>GOOGLE ADWORDS | OUTUBRO 2022</a:t>
            </a:r>
          </a:p>
        </p:txBody>
      </p:sp>
    </p:spTree>
    <p:extLst>
      <p:ext uri="{BB962C8B-B14F-4D97-AF65-F5344CB8AC3E}">
        <p14:creationId xmlns:p14="http://schemas.microsoft.com/office/powerpoint/2010/main" val="219620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4846869" y="5544853"/>
            <a:ext cx="2295060" cy="108052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B56147-2B93-4B8F-892E-1D54A5231E66}"/>
              </a:ext>
            </a:extLst>
          </p:cNvPr>
          <p:cNvSpPr/>
          <p:nvPr/>
        </p:nvSpPr>
        <p:spPr>
          <a:xfrm>
            <a:off x="5312229" y="2844225"/>
            <a:ext cx="2777734" cy="584775"/>
          </a:xfrm>
          <a:prstGeom prst="rect">
            <a:avLst/>
          </a:prstGeom>
          <a:solidFill>
            <a:srgbClr val="8FF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C2E946-8FA5-40CF-9D1A-EEBC4EFAAD9C}"/>
              </a:ext>
            </a:extLst>
          </p:cNvPr>
          <p:cNvSpPr txBox="1"/>
          <p:nvPr/>
        </p:nvSpPr>
        <p:spPr>
          <a:xfrm>
            <a:off x="3724665" y="2844225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50" charset="0"/>
              </a:rPr>
              <a:t>MUITO OBRIGADO!!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13768B-8089-4154-AA33-CD5E630AA1A3}"/>
              </a:ext>
            </a:extLst>
          </p:cNvPr>
          <p:cNvSpPr txBox="1"/>
          <p:nvPr/>
        </p:nvSpPr>
        <p:spPr>
          <a:xfrm>
            <a:off x="3265404" y="3478273"/>
            <a:ext cx="5283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50" charset="0"/>
              </a:rPr>
              <a:t>Continuamos à disposição!Fale comigo pelo: contatoyoler@gmail.com</a:t>
            </a:r>
            <a:b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50" charset="0"/>
              </a:rPr>
            </a:br>
            <a:endParaRPr lang="pt-BR" dirty="0">
              <a:solidFill>
                <a:schemeClr val="bg1">
                  <a:lumMod val="6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475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Desempenho geral das campanhas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F422593-DF5A-042F-AD7A-1D07330896FE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69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41364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27073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412930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105229" y="3268919"/>
            <a:ext cx="2274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Páginas </a:t>
            </a:r>
          </a:p>
          <a:p>
            <a:r>
              <a:rPr lang="pt-BR" sz="20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mais acessadas</a:t>
            </a:r>
          </a:p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e seus </a:t>
            </a:r>
          </a:p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08109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4184954" y="1080000"/>
            <a:ext cx="460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Informações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79868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E08E4A5-798D-4905-8EB0-3F973986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6" y="2718394"/>
            <a:ext cx="1296307" cy="1296307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151E411-D114-425C-904D-047659F8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55" y="2780846"/>
            <a:ext cx="1296307" cy="1296307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4858376-246F-453B-A36B-EF01D866A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39" y="2800944"/>
            <a:ext cx="1296307" cy="1296307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A8B663A8-7363-444A-BDAE-38033FF0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12" y="2795954"/>
            <a:ext cx="1296307" cy="129630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7" y="1442300"/>
            <a:ext cx="63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Ações realizadas para melhoria dos anúnciose desempenho da campanha</a:t>
            </a:r>
            <a:b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</a:br>
            <a:endParaRPr lang="pt-BR" sz="2000" dirty="0">
              <a:solidFill>
                <a:schemeClr val="bg2">
                  <a:lumMod val="2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1458C-7E40-4F63-871B-25E4FED5E851}"/>
              </a:ext>
            </a:extLst>
          </p:cNvPr>
          <p:cNvSpPr txBox="1"/>
          <p:nvPr/>
        </p:nvSpPr>
        <p:spPr>
          <a:xfrm>
            <a:off x="624114" y="4014701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3447979" y="4014701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B9BA3D-EE8C-43DC-B46A-E0EA6FAF0BCB}"/>
              </a:ext>
            </a:extLst>
          </p:cNvPr>
          <p:cNvSpPr txBox="1"/>
          <p:nvPr/>
        </p:nvSpPr>
        <p:spPr>
          <a:xfrm>
            <a:off x="6241222" y="4092261"/>
            <a:ext cx="272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6BF088-9BEC-4D42-9F2C-4A5419FDDB32}"/>
              </a:ext>
            </a:extLst>
          </p:cNvPr>
          <p:cNvSpPr txBox="1"/>
          <p:nvPr/>
        </p:nvSpPr>
        <p:spPr>
          <a:xfrm>
            <a:off x="9222290" y="4092261"/>
            <a:ext cx="257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724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8C0FDD1-C1A1-4A60-8EF5-8AB41F8D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2" y="2584854"/>
            <a:ext cx="1617108" cy="1617108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835C0890-C48B-42BB-B5D8-446D878D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08" y="2620446"/>
            <a:ext cx="1617108" cy="161710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7" y="1442300"/>
            <a:ext cx="633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Próximas ações a serem realizadas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1458C-7E40-4F63-871B-25E4FED5E851}"/>
              </a:ext>
            </a:extLst>
          </p:cNvPr>
          <p:cNvSpPr txBox="1"/>
          <p:nvPr/>
        </p:nvSpPr>
        <p:spPr>
          <a:xfrm>
            <a:off x="3300218" y="4376750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6558674" y="4499860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064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76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Oliveira S.</dc:creator>
  <cp:lastModifiedBy>Gustavo Henrique</cp:lastModifiedBy>
  <cp:revision>32</cp:revision>
  <dcterms:created xsi:type="dcterms:W3CDTF">2021-08-05T02:01:51Z</dcterms:created>
  <dcterms:modified xsi:type="dcterms:W3CDTF">2022-11-19T01:18:30Z</dcterms:modified>
</cp:coreProperties>
</file>