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09" r:id="rId2"/>
    <p:sldId id="30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alatino Linotype" panose="0204050205050503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62E"/>
    <a:srgbClr val="B83237"/>
    <a:srgbClr val="B31623"/>
    <a:srgbClr val="180397"/>
    <a:srgbClr val="F74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44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54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ct val="100000"/>
              <a:buFont typeface="Courier New"/>
              <a:buChar char="o"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99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399"/>
            <a:ext cx="8228763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0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4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7F7F7F"/>
              </a:buClr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7F7F7F"/>
              </a:buClr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32000"/>
              </a:schemeClr>
            </a:gs>
            <a:gs pos="31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05"/>
            <a:ext cx="9144000" cy="64865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6166"/>
            <a:ext cx="5943600" cy="300093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5086350"/>
            <a:ext cx="9144000" cy="1028700"/>
          </a:xfrm>
          <a:prstGeom prst="rect">
            <a:avLst/>
          </a:prstGeom>
          <a:solidFill>
            <a:srgbClr val="18039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0" y="50993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4ª </a:t>
            </a: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Mostra de Talentos</a:t>
            </a:r>
          </a:p>
        </p:txBody>
      </p:sp>
    </p:spTree>
    <p:extLst>
      <p:ext uri="{BB962C8B-B14F-4D97-AF65-F5344CB8AC3E}">
        <p14:creationId xmlns:p14="http://schemas.microsoft.com/office/powerpoint/2010/main" val="125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979654" y="1766605"/>
            <a:ext cx="7243558" cy="3988823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363808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3814445" y="1603329"/>
            <a:ext cx="4741197" cy="4086788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30621" y="2060501"/>
            <a:ext cx="3657373" cy="36296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Disponível na aba </a:t>
            </a:r>
            <a:r>
              <a:rPr lang="pt-BR" sz="2903" spc="-1" dirty="0" err="1">
                <a:solidFill>
                  <a:schemeClr val="bg1"/>
                </a:solidFill>
              </a:rPr>
              <a:t>Source</a:t>
            </a:r>
            <a:r>
              <a:rPr lang="pt-BR" sz="2903" spc="-1" dirty="0">
                <a:solidFill>
                  <a:schemeClr val="bg1"/>
                </a:solidFill>
              </a:rPr>
              <a:t>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Simplesmente copiar e colar para usar;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Atualizado </a:t>
            </a:r>
            <a:r>
              <a:rPr lang="pt-BR" sz="2903" spc="-1" dirty="0" err="1">
                <a:solidFill>
                  <a:schemeClr val="bg1"/>
                </a:solidFill>
              </a:rPr>
              <a:t>dinâmicamente</a:t>
            </a:r>
            <a:r>
              <a:rPr lang="pt-BR" sz="2903" spc="-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Fonte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5814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2"/>
          <p:cNvPicPr/>
          <p:nvPr/>
        </p:nvPicPr>
        <p:blipFill>
          <a:blip r:embed="rId2"/>
          <a:stretch/>
        </p:blipFill>
        <p:spPr>
          <a:xfrm>
            <a:off x="4114545" y="1640883"/>
            <a:ext cx="4506406" cy="4133485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130621" y="1902124"/>
            <a:ext cx="3853304" cy="378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Cria o CRUD em PHP com todos os elementos;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Possibilita integrar o formulário com o banco de dados;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Possível criá-lo sem precisar programar uma linha de código.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Gerador de CRUD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455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89"/>
          <p:cNvCxnSpPr/>
          <p:nvPr/>
        </p:nvCxnSpPr>
        <p:spPr>
          <a:xfrm rot="10800000">
            <a:off x="395536" y="919345"/>
            <a:ext cx="8568951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7" y="3742504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Integrantes da Equipe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0402" y="4457662"/>
            <a:ext cx="8304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Bruno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oppi da Silva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Diego Alex Dandolini</a:t>
            </a: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Kuhn Olmedo Silva</a:t>
            </a: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Kelvin Felipe Motter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William Filipe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</a:t>
            </a: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azini</a:t>
            </a:r>
          </a:p>
          <a:p>
            <a:pPr marL="457200" indent="-457200">
              <a:buFontTx/>
              <a:buChar char="-"/>
            </a:pP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146559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Turma: 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PHP- Vespertino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2901314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Instrutor: Anderson </a:t>
            </a:r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Scholoegel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1" y="1149030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TÍTULO: Form Builder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316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316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smtClean="0">
                <a:solidFill>
                  <a:schemeClr val="bg1"/>
                </a:solidFill>
              </a:rPr>
              <a:t>Form </a:t>
            </a:r>
            <a:r>
              <a:rPr lang="pt-BR" i="1" dirty="0">
                <a:solidFill>
                  <a:schemeClr val="bg1"/>
                </a:solidFill>
              </a:rPr>
              <a:t>Builder</a:t>
            </a:r>
            <a:r>
              <a:rPr lang="pt-BR" dirty="0">
                <a:solidFill>
                  <a:schemeClr val="bg1"/>
                </a:solidFill>
              </a:rPr>
              <a:t> é a </a:t>
            </a:r>
            <a:r>
              <a:rPr lang="pt-BR" dirty="0" smtClean="0">
                <a:solidFill>
                  <a:schemeClr val="bg1"/>
                </a:solidFill>
              </a:rPr>
              <a:t>ferramenta</a:t>
            </a:r>
            <a:r>
              <a:rPr lang="pt-BR" dirty="0">
                <a:solidFill>
                  <a:schemeClr val="bg1"/>
                </a:solidFill>
              </a:rPr>
              <a:t> para construção de aplicativos cliente servidor ou web.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15240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Ele </a:t>
            </a:r>
            <a:r>
              <a:rPr lang="pt-BR" dirty="0">
                <a:solidFill>
                  <a:schemeClr val="bg1"/>
                </a:solidFill>
              </a:rPr>
              <a:t>possui ambiente gráfico e permite ao desenvolvedor, programar com total integração a base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832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 SERVE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832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Simplificar </a:t>
            </a:r>
            <a:r>
              <a:rPr lang="pt-BR" dirty="0">
                <a:solidFill>
                  <a:schemeClr val="bg1"/>
                </a:solidFill>
              </a:rPr>
              <a:t>todos os seus formulários de papel manuais em digital.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chemeClr val="bg1"/>
                </a:solidFill>
              </a:rPr>
              <a:t>uso de software de construtores de formulários baseados na Web reduz suas despesas comerciais. A maior parte do seu papel e despesas de postagem são eliminadas.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Aplicativo </a:t>
            </a:r>
            <a:r>
              <a:rPr lang="pt-BR" dirty="0">
                <a:solidFill>
                  <a:schemeClr val="bg1"/>
                </a:solidFill>
              </a:rPr>
              <a:t>de criação de formulários dinâmicos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15240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QUEM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Para pessoas ou empresas que buscam a praticidade de criar um banco de dados em pouco tempo.</a:t>
            </a:r>
          </a:p>
          <a:p>
            <a:r>
              <a:rPr lang="pt-BR" smtClean="0">
                <a:solidFill>
                  <a:schemeClr val="bg1"/>
                </a:solidFill>
              </a:rPr>
              <a:t>Desenvolvedores </a:t>
            </a:r>
            <a:r>
              <a:rPr lang="pt-BR" dirty="0" smtClean="0">
                <a:solidFill>
                  <a:schemeClr val="bg1"/>
                </a:solidFill>
              </a:rPr>
              <a:t>de programas de </a:t>
            </a:r>
            <a:r>
              <a:rPr lang="pt-BR" smtClean="0">
                <a:solidFill>
                  <a:schemeClr val="bg1"/>
                </a:solidFill>
              </a:rPr>
              <a:t>software 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2475345" y="1136073"/>
            <a:ext cx="4174836" cy="5615710"/>
          </a:xfrm>
          <a:prstGeom prst="rect">
            <a:avLst/>
          </a:prstGeom>
          <a:ln>
            <a:noFill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56144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DO PROJETO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099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172" y="1062234"/>
            <a:ext cx="8228763" cy="8585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991" spc="-1" dirty="0">
                <a:solidFill>
                  <a:schemeClr val="bg1"/>
                </a:solidFill>
              </a:rPr>
              <a:t>Criador de Formulários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457172" y="2060501"/>
            <a:ext cx="8228763" cy="29827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Elementos do tipo texto, número, header, botões, </a:t>
            </a:r>
            <a:r>
              <a:rPr lang="pt-BR" sz="2903" spc="-1" dirty="0" err="1">
                <a:solidFill>
                  <a:schemeClr val="bg1"/>
                </a:solidFill>
              </a:rPr>
              <a:t>checkboxes</a:t>
            </a:r>
            <a:r>
              <a:rPr lang="pt-BR" sz="2903" spc="-1" dirty="0">
                <a:solidFill>
                  <a:schemeClr val="bg1"/>
                </a:solidFill>
              </a:rPr>
              <a:t>, radio e outros;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Totalmente editáveis;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Arrastáveis;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Responsivos.</a:t>
            </a:r>
          </a:p>
        </p:txBody>
      </p:sp>
    </p:spTree>
    <p:extLst>
      <p:ext uri="{BB962C8B-B14F-4D97-AF65-F5344CB8AC3E}">
        <p14:creationId xmlns:p14="http://schemas.microsoft.com/office/powerpoint/2010/main" val="1967380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/>
          <p:cNvPicPr/>
          <p:nvPr/>
        </p:nvPicPr>
        <p:blipFill>
          <a:blip r:embed="rId2"/>
          <a:stretch/>
        </p:blipFill>
        <p:spPr>
          <a:xfrm>
            <a:off x="849033" y="1650353"/>
            <a:ext cx="7335646" cy="4206632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326552" y="922470"/>
            <a:ext cx="8228763" cy="8585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991" spc="-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2665352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1893998" y="1640883"/>
            <a:ext cx="5094198" cy="4230471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1381363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ecutivo">
  <a:themeElements>
    <a:clrScheme name="Ex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209</Words>
  <Application>Microsoft Office PowerPoint</Application>
  <PresentationFormat>Apresentação na tela (4:3)</PresentationFormat>
  <Paragraphs>42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Palatino Linotype</vt:lpstr>
      <vt:lpstr>Wingdings</vt:lpstr>
      <vt:lpstr>Courier New</vt:lpstr>
      <vt:lpstr>Executivo</vt:lpstr>
      <vt:lpstr>Apresentação do PowerPoint</vt:lpstr>
      <vt:lpstr>Apresentação do PowerPoint</vt:lpstr>
      <vt:lpstr>O QUE É ?</vt:lpstr>
      <vt:lpstr>PARA QUE SERVE ?</vt:lpstr>
      <vt:lpstr>PARA QUEM ?</vt:lpstr>
      <vt:lpstr>DIAGRAMA DO PROJETO</vt:lpstr>
      <vt:lpstr>Apresentação do PowerPoint</vt:lpstr>
      <vt:lpstr>Criador de Formulários</vt:lpstr>
      <vt:lpstr>Criador de Formulários</vt:lpstr>
      <vt:lpstr>Criador de Formulários</vt:lpstr>
      <vt:lpstr>Código Fonte</vt:lpstr>
      <vt:lpstr>Gerador de 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Renam Eduardo Carvalho Pereira</dc:creator>
  <cp:lastModifiedBy>vespertino</cp:lastModifiedBy>
  <cp:revision>63</cp:revision>
  <dcterms:modified xsi:type="dcterms:W3CDTF">2018-09-03T16:53:59Z</dcterms:modified>
</cp:coreProperties>
</file>