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6" r:id="rId2"/>
    <p:sldId id="25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90" r:id="rId13"/>
    <p:sldId id="292" r:id="rId14"/>
    <p:sldId id="291" r:id="rId15"/>
    <p:sldId id="293" r:id="rId16"/>
    <p:sldId id="289" r:id="rId17"/>
    <p:sldId id="294" r:id="rId18"/>
    <p:sldId id="287" r:id="rId19"/>
    <p:sldId id="295" r:id="rId20"/>
    <p:sldId id="286" r:id="rId21"/>
    <p:sldId id="296" r:id="rId22"/>
    <p:sldId id="285" r:id="rId23"/>
    <p:sldId id="266" r:id="rId24"/>
    <p:sldId id="288" r:id="rId25"/>
    <p:sldId id="265" r:id="rId26"/>
    <p:sldId id="264" r:id="rId27"/>
    <p:sldId id="263" r:id="rId28"/>
    <p:sldId id="262" r:id="rId29"/>
    <p:sldId id="261" r:id="rId30"/>
    <p:sldId id="260" r:id="rId31"/>
    <p:sldId id="259" r:id="rId32"/>
    <p:sldId id="257" r:id="rId33"/>
    <p:sldId id="27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E62E2-1810-4F34-973A-6256F90DC95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4D75A-AAA1-4B7D-AB29-BB5733F4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14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54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4D75A-AAA1-4B7D-AB29-BB5733F4E46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13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9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3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88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4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66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9A7C-E0D8-4796-AA92-11EEB685D6A9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A6B1-46DC-461A-924A-C7A681A6E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31640" y="162880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JOGO INTERATIVO</a:t>
            </a:r>
            <a:endParaRPr lang="pt-B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56452" y="2591901"/>
            <a:ext cx="441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MANUTENÇÃO PREVENTIVA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lunos\Documents\start-1436757_960_720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8" y="3618977"/>
            <a:ext cx="3584798" cy="371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otÃ£o interrogaÃ§Ã£o 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8824"/>
            <a:ext cx="2376264" cy="22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96136" y="63813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Instruções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00368" y="64271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COMEÇAR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23728" y="305356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Gustavo Henrique n-15 // João Pedro Morais n-17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</a:t>
            </a:r>
            <a:r>
              <a:rPr lang="pt-BR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71600" y="162880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Logo ao ligar o computador é exibido uma mensagem de “Falha no HD”. Após a mensagem o computador suspende suas atividades, não chegando nem mesmo a iniciar o boot.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fazer?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Trocar HD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4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Fazer limpeza</a:t>
            </a:r>
            <a:endParaRPr lang="pt-BR" dirty="0"/>
          </a:p>
        </p:txBody>
      </p:sp>
      <p:sp>
        <p:nvSpPr>
          <p:cNvPr id="10" name="Retângulo de cantos arredondados 9">
            <a:hlinkClick r:id="rId4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Atualizar drives</a:t>
            </a:r>
            <a:endParaRPr lang="pt-BR" dirty="0"/>
          </a:p>
        </p:txBody>
      </p:sp>
      <p:sp>
        <p:nvSpPr>
          <p:cNvPr id="11" name="Retângulo de cantos arredondados 10">
            <a:hlinkClick r:id="rId4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Placa mãe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6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5596" y="1124744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Durante a utilização da 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computador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ao acessar alguns arquivos no HD o computador trava durante alguns segundas e volta a funcionar. As vezes, ao tentar acessar alguns arquivos no HD o computador trava durante alguns segundos e volta a funcionar. As vezes ao tentar acessar alguns arquivos no HD o Windows avisa que eles estão 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corrompidos 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 não permite o acesso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fazer?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Trocar HD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4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Monitor </a:t>
            </a:r>
            <a:endParaRPr lang="pt-BR" dirty="0"/>
          </a:p>
        </p:txBody>
      </p:sp>
      <p:sp>
        <p:nvSpPr>
          <p:cNvPr id="10" name="Retângulo de cantos arredondados 9">
            <a:hlinkClick r:id="rId4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Atualizar drives</a:t>
            </a:r>
            <a:endParaRPr lang="pt-BR" dirty="0"/>
          </a:p>
        </p:txBody>
      </p:sp>
      <p:sp>
        <p:nvSpPr>
          <p:cNvPr id="11" name="Retângulo de cantos arredondados 10">
            <a:hlinkClick r:id="rId4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Memoria 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6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</a:t>
            </a:r>
            <a:r>
              <a:rPr lang="pt-BR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35596" y="1460977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Ao tentar ler ou gravar arquivos em disquete o </a:t>
            </a:r>
            <a:r>
              <a:rPr lang="pt-B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exibe uma mensagem de erro ao disco.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Obs.: Já foram utilizados vários disquetes, antigos e novos, porém o problema permanece.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Onde está o problema?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Mau contato de fios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3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Limpar a placa mãe </a:t>
            </a:r>
            <a:endParaRPr lang="pt-BR" dirty="0"/>
          </a:p>
        </p:txBody>
      </p:sp>
      <p:sp>
        <p:nvSpPr>
          <p:cNvPr id="10" name="Retângulo de cantos arredondados 9">
            <a:hlinkClick r:id="rId4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Trocar drive de disquete</a:t>
            </a:r>
            <a:endParaRPr lang="pt-BR" dirty="0"/>
          </a:p>
        </p:txBody>
      </p:sp>
      <p:sp>
        <p:nvSpPr>
          <p:cNvPr id="11" name="Retângulo de cantos arredondados 10">
            <a:hlinkClick r:id="rId3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cooler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5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8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478" y="128948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vezes o computador não liga e apresenta bips longos, quando liga apresenta trava na execução de qualquer programa até mesmo antes do boot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Obs.: O problema começou após ele ser transportado de um lugar a outro dentro de um porta-malas.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fazer?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Verificar monitor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4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Uma limpeza e verificar fios com mau contato</a:t>
            </a:r>
            <a:endParaRPr lang="pt-BR" dirty="0"/>
          </a:p>
        </p:txBody>
      </p:sp>
      <p:sp>
        <p:nvSpPr>
          <p:cNvPr id="10" name="Retângulo de cantos arredondados 9">
            <a:hlinkClick r:id="rId3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HD</a:t>
            </a:r>
            <a:endParaRPr lang="pt-BR" dirty="0"/>
          </a:p>
        </p:txBody>
      </p:sp>
      <p:sp>
        <p:nvSpPr>
          <p:cNvPr id="11" name="Retângulo de cantos arredondados 10">
            <a:hlinkClick r:id="rId3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Trocar memoria 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</a:t>
            </a:r>
            <a:r>
              <a:rPr lang="pt-BR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41478" y="128948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computador está muito lento, tanto para ler e gravar arquivos quanto para executar programas, digitar textos, acessar a Internet, etc. Alguns arquivas do usuário sumiram. As vezes trava. Defeito apareceu depois de abrir um arquivo executável que um 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amigo 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lhe enviou por </a:t>
            </a:r>
            <a:r>
              <a:rPr lang="pt-BR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 fazer?</a:t>
            </a: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Usar </a:t>
            </a:r>
            <a:r>
              <a:rPr lang="pt-B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anti-vírus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4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Atualizar sistema operacional</a:t>
            </a:r>
            <a:endParaRPr lang="pt-BR" dirty="0"/>
          </a:p>
        </p:txBody>
      </p:sp>
      <p:sp>
        <p:nvSpPr>
          <p:cNvPr id="10" name="Retângulo de cantos arredondados 9">
            <a:hlinkClick r:id="rId4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Comprar uma fonte</a:t>
            </a:r>
            <a:endParaRPr lang="pt-BR" dirty="0"/>
          </a:p>
        </p:txBody>
      </p:sp>
      <p:sp>
        <p:nvSpPr>
          <p:cNvPr id="11" name="Retângulo de cantos arredondados 10">
            <a:hlinkClick r:id="rId4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drive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9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35696" y="692696"/>
            <a:ext cx="5969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INSTRUÇOES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59632" y="2060848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 JOGO COM 20 PERGUNTAS CUJO SEU OBJETIVO SERA DESCOBRIR O PROBLEMA DO COMPUTADOR, TANTO EM SOFTWARE COMO EM HARDWARE, AO ERRAR VOCÊ VOLTA DESDE O COMEÇO E PRECISARÁ REFAZÊ-LAS.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Resultado de imagem para botÃ£o VOLTAR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61048"/>
            <a:ext cx="1944216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851920" y="580526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VOLTAR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10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478" y="128948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vezes o computador não liga e apresenta bips longos, quando liga apresenta trava na execução de qualquer programa até mesmo antes do boot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Obs.: O problema começou após ele ser transportado de um lugar a outro dentro de um porta-malas.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fazer?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Verificar monitor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3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Uma limpeza e verificar fios com mau contato</a:t>
            </a:r>
            <a:endParaRPr lang="pt-BR" dirty="0"/>
          </a:p>
        </p:txBody>
      </p:sp>
      <p:sp>
        <p:nvSpPr>
          <p:cNvPr id="10" name="Retângulo de cantos arredondados 9">
            <a:hlinkClick r:id="rId3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Trocar gabinete</a:t>
            </a:r>
            <a:endParaRPr lang="pt-BR" dirty="0"/>
          </a:p>
        </p:txBody>
      </p:sp>
      <p:sp>
        <p:nvSpPr>
          <p:cNvPr id="11" name="Retângulo de cantos arredondados 10">
            <a:hlinkClick r:id="rId4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memoria 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0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4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1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3568" y="162880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computador não está lendo nenhum tipo de periférico de entrada (pen-drives, mouse, teclado e outros). Você já fez muitas coisas inclusive tentou trocar as entradas mas nada funcionou, o que é o certo a fazer?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Atualizar drive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4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Limpar entrada</a:t>
            </a:r>
            <a:endParaRPr lang="pt-BR" dirty="0"/>
          </a:p>
        </p:txBody>
      </p:sp>
      <p:sp>
        <p:nvSpPr>
          <p:cNvPr id="10" name="Retângulo de cantos arredondados 9">
            <a:hlinkClick r:id="rId4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processador</a:t>
            </a:r>
            <a:endParaRPr lang="pt-BR" dirty="0"/>
          </a:p>
        </p:txBody>
      </p:sp>
      <p:sp>
        <p:nvSpPr>
          <p:cNvPr id="11" name="Retângulo de cantos arredondados 10">
            <a:hlinkClick r:id="rId4" action="ppaction://hlinksldjump"/>
          </p:cNvPr>
          <p:cNvSpPr/>
          <p:nvPr/>
        </p:nvSpPr>
        <p:spPr>
          <a:xfrm>
            <a:off x="4494076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Trocar entrada novamente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8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98" name="Picture 2" descr="Resultado de imagem para FAUSTÃ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790950"/>
            <a:ext cx="38385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9552" y="404664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ERROUUUUU!!!!</a:t>
            </a:r>
          </a:p>
          <a:p>
            <a:endParaRPr lang="pt-BR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ESTUDE MAIS E VOLTE MAIS TARDE</a:t>
            </a:r>
            <a:endParaRPr lang="pt-BR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C:\Users\Alunos\Downloads\kisspng-homer-simpson-the-simpsons-tapped-out-sad-donuts-homer-simpson-5b3de1499e9ef7.92490570153078202564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637223"/>
            <a:ext cx="3374504" cy="33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unos\Downloads\kisspng-sadness-depression-sad-image-angst-5b846a131a6117.489954171535404563108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38" y="-99392"/>
            <a:ext cx="303636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esquerda 7">
            <a:hlinkClick r:id="rId6" action="ppaction://hlinksldjump"/>
          </p:cNvPr>
          <p:cNvSpPr/>
          <p:nvPr/>
        </p:nvSpPr>
        <p:spPr>
          <a:xfrm>
            <a:off x="2843808" y="4293096"/>
            <a:ext cx="2520280" cy="1944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Estudei em </a:t>
            </a:r>
            <a:r>
              <a:rPr lang="pt-BR" dirty="0"/>
              <a:t>H</a:t>
            </a:r>
            <a:r>
              <a:rPr lang="pt-BR" dirty="0" smtClean="0"/>
              <a:t>arvard e agora irei acertar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4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2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1600" y="162880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se notou que está vindo um barulho de seu computador que é razoavelmente antigo, ao verificar bem percebe que ele em de seu HD. Onde provavelmente está o problema de seu HD?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Memoria </a:t>
            </a:r>
            <a:r>
              <a:rPr lang="pt-B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Ram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4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Braço do cabeçote</a:t>
            </a:r>
            <a:endParaRPr lang="pt-BR" dirty="0"/>
          </a:p>
        </p:txBody>
      </p:sp>
      <p:sp>
        <p:nvSpPr>
          <p:cNvPr id="10" name="Retângulo de cantos arredondados 9">
            <a:hlinkClick r:id="rId3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N.D.A</a:t>
            </a:r>
            <a:endParaRPr lang="pt-BR" dirty="0"/>
          </a:p>
        </p:txBody>
      </p:sp>
      <p:sp>
        <p:nvSpPr>
          <p:cNvPr id="11" name="Retângulo de cantos arredondados 10">
            <a:hlinkClick r:id="rId3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Encaixe da </a:t>
            </a:r>
            <a:r>
              <a:rPr lang="pt-BR" dirty="0" err="1" smtClean="0"/>
              <a:t>placa-mãe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3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3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1600" y="162880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Durante a utilização do computador as imagens perdem definição, as vezes aparecem barras verticais e cores estranhas.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Onde está o problema?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Placa mãe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3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HD</a:t>
            </a:r>
            <a:endParaRPr lang="pt-BR" dirty="0"/>
          </a:p>
        </p:txBody>
      </p:sp>
      <p:sp>
        <p:nvSpPr>
          <p:cNvPr id="10" name="Retângulo de cantos arredondados 9">
            <a:hlinkClick r:id="rId4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Placa de vídeo</a:t>
            </a:r>
            <a:endParaRPr lang="pt-BR" dirty="0"/>
          </a:p>
        </p:txBody>
      </p:sp>
      <p:sp>
        <p:nvSpPr>
          <p:cNvPr id="11" name="Retângulo de cantos arredondados 10">
            <a:hlinkClick r:id="rId3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Monitor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9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Alunos\Downloads\kisspng-cristiano-ronaldo-real-madrid-c-f-juventus-f-c-f-5b0d2e70201792.6841988415275905121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4" y="4524877"/>
            <a:ext cx="1328686" cy="2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unos\Downloads\kisspng-fortnite-boys-t-shirt-fortnite-boys-t-shirt-chil-5d31cd91de65a2.9115673415635449779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8640"/>
            <a:ext cx="864096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unos\Downloads\kisspng-lionel-messi-fc-barcelona-uefa-champions-league-ar-aleksandar-kolarov-5b3905e8afecb3.771492021530463720720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075855" cy="1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unos\Downloads\kisspng-kylian-mbapp-france-national-football-team-devia-mbappe-5b1167bd2e40f7.733338191527867325189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15005"/>
            <a:ext cx="1303067" cy="23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unos\Downloads\kisspng-neymar-paris-saint-germain-f-c-portable-network-g-5b804a6ec5da42.93260689153513431881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00" y="4548301"/>
            <a:ext cx="2303925" cy="23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476672"/>
            <a:ext cx="5695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PARABÉNS!!!</a:t>
            </a:r>
          </a:p>
          <a:p>
            <a:r>
              <a:rPr lang="pt-BR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VOCÊ ACERTOU DJ</a:t>
            </a:r>
          </a:p>
        </p:txBody>
      </p:sp>
      <p:sp>
        <p:nvSpPr>
          <p:cNvPr id="6" name="Seta para a direita 5">
            <a:hlinkClick r:id="rId9" action="ppaction://hlinksldjump"/>
          </p:cNvPr>
          <p:cNvSpPr/>
          <p:nvPr/>
        </p:nvSpPr>
        <p:spPr>
          <a:xfrm>
            <a:off x="899592" y="4990320"/>
            <a:ext cx="1944216" cy="1535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Vá para a próxima pergunta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 descr="Resultado de imagem para emoji Ã³culos esc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emoji Ã³culos escur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0" y="2528570"/>
            <a:ext cx="1500706" cy="1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03848" y="272712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BPN AMIGÃO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51720" y="2606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 4</a:t>
            </a:r>
            <a:endParaRPr lang="pt-BR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1600" y="162880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Ao apertar o botão liga/desliga do gabinete nada acontece, sendo que o computador não liga e a energia da tomada está normal.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Onde está o problema?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1763688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rive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>
            <a:hlinkClick r:id="rId3" action="ppaction://hlinksldjump"/>
          </p:cNvPr>
          <p:cNvSpPr/>
          <p:nvPr/>
        </p:nvSpPr>
        <p:spPr>
          <a:xfrm>
            <a:off x="1763688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operacional</a:t>
            </a:r>
            <a:endParaRPr lang="pt-BR" dirty="0"/>
          </a:p>
        </p:txBody>
      </p:sp>
      <p:sp>
        <p:nvSpPr>
          <p:cNvPr id="10" name="Retângulo de cantos arredondados 9">
            <a:hlinkClick r:id="rId3" action="ppaction://hlinksldjump"/>
          </p:cNvPr>
          <p:cNvSpPr/>
          <p:nvPr/>
        </p:nvSpPr>
        <p:spPr>
          <a:xfrm>
            <a:off x="4498133" y="453748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Placa mãe</a:t>
            </a:r>
            <a:endParaRPr lang="pt-BR" dirty="0"/>
          </a:p>
        </p:txBody>
      </p:sp>
      <p:sp>
        <p:nvSpPr>
          <p:cNvPr id="11" name="Retângulo de cantos arredondados 10">
            <a:hlinkClick r:id="rId4" action="ppaction://hlinksldjump"/>
          </p:cNvPr>
          <p:cNvSpPr/>
          <p:nvPr/>
        </p:nvSpPr>
        <p:spPr>
          <a:xfrm>
            <a:off x="4498133" y="3212976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  <a:r>
              <a:rPr lang="pt-BR" dirty="0" smtClean="0"/>
              <a:t>onte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758</Words>
  <Application>Microsoft Office PowerPoint</Application>
  <PresentationFormat>Apresentação na tela (4:3)</PresentationFormat>
  <Paragraphs>139</Paragraphs>
  <Slides>33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15</cp:revision>
  <dcterms:created xsi:type="dcterms:W3CDTF">2019-08-01T12:08:59Z</dcterms:created>
  <dcterms:modified xsi:type="dcterms:W3CDTF">2019-08-08T14:56:13Z</dcterms:modified>
</cp:coreProperties>
</file>