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1" r:id="rId2"/>
    <p:sldId id="267" r:id="rId3"/>
    <p:sldId id="273" r:id="rId4"/>
    <p:sldId id="27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" id="{CBC6D1B8-B220-834C-AA55-4D0D07E9063E}">
          <p14:sldIdLst>
            <p14:sldId id="281"/>
          </p14:sldIdLst>
        </p14:section>
        <p14:section name="Paragraph Slides" id="{DC799B52-E625-455C-95E9-C06AFEECAA7F}">
          <p14:sldIdLst>
            <p14:sldId id="267"/>
            <p14:sldId id="273"/>
            <p14:sldId id="275"/>
          </p14:sldIdLst>
        </p14:section>
        <p14:section name="Image Slides" id="{AF2478C2-83DD-42B5-9203-DC13C891824D}">
          <p14:sldIdLst/>
        </p14:section>
        <p14:section name="Team/Profile Slides" id="{4E7C6FD9-C9DD-4759-84F6-67E3D9B3368D}">
          <p14:sldIdLst/>
        </p14:section>
        <p14:section name="Feature Slides" id="{06E1E7C2-EBCB-47D3-B212-A73E60DABDC1}">
          <p14:sldIdLst/>
        </p14:section>
        <p14:section name="Mockup Slides" id="{D84265F3-94F9-4ED5-AA4C-9EF255762F02}">
          <p14:sldIdLst/>
        </p14:section>
        <p14:section name="Process Infographic" id="{5673C41E-2CAC-4D2B-B149-AC1A626A9BE2}">
          <p14:sldIdLst/>
        </p14:section>
        <p14:section name="Timeline" id="{FB254700-A323-433A-AA59-FA316C2F8439}">
          <p14:sldIdLst/>
        </p14:section>
        <p14:section name="Agenda Slides" id="{E4B9564A-CA0E-4DF4-B0E4-FF727205EBF3}">
          <p14:sldIdLst/>
        </p14:section>
        <p14:section name="Gallery Slide" id="{B0D82029-022F-44F0-8E5E-3A50B9317998}">
          <p14:sldIdLst/>
        </p14:section>
        <p14:section name="Table Slide" id="{2D374C3D-57C4-4A37-B3EB-8FAB58542A54}">
          <p14:sldIdLst/>
        </p14:section>
        <p14:section name="SWOT Analysis" id="{E1BAF840-6B15-4EC0-82CF-C879D2F0AA3E}">
          <p14:sldIdLst/>
        </p14:section>
        <p14:section name="Office Chart Slide" id="{81F7CF48-8C93-5645-A410-C907E1B8D86C}">
          <p14:sldIdLst/>
        </p14:section>
        <p14:section name="Price Table" id="{E02664CD-4F6B-42D0-A7FE-F19B4E236385}">
          <p14:sldIdLst/>
        </p14:section>
        <p14:section name="Infographic" id="{240B1469-83EC-49D5-9921-7621DBAF4C58}">
          <p14:sldIdLst/>
        </p14:section>
        <p14:section name="Map Slides" id="{347CA08A-BECE-4B29-AE04-05879E075006}">
          <p14:sldIdLst/>
        </p14:section>
        <p14:section name="Contact Slide" id="{EA51E0F1-1294-1843-A413-76234960013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443ED59-20C7-4FDF-8DCA-8A14D1AA1C8C}" name="Microsoft Office User" initials="MOU" userId="Microsoft Office User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000099"/>
    <a:srgbClr val="D60093"/>
    <a:srgbClr val="BB208F"/>
    <a:srgbClr val="E30000"/>
    <a:srgbClr val="CE0033"/>
    <a:srgbClr val="FF0000"/>
    <a:srgbClr val="2A00AE"/>
    <a:srgbClr val="A8004B"/>
    <a:srgbClr val="980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FB1189-5227-459E-82EA-439B8A99447D}" v="2" dt="2023-11-11T06:26:47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2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Hurtado" userId="2e0537a16498d207" providerId="LiveId" clId="{82FB1189-5227-459E-82EA-439B8A99447D}"/>
    <pc:docChg chg="undo custSel delSld modSld modSection">
      <pc:chgData name="Gustavo Hurtado" userId="2e0537a16498d207" providerId="LiveId" clId="{82FB1189-5227-459E-82EA-439B8A99447D}" dt="2023-11-11T09:34:29.617" v="1661" actId="20577"/>
      <pc:docMkLst>
        <pc:docMk/>
      </pc:docMkLst>
      <pc:sldChg chg="del">
        <pc:chgData name="Gustavo Hurtado" userId="2e0537a16498d207" providerId="LiveId" clId="{82FB1189-5227-459E-82EA-439B8A99447D}" dt="2023-11-11T06:52:17.529" v="1274" actId="2696"/>
        <pc:sldMkLst>
          <pc:docMk/>
          <pc:sldMk cId="2119389851" sldId="262"/>
        </pc:sldMkLst>
      </pc:sldChg>
      <pc:sldChg chg="del">
        <pc:chgData name="Gustavo Hurtado" userId="2e0537a16498d207" providerId="LiveId" clId="{82FB1189-5227-459E-82EA-439B8A99447D}" dt="2023-11-11T06:51:32.933" v="1258" actId="2696"/>
        <pc:sldMkLst>
          <pc:docMk/>
          <pc:sldMk cId="3850094352" sldId="265"/>
        </pc:sldMkLst>
      </pc:sldChg>
      <pc:sldChg chg="del">
        <pc:chgData name="Gustavo Hurtado" userId="2e0537a16498d207" providerId="LiveId" clId="{82FB1189-5227-459E-82EA-439B8A99447D}" dt="2023-11-11T06:51:35.779" v="1259" actId="2696"/>
        <pc:sldMkLst>
          <pc:docMk/>
          <pc:sldMk cId="893748561" sldId="266"/>
        </pc:sldMkLst>
      </pc:sldChg>
      <pc:sldChg chg="delSp modSp mod">
        <pc:chgData name="Gustavo Hurtado" userId="2e0537a16498d207" providerId="LiveId" clId="{82FB1189-5227-459E-82EA-439B8A99447D}" dt="2023-11-11T07:06:05.054" v="1610" actId="20577"/>
        <pc:sldMkLst>
          <pc:docMk/>
          <pc:sldMk cId="214283087" sldId="267"/>
        </pc:sldMkLst>
        <pc:spChg chg="mod">
          <ac:chgData name="Gustavo Hurtado" userId="2e0537a16498d207" providerId="LiveId" clId="{82FB1189-5227-459E-82EA-439B8A99447D}" dt="2023-11-11T06:12:24.155" v="734" actId="20577"/>
          <ac:spMkLst>
            <pc:docMk/>
            <pc:sldMk cId="214283087" sldId="267"/>
            <ac:spMk id="2" creationId="{F254656D-0CFF-4D20-A476-76C06571E6AC}"/>
          </ac:spMkLst>
        </pc:spChg>
        <pc:spChg chg="del mod">
          <ac:chgData name="Gustavo Hurtado" userId="2e0537a16498d207" providerId="LiveId" clId="{82FB1189-5227-459E-82EA-439B8A99447D}" dt="2023-11-11T05:51:49.883" v="100" actId="21"/>
          <ac:spMkLst>
            <pc:docMk/>
            <pc:sldMk cId="214283087" sldId="267"/>
            <ac:spMk id="3" creationId="{951868C6-E552-490E-9274-A91FAEB26BF9}"/>
          </ac:spMkLst>
        </pc:spChg>
        <pc:spChg chg="mod">
          <ac:chgData name="Gustavo Hurtado" userId="2e0537a16498d207" providerId="LiveId" clId="{82FB1189-5227-459E-82EA-439B8A99447D}" dt="2023-11-11T07:06:05.054" v="1610" actId="20577"/>
          <ac:spMkLst>
            <pc:docMk/>
            <pc:sldMk cId="214283087" sldId="267"/>
            <ac:spMk id="12" creationId="{7C432786-92DC-42BF-B7CE-AE5E2CD93F66}"/>
          </ac:spMkLst>
        </pc:spChg>
        <pc:spChg chg="mod">
          <ac:chgData name="Gustavo Hurtado" userId="2e0537a16498d207" providerId="LiveId" clId="{82FB1189-5227-459E-82EA-439B8A99447D}" dt="2023-11-11T06:08:02.454" v="669"/>
          <ac:spMkLst>
            <pc:docMk/>
            <pc:sldMk cId="214283087" sldId="267"/>
            <ac:spMk id="15" creationId="{B3311BBC-6A5F-FF87-AAE5-761D532709D0}"/>
          </ac:spMkLst>
        </pc:spChg>
        <pc:spChg chg="mod">
          <ac:chgData name="Gustavo Hurtado" userId="2e0537a16498d207" providerId="LiveId" clId="{82FB1189-5227-459E-82EA-439B8A99447D}" dt="2023-11-11T07:05:44.756" v="1608" actId="20577"/>
          <ac:spMkLst>
            <pc:docMk/>
            <pc:sldMk cId="214283087" sldId="267"/>
            <ac:spMk id="16" creationId="{26BF3579-DBE9-8048-4116-7B5E843AAD43}"/>
          </ac:spMkLst>
        </pc:spChg>
        <pc:spChg chg="mod">
          <ac:chgData name="Gustavo Hurtado" userId="2e0537a16498d207" providerId="LiveId" clId="{82FB1189-5227-459E-82EA-439B8A99447D}" dt="2023-11-11T06:09:17.255" v="670"/>
          <ac:spMkLst>
            <pc:docMk/>
            <pc:sldMk cId="214283087" sldId="267"/>
            <ac:spMk id="18" creationId="{74DF481A-07C2-2D0C-4440-9343BAF613C3}"/>
          </ac:spMkLst>
        </pc:spChg>
        <pc:spChg chg="mod">
          <ac:chgData name="Gustavo Hurtado" userId="2e0537a16498d207" providerId="LiveId" clId="{82FB1189-5227-459E-82EA-439B8A99447D}" dt="2023-11-11T05:51:35.673" v="99" actId="20577"/>
          <ac:spMkLst>
            <pc:docMk/>
            <pc:sldMk cId="214283087" sldId="267"/>
            <ac:spMk id="21" creationId="{5D1761F0-1945-7A34-CEFA-01CA4E904512}"/>
          </ac:spMkLst>
        </pc:spChg>
      </pc:sldChg>
      <pc:sldChg chg="del">
        <pc:chgData name="Gustavo Hurtado" userId="2e0537a16498d207" providerId="LiveId" clId="{82FB1189-5227-459E-82EA-439B8A99447D}" dt="2023-11-11T06:51:37.544" v="1260" actId="2696"/>
        <pc:sldMkLst>
          <pc:docMk/>
          <pc:sldMk cId="3655028248" sldId="270"/>
        </pc:sldMkLst>
      </pc:sldChg>
      <pc:sldChg chg="addSp delSp modSp mod">
        <pc:chgData name="Gustavo Hurtado" userId="2e0537a16498d207" providerId="LiveId" clId="{82FB1189-5227-459E-82EA-439B8A99447D}" dt="2023-11-11T07:04:58.377" v="1604" actId="20577"/>
        <pc:sldMkLst>
          <pc:docMk/>
          <pc:sldMk cId="1362330309" sldId="273"/>
        </pc:sldMkLst>
        <pc:spChg chg="add mod">
          <ac:chgData name="Gustavo Hurtado" userId="2e0537a16498d207" providerId="LiveId" clId="{82FB1189-5227-459E-82EA-439B8A99447D}" dt="2023-11-11T06:44:16.241" v="1240" actId="20577"/>
          <ac:spMkLst>
            <pc:docMk/>
            <pc:sldMk cId="1362330309" sldId="273"/>
            <ac:spMk id="2" creationId="{ACF7072C-9044-1F3A-1430-2DB1E8445F12}"/>
          </ac:spMkLst>
        </pc:spChg>
        <pc:spChg chg="mod">
          <ac:chgData name="Gustavo Hurtado" userId="2e0537a16498d207" providerId="LiveId" clId="{82FB1189-5227-459E-82EA-439B8A99447D}" dt="2023-11-11T07:04:58.377" v="1604" actId="20577"/>
          <ac:spMkLst>
            <pc:docMk/>
            <pc:sldMk cId="1362330309" sldId="273"/>
            <ac:spMk id="8" creationId="{A83BA115-25D2-4D62-986A-51988E369E43}"/>
          </ac:spMkLst>
        </pc:spChg>
        <pc:spChg chg="del mod">
          <ac:chgData name="Gustavo Hurtado" userId="2e0537a16498d207" providerId="LiveId" clId="{82FB1189-5227-459E-82EA-439B8A99447D}" dt="2023-11-11T06:25:58.786" v="753"/>
          <ac:spMkLst>
            <pc:docMk/>
            <pc:sldMk cId="1362330309" sldId="273"/>
            <ac:spMk id="9" creationId="{E20DE2E1-B059-49E3-9630-57AD4C97CCD1}"/>
          </ac:spMkLst>
        </pc:spChg>
        <pc:spChg chg="mod">
          <ac:chgData name="Gustavo Hurtado" userId="2e0537a16498d207" providerId="LiveId" clId="{82FB1189-5227-459E-82EA-439B8A99447D}" dt="2023-11-11T06:29:44.232" v="825" actId="1076"/>
          <ac:spMkLst>
            <pc:docMk/>
            <pc:sldMk cId="1362330309" sldId="273"/>
            <ac:spMk id="11" creationId="{85263BF6-71B6-4994-BE0D-CE844CA4DC83}"/>
          </ac:spMkLst>
        </pc:spChg>
        <pc:spChg chg="mod">
          <ac:chgData name="Gustavo Hurtado" userId="2e0537a16498d207" providerId="LiveId" clId="{82FB1189-5227-459E-82EA-439B8A99447D}" dt="2023-11-11T06:29:27.984" v="822" actId="20577"/>
          <ac:spMkLst>
            <pc:docMk/>
            <pc:sldMk cId="1362330309" sldId="273"/>
            <ac:spMk id="12" creationId="{551E0C8A-E74F-40B4-8A79-18921BA461DF}"/>
          </ac:spMkLst>
        </pc:spChg>
        <pc:spChg chg="mod">
          <ac:chgData name="Gustavo Hurtado" userId="2e0537a16498d207" providerId="LiveId" clId="{82FB1189-5227-459E-82EA-439B8A99447D}" dt="2023-11-11T06:29:40.047" v="824" actId="1076"/>
          <ac:spMkLst>
            <pc:docMk/>
            <pc:sldMk cId="1362330309" sldId="273"/>
            <ac:spMk id="13" creationId="{199C4E3A-BD58-4B1C-8E1D-E2BFE578C37B}"/>
          </ac:spMkLst>
        </pc:spChg>
        <pc:spChg chg="mod">
          <ac:chgData name="Gustavo Hurtado" userId="2e0537a16498d207" providerId="LiveId" clId="{82FB1189-5227-459E-82EA-439B8A99447D}" dt="2023-11-11T06:31:54.687" v="828" actId="1076"/>
          <ac:spMkLst>
            <pc:docMk/>
            <pc:sldMk cId="1362330309" sldId="273"/>
            <ac:spMk id="15" creationId="{CD5A7C09-017E-49BA-BA3C-43A2CB6A77C3}"/>
          </ac:spMkLst>
        </pc:spChg>
        <pc:spChg chg="mod">
          <ac:chgData name="Gustavo Hurtado" userId="2e0537a16498d207" providerId="LiveId" clId="{82FB1189-5227-459E-82EA-439B8A99447D}" dt="2023-11-11T06:32:50.320" v="864" actId="20577"/>
          <ac:spMkLst>
            <pc:docMk/>
            <pc:sldMk cId="1362330309" sldId="273"/>
            <ac:spMk id="16" creationId="{DAE6C651-0292-4CB6-A61B-DF1AC08FFA73}"/>
          </ac:spMkLst>
        </pc:spChg>
        <pc:spChg chg="mod">
          <ac:chgData name="Gustavo Hurtado" userId="2e0537a16498d207" providerId="LiveId" clId="{82FB1189-5227-459E-82EA-439B8A99447D}" dt="2023-11-11T06:31:48.567" v="827" actId="1076"/>
          <ac:spMkLst>
            <pc:docMk/>
            <pc:sldMk cId="1362330309" sldId="273"/>
            <ac:spMk id="17" creationId="{E8B875B2-5745-40C5-951B-3E4A82AB4140}"/>
          </ac:spMkLst>
        </pc:spChg>
        <pc:grpChg chg="mod">
          <ac:chgData name="Gustavo Hurtado" userId="2e0537a16498d207" providerId="LiveId" clId="{82FB1189-5227-459E-82EA-439B8A99447D}" dt="2023-11-11T06:29:35.768" v="823" actId="14100"/>
          <ac:grpSpMkLst>
            <pc:docMk/>
            <pc:sldMk cId="1362330309" sldId="273"/>
            <ac:grpSpMk id="10" creationId="{4D9FC8EE-4F49-43CB-8622-3D1A732E1CB5}"/>
          </ac:grpSpMkLst>
        </pc:grpChg>
      </pc:sldChg>
      <pc:sldChg chg="del">
        <pc:chgData name="Gustavo Hurtado" userId="2e0537a16498d207" providerId="LiveId" clId="{82FB1189-5227-459E-82EA-439B8A99447D}" dt="2023-11-11T05:53:27.535" v="138" actId="2696"/>
        <pc:sldMkLst>
          <pc:docMk/>
          <pc:sldMk cId="3160245029" sldId="274"/>
        </pc:sldMkLst>
      </pc:sldChg>
      <pc:sldChg chg="delSp modSp mod">
        <pc:chgData name="Gustavo Hurtado" userId="2e0537a16498d207" providerId="LiveId" clId="{82FB1189-5227-459E-82EA-439B8A99447D}" dt="2023-11-11T07:04:50.144" v="1602" actId="255"/>
        <pc:sldMkLst>
          <pc:docMk/>
          <pc:sldMk cId="2094550738" sldId="275"/>
        </pc:sldMkLst>
        <pc:spChg chg="mod">
          <ac:chgData name="Gustavo Hurtado" userId="2e0537a16498d207" providerId="LiveId" clId="{82FB1189-5227-459E-82EA-439B8A99447D}" dt="2023-11-11T05:53:14.265" v="137" actId="20577"/>
          <ac:spMkLst>
            <pc:docMk/>
            <pc:sldMk cId="2094550738" sldId="275"/>
            <ac:spMk id="2" creationId="{D3B4019A-81A1-4D8B-8C4D-99F4623F5F00}"/>
          </ac:spMkLst>
        </pc:spChg>
        <pc:spChg chg="mod">
          <ac:chgData name="Gustavo Hurtado" userId="2e0537a16498d207" providerId="LiveId" clId="{82FB1189-5227-459E-82EA-439B8A99447D}" dt="2023-11-11T07:04:50.144" v="1602" actId="255"/>
          <ac:spMkLst>
            <pc:docMk/>
            <pc:sldMk cId="2094550738" sldId="275"/>
            <ac:spMk id="5" creationId="{A9B548F5-301E-4863-958F-A5D30F2CB6DD}"/>
          </ac:spMkLst>
        </pc:spChg>
        <pc:spChg chg="mod">
          <ac:chgData name="Gustavo Hurtado" userId="2e0537a16498d207" providerId="LiveId" clId="{82FB1189-5227-459E-82EA-439B8A99447D}" dt="2023-11-11T07:04:42.419" v="1601" actId="255"/>
          <ac:spMkLst>
            <pc:docMk/>
            <pc:sldMk cId="2094550738" sldId="275"/>
            <ac:spMk id="6" creationId="{AF21855C-9E7E-47E5-B11F-A101FC2E222C}"/>
          </ac:spMkLst>
        </pc:spChg>
        <pc:spChg chg="del">
          <ac:chgData name="Gustavo Hurtado" userId="2e0537a16498d207" providerId="LiveId" clId="{82FB1189-5227-459E-82EA-439B8A99447D}" dt="2023-11-11T07:03:43.676" v="1599" actId="21"/>
          <ac:spMkLst>
            <pc:docMk/>
            <pc:sldMk cId="2094550738" sldId="275"/>
            <ac:spMk id="7" creationId="{C42F0F14-0AF0-44FF-8262-5511F271B1A8}"/>
          </ac:spMkLst>
        </pc:spChg>
        <pc:spChg chg="del">
          <ac:chgData name="Gustavo Hurtado" userId="2e0537a16498d207" providerId="LiveId" clId="{82FB1189-5227-459E-82EA-439B8A99447D}" dt="2023-11-11T07:03:47.123" v="1600" actId="21"/>
          <ac:spMkLst>
            <pc:docMk/>
            <pc:sldMk cId="2094550738" sldId="275"/>
            <ac:spMk id="8" creationId="{CCFF0CA5-41DB-4082-814A-E49ADBAFA3D2}"/>
          </ac:spMkLst>
        </pc:spChg>
      </pc:sldChg>
      <pc:sldChg chg="del">
        <pc:chgData name="Gustavo Hurtado" userId="2e0537a16498d207" providerId="LiveId" clId="{82FB1189-5227-459E-82EA-439B8A99447D}" dt="2023-11-11T06:51:23.197" v="1253" actId="2696"/>
        <pc:sldMkLst>
          <pc:docMk/>
          <pc:sldMk cId="1088131265" sldId="277"/>
        </pc:sldMkLst>
      </pc:sldChg>
      <pc:sldChg chg="del">
        <pc:chgData name="Gustavo Hurtado" userId="2e0537a16498d207" providerId="LiveId" clId="{82FB1189-5227-459E-82EA-439B8A99447D}" dt="2023-11-11T06:51:00.199" v="1246" actId="2696"/>
        <pc:sldMkLst>
          <pc:docMk/>
          <pc:sldMk cId="2305590577" sldId="278"/>
        </pc:sldMkLst>
      </pc:sldChg>
      <pc:sldChg chg="addSp delSp modSp mod">
        <pc:chgData name="Gustavo Hurtado" userId="2e0537a16498d207" providerId="LiveId" clId="{82FB1189-5227-459E-82EA-439B8A99447D}" dt="2023-11-11T09:34:29.617" v="1661" actId="20577"/>
        <pc:sldMkLst>
          <pc:docMk/>
          <pc:sldMk cId="3956869530" sldId="281"/>
        </pc:sldMkLst>
        <pc:spChg chg="del">
          <ac:chgData name="Gustavo Hurtado" userId="2e0537a16498d207" providerId="LiveId" clId="{82FB1189-5227-459E-82EA-439B8A99447D}" dt="2023-11-11T05:46:30.174" v="0" actId="931"/>
          <ac:spMkLst>
            <pc:docMk/>
            <pc:sldMk cId="3956869530" sldId="281"/>
            <ac:spMk id="3" creationId="{FAFE7295-6320-A346-1C93-06BF9DC5F510}"/>
          </ac:spMkLst>
        </pc:spChg>
        <pc:spChg chg="mod">
          <ac:chgData name="Gustavo Hurtado" userId="2e0537a16498d207" providerId="LiveId" clId="{82FB1189-5227-459E-82EA-439B8A99447D}" dt="2023-11-11T09:34:29.617" v="1661" actId="20577"/>
          <ac:spMkLst>
            <pc:docMk/>
            <pc:sldMk cId="3956869530" sldId="281"/>
            <ac:spMk id="4" creationId="{D5189CD3-CC58-4B04-97E9-FE39DEF6CD7C}"/>
          </ac:spMkLst>
        </pc:spChg>
        <pc:spChg chg="del">
          <ac:chgData name="Gustavo Hurtado" userId="2e0537a16498d207" providerId="LiveId" clId="{82FB1189-5227-459E-82EA-439B8A99447D}" dt="2023-11-11T05:47:03.105" v="24" actId="21"/>
          <ac:spMkLst>
            <pc:docMk/>
            <pc:sldMk cId="3956869530" sldId="281"/>
            <ac:spMk id="5" creationId="{E5AE8421-F1F9-4326-AD5F-938EA4A3C595}"/>
          </ac:spMkLst>
        </pc:spChg>
        <pc:spChg chg="mod">
          <ac:chgData name="Gustavo Hurtado" userId="2e0537a16498d207" providerId="LiveId" clId="{82FB1189-5227-459E-82EA-439B8A99447D}" dt="2023-11-11T08:33:32.571" v="1618" actId="1076"/>
          <ac:spMkLst>
            <pc:docMk/>
            <pc:sldMk cId="3956869530" sldId="281"/>
            <ac:spMk id="8" creationId="{1AC1CC72-CFDA-6E6E-9C30-B9D521B57ED0}"/>
          </ac:spMkLst>
        </pc:spChg>
        <pc:picChg chg="add mod">
          <ac:chgData name="Gustavo Hurtado" userId="2e0537a16498d207" providerId="LiveId" clId="{82FB1189-5227-459E-82EA-439B8A99447D}" dt="2023-11-11T05:46:44.872" v="5" actId="1076"/>
          <ac:picMkLst>
            <pc:docMk/>
            <pc:sldMk cId="3956869530" sldId="281"/>
            <ac:picMk id="6" creationId="{74E91EA9-100B-BC04-E8BC-A9128A50F6B1}"/>
          </ac:picMkLst>
        </pc:picChg>
      </pc:sldChg>
      <pc:sldChg chg="del">
        <pc:chgData name="Gustavo Hurtado" userId="2e0537a16498d207" providerId="LiveId" clId="{82FB1189-5227-459E-82EA-439B8A99447D}" dt="2023-11-11T06:50:45.676" v="1242" actId="2696"/>
        <pc:sldMkLst>
          <pc:docMk/>
          <pc:sldMk cId="853537554" sldId="283"/>
        </pc:sldMkLst>
      </pc:sldChg>
      <pc:sldChg chg="del">
        <pc:chgData name="Gustavo Hurtado" userId="2e0537a16498d207" providerId="LiveId" clId="{82FB1189-5227-459E-82EA-439B8A99447D}" dt="2023-11-11T06:51:54.373" v="1266" actId="2696"/>
        <pc:sldMkLst>
          <pc:docMk/>
          <pc:sldMk cId="1889091227" sldId="286"/>
        </pc:sldMkLst>
      </pc:sldChg>
      <pc:sldChg chg="del">
        <pc:chgData name="Gustavo Hurtado" userId="2e0537a16498d207" providerId="LiveId" clId="{82FB1189-5227-459E-82EA-439B8A99447D}" dt="2023-11-11T06:51:25.011" v="1254" actId="2696"/>
        <pc:sldMkLst>
          <pc:docMk/>
          <pc:sldMk cId="3186458085" sldId="288"/>
        </pc:sldMkLst>
      </pc:sldChg>
      <pc:sldChg chg="del">
        <pc:chgData name="Gustavo Hurtado" userId="2e0537a16498d207" providerId="LiveId" clId="{82FB1189-5227-459E-82EA-439B8A99447D}" dt="2023-11-11T06:51:44.822" v="1263" actId="2696"/>
        <pc:sldMkLst>
          <pc:docMk/>
          <pc:sldMk cId="3924717222" sldId="293"/>
        </pc:sldMkLst>
      </pc:sldChg>
      <pc:sldChg chg="del">
        <pc:chgData name="Gustavo Hurtado" userId="2e0537a16498d207" providerId="LiveId" clId="{82FB1189-5227-459E-82EA-439B8A99447D}" dt="2023-11-11T06:51:02.984" v="1247" actId="2696"/>
        <pc:sldMkLst>
          <pc:docMk/>
          <pc:sldMk cId="3588748817" sldId="294"/>
        </pc:sldMkLst>
      </pc:sldChg>
      <pc:sldChg chg="del">
        <pc:chgData name="Gustavo Hurtado" userId="2e0537a16498d207" providerId="LiveId" clId="{82FB1189-5227-459E-82EA-439B8A99447D}" dt="2023-11-11T06:51:28.182" v="1256" actId="2696"/>
        <pc:sldMkLst>
          <pc:docMk/>
          <pc:sldMk cId="186417566" sldId="297"/>
        </pc:sldMkLst>
      </pc:sldChg>
      <pc:sldChg chg="del">
        <pc:chgData name="Gustavo Hurtado" userId="2e0537a16498d207" providerId="LiveId" clId="{82FB1189-5227-459E-82EA-439B8A99447D}" dt="2023-11-11T06:51:31.016" v="1257" actId="2696"/>
        <pc:sldMkLst>
          <pc:docMk/>
          <pc:sldMk cId="1577328962" sldId="298"/>
        </pc:sldMkLst>
      </pc:sldChg>
      <pc:sldChg chg="del">
        <pc:chgData name="Gustavo Hurtado" userId="2e0537a16498d207" providerId="LiveId" clId="{82FB1189-5227-459E-82EA-439B8A99447D}" dt="2023-11-11T06:52:14.733" v="1273" actId="2696"/>
        <pc:sldMkLst>
          <pc:docMk/>
          <pc:sldMk cId="2293959732" sldId="312"/>
        </pc:sldMkLst>
      </pc:sldChg>
      <pc:sldChg chg="del">
        <pc:chgData name="Gustavo Hurtado" userId="2e0537a16498d207" providerId="LiveId" clId="{82FB1189-5227-459E-82EA-439B8A99447D}" dt="2023-11-11T06:51:05.665" v="1248" actId="2696"/>
        <pc:sldMkLst>
          <pc:docMk/>
          <pc:sldMk cId="7688905" sldId="319"/>
        </pc:sldMkLst>
      </pc:sldChg>
      <pc:sldChg chg="del">
        <pc:chgData name="Gustavo Hurtado" userId="2e0537a16498d207" providerId="LiveId" clId="{82FB1189-5227-459E-82EA-439B8A99447D}" dt="2023-11-11T06:51:51.960" v="1265" actId="2696"/>
        <pc:sldMkLst>
          <pc:docMk/>
          <pc:sldMk cId="3565164641" sldId="320"/>
        </pc:sldMkLst>
      </pc:sldChg>
      <pc:sldChg chg="del">
        <pc:chgData name="Gustavo Hurtado" userId="2e0537a16498d207" providerId="LiveId" clId="{82FB1189-5227-459E-82EA-439B8A99447D}" dt="2023-11-11T06:50:43.747" v="1241" actId="2696"/>
        <pc:sldMkLst>
          <pc:docMk/>
          <pc:sldMk cId="3051953215" sldId="350"/>
        </pc:sldMkLst>
      </pc:sldChg>
      <pc:sldChg chg="del">
        <pc:chgData name="Gustavo Hurtado" userId="2e0537a16498d207" providerId="LiveId" clId="{82FB1189-5227-459E-82EA-439B8A99447D}" dt="2023-11-11T06:50:47.686" v="1243" actId="2696"/>
        <pc:sldMkLst>
          <pc:docMk/>
          <pc:sldMk cId="1372910120" sldId="358"/>
        </pc:sldMkLst>
      </pc:sldChg>
      <pc:sldChg chg="del">
        <pc:chgData name="Gustavo Hurtado" userId="2e0537a16498d207" providerId="LiveId" clId="{82FB1189-5227-459E-82EA-439B8A99447D}" dt="2023-11-11T06:51:26.478" v="1255" actId="2696"/>
        <pc:sldMkLst>
          <pc:docMk/>
          <pc:sldMk cId="2514516047" sldId="374"/>
        </pc:sldMkLst>
      </pc:sldChg>
      <pc:sldChg chg="del">
        <pc:chgData name="Gustavo Hurtado" userId="2e0537a16498d207" providerId="LiveId" clId="{82FB1189-5227-459E-82EA-439B8A99447D}" dt="2023-11-11T06:51:16.507" v="1252" actId="2696"/>
        <pc:sldMkLst>
          <pc:docMk/>
          <pc:sldMk cId="1546474307" sldId="381"/>
        </pc:sldMkLst>
      </pc:sldChg>
      <pc:sldChg chg="del">
        <pc:chgData name="Gustavo Hurtado" userId="2e0537a16498d207" providerId="LiveId" clId="{82FB1189-5227-459E-82EA-439B8A99447D}" dt="2023-11-11T06:51:56.493" v="1267" actId="2696"/>
        <pc:sldMkLst>
          <pc:docMk/>
          <pc:sldMk cId="3760386386" sldId="416"/>
        </pc:sldMkLst>
      </pc:sldChg>
      <pc:sldChg chg="del">
        <pc:chgData name="Gustavo Hurtado" userId="2e0537a16498d207" providerId="LiveId" clId="{82FB1189-5227-459E-82EA-439B8A99447D}" dt="2023-11-11T06:51:58.571" v="1268" actId="2696"/>
        <pc:sldMkLst>
          <pc:docMk/>
          <pc:sldMk cId="1026467902" sldId="460"/>
        </pc:sldMkLst>
      </pc:sldChg>
      <pc:sldChg chg="del">
        <pc:chgData name="Gustavo Hurtado" userId="2e0537a16498d207" providerId="LiveId" clId="{82FB1189-5227-459E-82EA-439B8A99447D}" dt="2023-11-11T06:52:12.752" v="1272" actId="2696"/>
        <pc:sldMkLst>
          <pc:docMk/>
          <pc:sldMk cId="245139255" sldId="468"/>
        </pc:sldMkLst>
      </pc:sldChg>
      <pc:sldChg chg="del">
        <pc:chgData name="Gustavo Hurtado" userId="2e0537a16498d207" providerId="LiveId" clId="{82FB1189-5227-459E-82EA-439B8A99447D}" dt="2023-11-11T06:50:51.650" v="1245" actId="2696"/>
        <pc:sldMkLst>
          <pc:docMk/>
          <pc:sldMk cId="1474279447" sldId="552"/>
        </pc:sldMkLst>
      </pc:sldChg>
      <pc:sldChg chg="del">
        <pc:chgData name="Gustavo Hurtado" userId="2e0537a16498d207" providerId="LiveId" clId="{82FB1189-5227-459E-82EA-439B8A99447D}" dt="2023-11-11T06:52:05.778" v="1269" actId="2696"/>
        <pc:sldMkLst>
          <pc:docMk/>
          <pc:sldMk cId="1573728095" sldId="558"/>
        </pc:sldMkLst>
      </pc:sldChg>
      <pc:sldChg chg="del">
        <pc:chgData name="Gustavo Hurtado" userId="2e0537a16498d207" providerId="LiveId" clId="{82FB1189-5227-459E-82EA-439B8A99447D}" dt="2023-11-11T06:50:49.783" v="1244" actId="2696"/>
        <pc:sldMkLst>
          <pc:docMk/>
          <pc:sldMk cId="1639718722" sldId="676"/>
        </pc:sldMkLst>
      </pc:sldChg>
      <pc:sldChg chg="del">
        <pc:chgData name="Gustavo Hurtado" userId="2e0537a16498d207" providerId="LiveId" clId="{82FB1189-5227-459E-82EA-439B8A99447D}" dt="2023-11-11T06:52:07.789" v="1270" actId="2696"/>
        <pc:sldMkLst>
          <pc:docMk/>
          <pc:sldMk cId="2047476811" sldId="702"/>
        </pc:sldMkLst>
      </pc:sldChg>
      <pc:sldChg chg="del">
        <pc:chgData name="Gustavo Hurtado" userId="2e0537a16498d207" providerId="LiveId" clId="{82FB1189-5227-459E-82EA-439B8A99447D}" dt="2023-11-11T06:52:10.071" v="1271" actId="2696"/>
        <pc:sldMkLst>
          <pc:docMk/>
          <pc:sldMk cId="861990543" sldId="708"/>
        </pc:sldMkLst>
      </pc:sldChg>
      <pc:sldChg chg="del">
        <pc:chgData name="Gustavo Hurtado" userId="2e0537a16498d207" providerId="LiveId" clId="{82FB1189-5227-459E-82EA-439B8A99447D}" dt="2023-11-11T06:51:42.262" v="1262" actId="2696"/>
        <pc:sldMkLst>
          <pc:docMk/>
          <pc:sldMk cId="3311707196" sldId="710"/>
        </pc:sldMkLst>
      </pc:sldChg>
      <pc:sldChg chg="del">
        <pc:chgData name="Gustavo Hurtado" userId="2e0537a16498d207" providerId="LiveId" clId="{82FB1189-5227-459E-82EA-439B8A99447D}" dt="2023-11-11T06:51:08.459" v="1249" actId="2696"/>
        <pc:sldMkLst>
          <pc:docMk/>
          <pc:sldMk cId="2671867933" sldId="715"/>
        </pc:sldMkLst>
      </pc:sldChg>
      <pc:sldChg chg="del">
        <pc:chgData name="Gustavo Hurtado" userId="2e0537a16498d207" providerId="LiveId" clId="{82FB1189-5227-459E-82EA-439B8A99447D}" dt="2023-11-11T06:51:10.236" v="1250" actId="2696"/>
        <pc:sldMkLst>
          <pc:docMk/>
          <pc:sldMk cId="2223468568" sldId="717"/>
        </pc:sldMkLst>
      </pc:sldChg>
      <pc:sldChg chg="del">
        <pc:chgData name="Gustavo Hurtado" userId="2e0537a16498d207" providerId="LiveId" clId="{82FB1189-5227-459E-82EA-439B8A99447D}" dt="2023-11-11T06:51:12.869" v="1251" actId="2696"/>
        <pc:sldMkLst>
          <pc:docMk/>
          <pc:sldMk cId="2475016723" sldId="723"/>
        </pc:sldMkLst>
      </pc:sldChg>
      <pc:sldChg chg="del">
        <pc:chgData name="Gustavo Hurtado" userId="2e0537a16498d207" providerId="LiveId" clId="{82FB1189-5227-459E-82EA-439B8A99447D}" dt="2023-11-11T06:51:39.542" v="1261" actId="2696"/>
        <pc:sldMkLst>
          <pc:docMk/>
          <pc:sldMk cId="2330465898" sldId="724"/>
        </pc:sldMkLst>
      </pc:sldChg>
      <pc:sldChg chg="del">
        <pc:chgData name="Gustavo Hurtado" userId="2e0537a16498d207" providerId="LiveId" clId="{82FB1189-5227-459E-82EA-439B8A99447D}" dt="2023-11-11T06:51:48.186" v="1264" actId="2696"/>
        <pc:sldMkLst>
          <pc:docMk/>
          <pc:sldMk cId="468973910" sldId="725"/>
        </pc:sldMkLst>
      </pc:sldChg>
      <pc:sldMasterChg chg="delSldLayout">
        <pc:chgData name="Gustavo Hurtado" userId="2e0537a16498d207" providerId="LiveId" clId="{82FB1189-5227-459E-82EA-439B8A99447D}" dt="2023-11-11T06:52:17.529" v="1274" actId="2696"/>
        <pc:sldMasterMkLst>
          <pc:docMk/>
          <pc:sldMasterMk cId="461922692" sldId="2147483648"/>
        </pc:sldMasterMkLst>
        <pc:sldLayoutChg chg="del">
          <pc:chgData name="Gustavo Hurtado" userId="2e0537a16498d207" providerId="LiveId" clId="{82FB1189-5227-459E-82EA-439B8A99447D}" dt="2023-11-11T06:52:14.733" v="1273" actId="2696"/>
          <pc:sldLayoutMkLst>
            <pc:docMk/>
            <pc:sldMasterMk cId="461922692" sldId="2147483648"/>
            <pc:sldLayoutMk cId="739947007" sldId="2147483651"/>
          </pc:sldLayoutMkLst>
        </pc:sldLayoutChg>
        <pc:sldLayoutChg chg="del">
          <pc:chgData name="Gustavo Hurtado" userId="2e0537a16498d207" providerId="LiveId" clId="{82FB1189-5227-459E-82EA-439B8A99447D}" dt="2023-11-11T06:50:43.747" v="1241" actId="2696"/>
          <pc:sldLayoutMkLst>
            <pc:docMk/>
            <pc:sldMasterMk cId="461922692" sldId="2147483648"/>
            <pc:sldLayoutMk cId="1729727490" sldId="2147483652"/>
          </pc:sldLayoutMkLst>
        </pc:sldLayoutChg>
        <pc:sldLayoutChg chg="del">
          <pc:chgData name="Gustavo Hurtado" userId="2e0537a16498d207" providerId="LiveId" clId="{82FB1189-5227-459E-82EA-439B8A99447D}" dt="2023-11-11T06:50:45.676" v="1242" actId="2696"/>
          <pc:sldLayoutMkLst>
            <pc:docMk/>
            <pc:sldMasterMk cId="461922692" sldId="2147483648"/>
            <pc:sldLayoutMk cId="1429270561" sldId="2147483653"/>
          </pc:sldLayoutMkLst>
        </pc:sldLayoutChg>
        <pc:sldLayoutChg chg="del">
          <pc:chgData name="Gustavo Hurtado" userId="2e0537a16498d207" providerId="LiveId" clId="{82FB1189-5227-459E-82EA-439B8A99447D}" dt="2023-11-11T06:50:47.686" v="1243" actId="2696"/>
          <pc:sldLayoutMkLst>
            <pc:docMk/>
            <pc:sldMasterMk cId="461922692" sldId="2147483648"/>
            <pc:sldLayoutMk cId="3147248810" sldId="2147483654"/>
          </pc:sldLayoutMkLst>
        </pc:sldLayoutChg>
        <pc:sldLayoutChg chg="del">
          <pc:chgData name="Gustavo Hurtado" userId="2e0537a16498d207" providerId="LiveId" clId="{82FB1189-5227-459E-82EA-439B8A99447D}" dt="2023-11-11T06:50:49.783" v="1244" actId="2696"/>
          <pc:sldLayoutMkLst>
            <pc:docMk/>
            <pc:sldMasterMk cId="461922692" sldId="2147483648"/>
            <pc:sldLayoutMk cId="3406980991" sldId="2147483655"/>
          </pc:sldLayoutMkLst>
        </pc:sldLayoutChg>
        <pc:sldLayoutChg chg="del">
          <pc:chgData name="Gustavo Hurtado" userId="2e0537a16498d207" providerId="LiveId" clId="{82FB1189-5227-459E-82EA-439B8A99447D}" dt="2023-11-11T06:50:51.650" v="1245" actId="2696"/>
          <pc:sldLayoutMkLst>
            <pc:docMk/>
            <pc:sldMasterMk cId="461922692" sldId="2147483648"/>
            <pc:sldLayoutMk cId="667739685" sldId="2147483656"/>
          </pc:sldLayoutMkLst>
        </pc:sldLayoutChg>
        <pc:sldLayoutChg chg="del">
          <pc:chgData name="Gustavo Hurtado" userId="2e0537a16498d207" providerId="LiveId" clId="{82FB1189-5227-459E-82EA-439B8A99447D}" dt="2023-11-11T06:51:00.199" v="1246" actId="2696"/>
          <pc:sldLayoutMkLst>
            <pc:docMk/>
            <pc:sldMasterMk cId="461922692" sldId="2147483648"/>
            <pc:sldLayoutMk cId="2336318796" sldId="2147483657"/>
          </pc:sldLayoutMkLst>
        </pc:sldLayoutChg>
        <pc:sldLayoutChg chg="del">
          <pc:chgData name="Gustavo Hurtado" userId="2e0537a16498d207" providerId="LiveId" clId="{82FB1189-5227-459E-82EA-439B8A99447D}" dt="2023-11-11T06:51:02.984" v="1247" actId="2696"/>
          <pc:sldLayoutMkLst>
            <pc:docMk/>
            <pc:sldMasterMk cId="461922692" sldId="2147483648"/>
            <pc:sldLayoutMk cId="3480072152" sldId="2147483658"/>
          </pc:sldLayoutMkLst>
        </pc:sldLayoutChg>
        <pc:sldLayoutChg chg="del">
          <pc:chgData name="Gustavo Hurtado" userId="2e0537a16498d207" providerId="LiveId" clId="{82FB1189-5227-459E-82EA-439B8A99447D}" dt="2023-11-11T06:51:05.665" v="1248" actId="2696"/>
          <pc:sldLayoutMkLst>
            <pc:docMk/>
            <pc:sldMasterMk cId="461922692" sldId="2147483648"/>
            <pc:sldLayoutMk cId="138391013" sldId="2147483659"/>
          </pc:sldLayoutMkLst>
        </pc:sldLayoutChg>
        <pc:sldLayoutChg chg="del">
          <pc:chgData name="Gustavo Hurtado" userId="2e0537a16498d207" providerId="LiveId" clId="{82FB1189-5227-459E-82EA-439B8A99447D}" dt="2023-11-11T06:51:16.507" v="1252" actId="2696"/>
          <pc:sldLayoutMkLst>
            <pc:docMk/>
            <pc:sldMasterMk cId="461922692" sldId="2147483648"/>
            <pc:sldLayoutMk cId="97292529" sldId="2147483660"/>
          </pc:sldLayoutMkLst>
        </pc:sldLayoutChg>
        <pc:sldLayoutChg chg="del">
          <pc:chgData name="Gustavo Hurtado" userId="2e0537a16498d207" providerId="LiveId" clId="{82FB1189-5227-459E-82EA-439B8A99447D}" dt="2023-11-11T06:51:23.197" v="1253" actId="2696"/>
          <pc:sldLayoutMkLst>
            <pc:docMk/>
            <pc:sldMasterMk cId="461922692" sldId="2147483648"/>
            <pc:sldLayoutMk cId="180306092" sldId="2147483661"/>
          </pc:sldLayoutMkLst>
        </pc:sldLayoutChg>
        <pc:sldLayoutChg chg="del">
          <pc:chgData name="Gustavo Hurtado" userId="2e0537a16498d207" providerId="LiveId" clId="{82FB1189-5227-459E-82EA-439B8A99447D}" dt="2023-11-11T06:51:25.011" v="1254" actId="2696"/>
          <pc:sldLayoutMkLst>
            <pc:docMk/>
            <pc:sldMasterMk cId="461922692" sldId="2147483648"/>
            <pc:sldLayoutMk cId="3195370626" sldId="2147483662"/>
          </pc:sldLayoutMkLst>
        </pc:sldLayoutChg>
        <pc:sldLayoutChg chg="del">
          <pc:chgData name="Gustavo Hurtado" userId="2e0537a16498d207" providerId="LiveId" clId="{82FB1189-5227-459E-82EA-439B8A99447D}" dt="2023-11-11T06:51:35.779" v="1259" actId="2696"/>
          <pc:sldLayoutMkLst>
            <pc:docMk/>
            <pc:sldMasterMk cId="461922692" sldId="2147483648"/>
            <pc:sldLayoutMk cId="3898501135" sldId="2147483663"/>
          </pc:sldLayoutMkLst>
        </pc:sldLayoutChg>
        <pc:sldLayoutChg chg="del">
          <pc:chgData name="Gustavo Hurtado" userId="2e0537a16498d207" providerId="LiveId" clId="{82FB1189-5227-459E-82EA-439B8A99447D}" dt="2023-11-11T06:51:37.544" v="1260" actId="2696"/>
          <pc:sldLayoutMkLst>
            <pc:docMk/>
            <pc:sldMasterMk cId="461922692" sldId="2147483648"/>
            <pc:sldLayoutMk cId="2600589312" sldId="2147483664"/>
          </pc:sldLayoutMkLst>
        </pc:sldLayoutChg>
        <pc:sldLayoutChg chg="del">
          <pc:chgData name="Gustavo Hurtado" userId="2e0537a16498d207" providerId="LiveId" clId="{82FB1189-5227-459E-82EA-439B8A99447D}" dt="2023-11-11T06:51:39.542" v="1261" actId="2696"/>
          <pc:sldLayoutMkLst>
            <pc:docMk/>
            <pc:sldMasterMk cId="461922692" sldId="2147483648"/>
            <pc:sldLayoutMk cId="1309529112" sldId="2147483665"/>
          </pc:sldLayoutMkLst>
        </pc:sldLayoutChg>
        <pc:sldLayoutChg chg="del">
          <pc:chgData name="Gustavo Hurtado" userId="2e0537a16498d207" providerId="LiveId" clId="{82FB1189-5227-459E-82EA-439B8A99447D}" dt="2023-11-11T06:51:56.493" v="1267" actId="2696"/>
          <pc:sldLayoutMkLst>
            <pc:docMk/>
            <pc:sldMasterMk cId="461922692" sldId="2147483648"/>
            <pc:sldLayoutMk cId="666108352" sldId="2147483666"/>
          </pc:sldLayoutMkLst>
        </pc:sldLayoutChg>
        <pc:sldLayoutChg chg="del">
          <pc:chgData name="Gustavo Hurtado" userId="2e0537a16498d207" providerId="LiveId" clId="{82FB1189-5227-459E-82EA-439B8A99447D}" dt="2023-11-11T06:51:44.822" v="1263" actId="2696"/>
          <pc:sldLayoutMkLst>
            <pc:docMk/>
            <pc:sldMasterMk cId="461922692" sldId="2147483648"/>
            <pc:sldLayoutMk cId="1555789701" sldId="2147483667"/>
          </pc:sldLayoutMkLst>
        </pc:sldLayoutChg>
        <pc:sldLayoutChg chg="del">
          <pc:chgData name="Gustavo Hurtado" userId="2e0537a16498d207" providerId="LiveId" clId="{82FB1189-5227-459E-82EA-439B8A99447D}" dt="2023-11-11T06:52:17.529" v="1274" actId="2696"/>
          <pc:sldLayoutMkLst>
            <pc:docMk/>
            <pc:sldMasterMk cId="461922692" sldId="2147483648"/>
            <pc:sldLayoutMk cId="1916520867" sldId="214748366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7A154-3076-4EF9-8053-7B591F84A7F3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2E6FC-E7FD-4645-89C9-B2DA60CF58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7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Image placehol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BF00F3F-9853-4B3C-A58D-AE66AF03032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248400"/>
              <a:gd name="connsiteY0" fmla="*/ 0 h 6858000"/>
              <a:gd name="connsiteX1" fmla="*/ 6248400 w 6248400"/>
              <a:gd name="connsiteY1" fmla="*/ 0 h 6858000"/>
              <a:gd name="connsiteX2" fmla="*/ 6248400 w 6248400"/>
              <a:gd name="connsiteY2" fmla="*/ 6858000 h 6858000"/>
              <a:gd name="connsiteX3" fmla="*/ 0 w 6248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8400" h="6858000">
                <a:moveTo>
                  <a:pt x="0" y="0"/>
                </a:moveTo>
                <a:lnTo>
                  <a:pt x="6248400" y="0"/>
                </a:lnTo>
                <a:lnTo>
                  <a:pt x="6248400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889000" dist="1016000" dir="2700000" algn="tl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Open Sans Light" panose="020B0606030504020204" pitchFamily="34" charset="0"/>
              </a:defRPr>
            </a:lvl1pPr>
          </a:lstStyle>
          <a:p>
            <a:r>
              <a:rPr lang="en-US" dirty="0"/>
              <a:t>Drag and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412831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61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812E00-38E4-4A87-A204-CA3CEFF17116}"/>
              </a:ext>
            </a:extLst>
          </p:cNvPr>
          <p:cNvSpPr txBox="1"/>
          <p:nvPr userDrawn="1"/>
        </p:nvSpPr>
        <p:spPr>
          <a:xfrm>
            <a:off x="178288" y="6370700"/>
            <a:ext cx="5583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260E2A6B-A809-4840-BF14-8648BC0BDF87}" type="slidenum">
              <a:rPr lang="id-ID" sz="1600" i="0" smtClean="0">
                <a:solidFill>
                  <a:schemeClr val="tx1">
                    <a:alpha val="50000"/>
                  </a:schemeClr>
                </a:solidFill>
                <a:latin typeface="Roboto" panose="02000000000000000000" pitchFamily="2" charset="0"/>
                <a:ea typeface="Liberation Sans" panose="020B0604020202020204" pitchFamily="34" charset="0"/>
                <a:cs typeface="Segoe UI" panose="020B0502040204020203" pitchFamily="34" charset="0"/>
              </a:rPr>
              <a:pPr algn="ctr"/>
              <a:t>‹nº›</a:t>
            </a:fld>
            <a:endParaRPr lang="id-ID" sz="4800" i="0" dirty="0">
              <a:solidFill>
                <a:schemeClr val="tx1">
                  <a:alpha val="50000"/>
                </a:schemeClr>
              </a:solidFill>
              <a:latin typeface="Roboto" panose="02000000000000000000" pitchFamily="2" charset="0"/>
              <a:ea typeface="Liberation Sans" panose="020B0604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92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C1CC72-CFDA-6E6E-9C30-B9D521B57ED0}"/>
              </a:ext>
            </a:extLst>
          </p:cNvPr>
          <p:cNvSpPr/>
          <p:nvPr/>
        </p:nvSpPr>
        <p:spPr>
          <a:xfrm>
            <a:off x="167951" y="0"/>
            <a:ext cx="12192000" cy="6858000"/>
          </a:xfrm>
          <a:prstGeom prst="rect">
            <a:avLst/>
          </a:prstGeom>
          <a:gradFill>
            <a:gsLst>
              <a:gs pos="24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189CD3-CC58-4B04-97E9-FE39DEF6CD7C}"/>
              </a:ext>
            </a:extLst>
          </p:cNvPr>
          <p:cNvSpPr txBox="1"/>
          <p:nvPr/>
        </p:nvSpPr>
        <p:spPr>
          <a:xfrm>
            <a:off x="5034078" y="885041"/>
            <a:ext cx="6128044" cy="354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7200" spc="300" dirty="0">
                <a:solidFill>
                  <a:schemeClr val="bg1"/>
                </a:solidFill>
                <a:latin typeface="Poppins Medium" panose="00000600000000000000" pitchFamily="2" charset="0"/>
                <a:ea typeface="Open Sans Light" panose="020B0606030504020204" pitchFamily="34" charset="0"/>
                <a:cs typeface="Open Sans Light" panose="020B0606030504020204" pitchFamily="34" charset="0"/>
              </a:rPr>
              <a:t>Clube do </a:t>
            </a:r>
            <a:r>
              <a:rPr lang="en-US" sz="7200" spc="300" dirty="0" err="1">
                <a:solidFill>
                  <a:schemeClr val="bg1"/>
                </a:solidFill>
                <a:latin typeface="Poppins Medium" panose="00000600000000000000" pitchFamily="2" charset="0"/>
                <a:ea typeface="Open Sans Light" panose="020B0606030504020204" pitchFamily="34" charset="0"/>
                <a:cs typeface="Open Sans Light" panose="020B0606030504020204" pitchFamily="34" charset="0"/>
              </a:rPr>
              <a:t>Farol</a:t>
            </a:r>
            <a:endParaRPr lang="en-US" sz="7200" spc="300" dirty="0">
              <a:solidFill>
                <a:schemeClr val="bg1"/>
              </a:solidFill>
              <a:latin typeface="Poppins Medium" panose="00000600000000000000" pitchFamily="2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sz="7200" spc="300" dirty="0">
              <a:solidFill>
                <a:schemeClr val="bg1"/>
              </a:solidFill>
              <a:latin typeface="Poppins Medium" panose="00000600000000000000" pitchFamily="2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1100" spc="300">
                <a:solidFill>
                  <a:schemeClr val="bg1"/>
                </a:solidFill>
                <a:latin typeface="Poppins Medium" panose="00000600000000000000" pitchFamily="2" charset="0"/>
                <a:ea typeface="Open Sans Light" panose="020B0606030504020204" pitchFamily="34" charset="0"/>
                <a:cs typeface="Open Sans Light" panose="020B0606030504020204" pitchFamily="34" charset="0"/>
              </a:rPr>
              <a:t> </a:t>
            </a:r>
            <a:endParaRPr lang="en-US" sz="1100" spc="300" dirty="0">
              <a:solidFill>
                <a:schemeClr val="bg1"/>
              </a:solidFill>
              <a:latin typeface="Poppins Medium" panose="00000600000000000000" pitchFamily="2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6" name="Espaço Reservado para Imagem 5" descr="Logotipo&#10;&#10;Descrição gerada automaticamente">
            <a:extLst>
              <a:ext uri="{FF2B5EF4-FFF2-40B4-BE49-F238E27FC236}">
                <a16:creationId xmlns:a16="http://schemas.microsoft.com/office/drawing/2014/main" id="{74E91EA9-100B-BC04-E8BC-A9128A50F6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>
          <a:xfrm>
            <a:off x="867747" y="1073020"/>
            <a:ext cx="3674188" cy="4133461"/>
          </a:xfrm>
        </p:spPr>
      </p:pic>
    </p:spTree>
    <p:extLst>
      <p:ext uri="{BB962C8B-B14F-4D97-AF65-F5344CB8AC3E}">
        <p14:creationId xmlns:p14="http://schemas.microsoft.com/office/powerpoint/2010/main" val="395686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4656D-0CFF-4D20-A476-76C06571E6AC}"/>
              </a:ext>
            </a:extLst>
          </p:cNvPr>
          <p:cNvSpPr txBox="1"/>
          <p:nvPr/>
        </p:nvSpPr>
        <p:spPr>
          <a:xfrm>
            <a:off x="1309221" y="3003889"/>
            <a:ext cx="9203376" cy="908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 err="1">
                <a:solidFill>
                  <a:srgbClr val="535C79"/>
                </a:solidFill>
                <a:latin typeface="Open Sans Light" panose="020B0606030504020204" pitchFamily="34" charset="0"/>
                <a:ea typeface="Roboto" panose="02000000000000000000" pitchFamily="2" charset="0"/>
                <a:cs typeface="Space Grotesk" pitchFamily="2" charset="0"/>
              </a:rPr>
              <a:t>Criar</a:t>
            </a:r>
            <a:r>
              <a:rPr lang="en-US" sz="1400" dirty="0">
                <a:solidFill>
                  <a:srgbClr val="535C79"/>
                </a:solidFill>
                <a:latin typeface="Open Sans Light" panose="020B0606030504020204" pitchFamily="34" charset="0"/>
                <a:ea typeface="Roboto" panose="02000000000000000000" pitchFamily="2" charset="0"/>
                <a:cs typeface="Space Grotesk" pitchFamily="2" charset="0"/>
              </a:rPr>
              <a:t> </a:t>
            </a:r>
            <a:r>
              <a:rPr lang="en-US" sz="1400" dirty="0" err="1">
                <a:solidFill>
                  <a:srgbClr val="535C79"/>
                </a:solidFill>
                <a:latin typeface="Open Sans Light" panose="020B0606030504020204" pitchFamily="34" charset="0"/>
                <a:ea typeface="Roboto" panose="02000000000000000000" pitchFamily="2" charset="0"/>
                <a:cs typeface="Space Grotesk" pitchFamily="2" charset="0"/>
              </a:rPr>
              <a:t>uma</a:t>
            </a:r>
            <a:r>
              <a:rPr lang="en-US" sz="1400" dirty="0">
                <a:solidFill>
                  <a:srgbClr val="535C79"/>
                </a:solidFill>
                <a:latin typeface="Open Sans Light" panose="020B0606030504020204" pitchFamily="34" charset="0"/>
                <a:ea typeface="Roboto" panose="02000000000000000000" pitchFamily="2" charset="0"/>
                <a:cs typeface="Space Grotesk" pitchFamily="2" charset="0"/>
              </a:rPr>
              <a:t> </a:t>
            </a:r>
            <a:r>
              <a:rPr lang="en-US" sz="1400" dirty="0" err="1">
                <a:solidFill>
                  <a:srgbClr val="535C79"/>
                </a:solidFill>
                <a:latin typeface="Open Sans Light" panose="020B0606030504020204" pitchFamily="34" charset="0"/>
                <a:ea typeface="Roboto" panose="02000000000000000000" pitchFamily="2" charset="0"/>
                <a:cs typeface="Space Grotesk" pitchFamily="2" charset="0"/>
              </a:rPr>
              <a:t>ponte</a:t>
            </a:r>
            <a:r>
              <a:rPr lang="en-US" sz="1400" dirty="0">
                <a:solidFill>
                  <a:srgbClr val="535C79"/>
                </a:solidFill>
                <a:latin typeface="Open Sans Light" panose="020B0606030504020204" pitchFamily="34" charset="0"/>
                <a:ea typeface="Roboto" panose="02000000000000000000" pitchFamily="2" charset="0"/>
                <a:cs typeface="Space Grotesk" pitchFamily="2" charset="0"/>
              </a:rPr>
              <a:t> entre </a:t>
            </a:r>
            <a:r>
              <a:rPr lang="en-US" sz="1400" dirty="0" err="1">
                <a:solidFill>
                  <a:srgbClr val="535C79"/>
                </a:solidFill>
                <a:latin typeface="Open Sans Light" panose="020B0606030504020204" pitchFamily="34" charset="0"/>
                <a:ea typeface="Roboto" panose="02000000000000000000" pitchFamily="2" charset="0"/>
                <a:cs typeface="Space Grotesk" pitchFamily="2" charset="0"/>
              </a:rPr>
              <a:t>os</a:t>
            </a:r>
            <a:r>
              <a:rPr lang="en-US" sz="1400" dirty="0">
                <a:solidFill>
                  <a:srgbClr val="535C79"/>
                </a:solidFill>
                <a:latin typeface="Open Sans Light" panose="020B0606030504020204" pitchFamily="34" charset="0"/>
                <a:ea typeface="Roboto" panose="02000000000000000000" pitchFamily="2" charset="0"/>
                <a:cs typeface="Space Grotesk" pitchFamily="2" charset="0"/>
              </a:rPr>
              <a:t> </a:t>
            </a:r>
            <a:r>
              <a:rPr lang="en-US" sz="1400" dirty="0" err="1">
                <a:solidFill>
                  <a:srgbClr val="535C79"/>
                </a:solidFill>
                <a:latin typeface="Open Sans Light" panose="020B0606030504020204" pitchFamily="34" charset="0"/>
                <a:ea typeface="Roboto" panose="02000000000000000000" pitchFamily="2" charset="0"/>
                <a:cs typeface="Space Grotesk" pitchFamily="2" charset="0"/>
              </a:rPr>
              <a:t>alunos</a:t>
            </a:r>
            <a:r>
              <a:rPr lang="en-US" sz="1400" dirty="0">
                <a:solidFill>
                  <a:srgbClr val="535C79"/>
                </a:solidFill>
                <a:latin typeface="Open Sans Light" panose="020B0606030504020204" pitchFamily="34" charset="0"/>
                <a:ea typeface="Roboto" panose="02000000000000000000" pitchFamily="2" charset="0"/>
                <a:cs typeface="Space Grotesk" pitchFamily="2" charset="0"/>
              </a:rPr>
              <a:t>, e a </a:t>
            </a:r>
            <a:r>
              <a:rPr lang="en-US" sz="1400" dirty="0" err="1">
                <a:solidFill>
                  <a:srgbClr val="535C79"/>
                </a:solidFill>
                <a:latin typeface="Open Sans Light" panose="020B0606030504020204" pitchFamily="34" charset="0"/>
                <a:ea typeface="Roboto" panose="02000000000000000000" pitchFamily="2" charset="0"/>
                <a:cs typeface="Space Grotesk" pitchFamily="2" charset="0"/>
              </a:rPr>
              <a:t>instituição</a:t>
            </a:r>
            <a:r>
              <a:rPr lang="en-US" sz="1400" dirty="0">
                <a:solidFill>
                  <a:srgbClr val="535C79"/>
                </a:solidFill>
                <a:latin typeface="Open Sans Light" panose="020B0606030504020204" pitchFamily="34" charset="0"/>
                <a:ea typeface="Roboto" panose="02000000000000000000" pitchFamily="2" charset="0"/>
                <a:cs typeface="Space Grotesk" pitchFamily="2" charset="0"/>
              </a:rPr>
              <a:t> de Ensino, de </a:t>
            </a:r>
            <a:r>
              <a:rPr lang="en-US" sz="1400" dirty="0" err="1">
                <a:solidFill>
                  <a:srgbClr val="535C79"/>
                </a:solidFill>
                <a:latin typeface="Open Sans Light" panose="020B0606030504020204" pitchFamily="34" charset="0"/>
                <a:ea typeface="Roboto" panose="02000000000000000000" pitchFamily="2" charset="0"/>
                <a:cs typeface="Space Grotesk" pitchFamily="2" charset="0"/>
              </a:rPr>
              <a:t>formar</a:t>
            </a:r>
            <a:r>
              <a:rPr lang="en-US" sz="1400" dirty="0">
                <a:solidFill>
                  <a:srgbClr val="535C79"/>
                </a:solidFill>
                <a:latin typeface="Open Sans Light" panose="020B0606030504020204" pitchFamily="34" charset="0"/>
                <a:ea typeface="Roboto" panose="02000000000000000000" pitchFamily="2" charset="0"/>
                <a:cs typeface="Space Grotesk" pitchFamily="2" charset="0"/>
              </a:rPr>
              <a:t> </a:t>
            </a:r>
            <a:r>
              <a:rPr lang="en-US" sz="1400" dirty="0" err="1">
                <a:solidFill>
                  <a:srgbClr val="535C79"/>
                </a:solidFill>
                <a:latin typeface="Open Sans Light" panose="020B0606030504020204" pitchFamily="34" charset="0"/>
                <a:ea typeface="Roboto" panose="02000000000000000000" pitchFamily="2" charset="0"/>
                <a:cs typeface="Space Grotesk" pitchFamily="2" charset="0"/>
              </a:rPr>
              <a:t>gratuita</a:t>
            </a:r>
            <a:r>
              <a:rPr lang="en-US" sz="1400" dirty="0">
                <a:solidFill>
                  <a:srgbClr val="535C79"/>
                </a:solidFill>
                <a:latin typeface="Open Sans Light" panose="020B0606030504020204" pitchFamily="34" charset="0"/>
                <a:ea typeface="Roboto" panose="02000000000000000000" pitchFamily="2" charset="0"/>
                <a:cs typeface="Space Grotesk" pitchFamily="2" charset="0"/>
              </a:rPr>
              <a:t> e </a:t>
            </a:r>
            <a:r>
              <a:rPr lang="en-US" sz="1400" dirty="0" err="1">
                <a:solidFill>
                  <a:srgbClr val="535C79"/>
                </a:solidFill>
                <a:latin typeface="Open Sans Light" panose="020B0606030504020204" pitchFamily="34" charset="0"/>
                <a:ea typeface="Roboto" panose="02000000000000000000" pitchFamily="2" charset="0"/>
                <a:cs typeface="Space Grotesk" pitchFamily="2" charset="0"/>
              </a:rPr>
              <a:t>intuitiva</a:t>
            </a:r>
            <a:r>
              <a:rPr lang="en-US" sz="1400" dirty="0">
                <a:solidFill>
                  <a:srgbClr val="535C79"/>
                </a:solidFill>
                <a:latin typeface="Open Sans Light" panose="020B0606030504020204" pitchFamily="34" charset="0"/>
                <a:ea typeface="Roboto" panose="02000000000000000000" pitchFamily="2" charset="0"/>
                <a:cs typeface="Space Grotesk" pitchFamily="2" charset="0"/>
              </a:rPr>
              <a:t>, </a:t>
            </a:r>
            <a:r>
              <a:rPr lang="en-US" sz="1400" dirty="0" err="1">
                <a:solidFill>
                  <a:srgbClr val="535C79"/>
                </a:solidFill>
                <a:latin typeface="Open Sans Light" panose="020B0606030504020204" pitchFamily="34" charset="0"/>
                <a:ea typeface="Roboto" panose="02000000000000000000" pitchFamily="2" charset="0"/>
                <a:cs typeface="Space Grotesk" pitchFamily="2" charset="0"/>
              </a:rPr>
              <a:t>deve</a:t>
            </a:r>
            <a:r>
              <a:rPr lang="en-US" sz="1400" dirty="0">
                <a:solidFill>
                  <a:srgbClr val="535C79"/>
                </a:solidFill>
                <a:latin typeface="Open Sans Light" panose="020B0606030504020204" pitchFamily="34" charset="0"/>
                <a:ea typeface="Roboto" panose="02000000000000000000" pitchFamily="2" charset="0"/>
                <a:cs typeface="Space Grotesk" pitchFamily="2" charset="0"/>
              </a:rPr>
              <a:t> minimizer </a:t>
            </a:r>
            <a:r>
              <a:rPr lang="en-US" sz="1400" dirty="0" err="1">
                <a:solidFill>
                  <a:srgbClr val="535C79"/>
                </a:solidFill>
                <a:latin typeface="Open Sans Light" panose="020B0606030504020204" pitchFamily="34" charset="0"/>
                <a:ea typeface="Roboto" panose="02000000000000000000" pitchFamily="2" charset="0"/>
                <a:cs typeface="Space Grotesk" pitchFamily="2" charset="0"/>
              </a:rPr>
              <a:t>os</a:t>
            </a:r>
            <a:r>
              <a:rPr lang="en-US" sz="1400" dirty="0">
                <a:solidFill>
                  <a:srgbClr val="535C79"/>
                </a:solidFill>
                <a:latin typeface="Open Sans Light" panose="020B0606030504020204" pitchFamily="34" charset="0"/>
                <a:ea typeface="Roboto" panose="02000000000000000000" pitchFamily="2" charset="0"/>
                <a:cs typeface="Space Grotesk" pitchFamily="2" charset="0"/>
              </a:rPr>
              <a:t> </a:t>
            </a:r>
            <a:r>
              <a:rPr lang="pt-BR" sz="1400" dirty="0">
                <a:solidFill>
                  <a:srgbClr val="535C79"/>
                </a:solidFill>
                <a:latin typeface="Open Sans Light" panose="020B0606030504020204" pitchFamily="34" charset="0"/>
                <a:ea typeface="Roboto" panose="02000000000000000000" pitchFamily="2" charset="0"/>
                <a:cs typeface="Space Grotesk" pitchFamily="2" charset="0"/>
              </a:rPr>
              <a:t>Alunos que chega atrasados às aulas devido à dificuldade em encontrar salas de aula, especialmente em campi grande . Além disso, destaca a universidade como inovadora e alinhada às tecnologias modernas.</a:t>
            </a:r>
            <a:endParaRPr lang="en-US" sz="1400" dirty="0">
              <a:solidFill>
                <a:srgbClr val="535C79"/>
              </a:solidFill>
              <a:latin typeface="Open Sans Light" panose="020B0606030504020204" pitchFamily="34" charset="0"/>
              <a:ea typeface="Roboto" panose="02000000000000000000" pitchFamily="2" charset="0"/>
              <a:cs typeface="Space Grotesk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432786-92DC-42BF-B7CE-AE5E2CD93F66}"/>
              </a:ext>
            </a:extLst>
          </p:cNvPr>
          <p:cNvSpPr txBox="1"/>
          <p:nvPr/>
        </p:nvSpPr>
        <p:spPr>
          <a:xfrm>
            <a:off x="1309221" y="1446598"/>
            <a:ext cx="8011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800" spc="-150">
                <a:solidFill>
                  <a:srgbClr val="535C79"/>
                </a:solidFill>
                <a:latin typeface="+mj-lt"/>
                <a:cs typeface="Space Grotesk" pitchFamily="2" charset="0"/>
              </a:defRPr>
            </a:lvl1pPr>
          </a:lstStyle>
          <a:p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 Medium" panose="00000600000000000000" pitchFamily="2" charset="0"/>
              </a:rPr>
              <a:t>Beneficio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anose="00000600000000000000" pitchFamily="2" charset="0"/>
              </a:rPr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C8948A-1D27-40D3-B3AD-B1D92B9EAE17}"/>
              </a:ext>
            </a:extLst>
          </p:cNvPr>
          <p:cNvSpPr/>
          <p:nvPr/>
        </p:nvSpPr>
        <p:spPr>
          <a:xfrm>
            <a:off x="1334320" y="4293369"/>
            <a:ext cx="4530451" cy="1555638"/>
          </a:xfrm>
          <a:prstGeom prst="roundRect">
            <a:avLst>
              <a:gd name="adj" fmla="val 10872"/>
            </a:avLst>
          </a:prstGeom>
          <a:gradFill>
            <a:gsLst>
              <a:gs pos="1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  <a:latin typeface="Open Sans Light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311BBC-6A5F-FF87-AAE5-761D532709D0}"/>
              </a:ext>
            </a:extLst>
          </p:cNvPr>
          <p:cNvSpPr txBox="1"/>
          <p:nvPr/>
        </p:nvSpPr>
        <p:spPr>
          <a:xfrm>
            <a:off x="1498601" y="4813406"/>
            <a:ext cx="4152900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pt-BR" sz="1200" dirty="0">
                <a:solidFill>
                  <a:schemeClr val="bg1">
                    <a:lumMod val="95000"/>
                  </a:schemeClr>
                </a:solidFill>
                <a:latin typeface="Open Sans Light" panose="020B0606030504020204" pitchFamily="34" charset="0"/>
              </a:rPr>
              <a:t>O aplicativo proporciona aos alunos um meio fácil e rápido de acessar informações cruciais</a:t>
            </a:r>
            <a:endParaRPr lang="en-ID" sz="1200" dirty="0">
              <a:solidFill>
                <a:schemeClr val="bg1">
                  <a:lumMod val="95000"/>
                </a:schemeClr>
              </a:solidFill>
              <a:latin typeface="Open Sans Light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BF3579-DBE9-8048-4116-7B5E843AAD43}"/>
              </a:ext>
            </a:extLst>
          </p:cNvPr>
          <p:cNvSpPr txBox="1"/>
          <p:nvPr/>
        </p:nvSpPr>
        <p:spPr>
          <a:xfrm>
            <a:off x="1498601" y="4378294"/>
            <a:ext cx="4342280" cy="388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oppins Medium" panose="00000600000000000000" pitchFamily="2" charset="0"/>
                <a:ea typeface="Roboto" panose="02000000000000000000" pitchFamily="2" charset="0"/>
                <a:cs typeface="Space Grotesk" pitchFamily="2" charset="0"/>
              </a:rPr>
              <a:t>usuários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Poppins Medium" panose="00000600000000000000" pitchFamily="2" charset="0"/>
              <a:ea typeface="Roboto" panose="02000000000000000000" pitchFamily="2" charset="0"/>
              <a:cs typeface="Space Grotesk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937DDB6-E534-5034-F8F4-505A20502222}"/>
              </a:ext>
            </a:extLst>
          </p:cNvPr>
          <p:cNvSpPr/>
          <p:nvPr/>
        </p:nvSpPr>
        <p:spPr>
          <a:xfrm>
            <a:off x="6327231" y="4309576"/>
            <a:ext cx="4530451" cy="1555638"/>
          </a:xfrm>
          <a:prstGeom prst="roundRect">
            <a:avLst>
              <a:gd name="adj" fmla="val 10872"/>
            </a:avLst>
          </a:prstGeom>
          <a:gradFill>
            <a:gsLst>
              <a:gs pos="1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  <a:latin typeface="Open Sans Light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DF481A-07C2-2D0C-4440-9343BAF613C3}"/>
              </a:ext>
            </a:extLst>
          </p:cNvPr>
          <p:cNvSpPr txBox="1"/>
          <p:nvPr/>
        </p:nvSpPr>
        <p:spPr>
          <a:xfrm>
            <a:off x="6491512" y="4813847"/>
            <a:ext cx="4152900" cy="55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pt-BR" sz="1200" dirty="0">
                <a:solidFill>
                  <a:schemeClr val="bg1">
                    <a:lumMod val="95000"/>
                  </a:schemeClr>
                </a:solidFill>
                <a:latin typeface="Open Sans Light" panose="020B0606030504020204" pitchFamily="34" charset="0"/>
              </a:rPr>
              <a:t>Oferecer ferramentas modernas e eficientes pode ser um diferencial na atração de novos alunos</a:t>
            </a:r>
            <a:endParaRPr lang="en-ID" sz="1200" dirty="0">
              <a:solidFill>
                <a:schemeClr val="bg1">
                  <a:lumMod val="95000"/>
                </a:schemeClr>
              </a:solidFill>
              <a:latin typeface="Open Sans Light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1761F0-1945-7A34-CEFA-01CA4E904512}"/>
              </a:ext>
            </a:extLst>
          </p:cNvPr>
          <p:cNvSpPr txBox="1"/>
          <p:nvPr/>
        </p:nvSpPr>
        <p:spPr>
          <a:xfrm>
            <a:off x="6491512" y="4394501"/>
            <a:ext cx="4342280" cy="388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Poppins Medium" panose="00000600000000000000" pitchFamily="2" charset="0"/>
                <a:ea typeface="Roboto" panose="02000000000000000000" pitchFamily="2" charset="0"/>
                <a:cs typeface="Space Grotesk" pitchFamily="2" charset="0"/>
              </a:rPr>
              <a:t>Univag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Poppins Medium" panose="00000600000000000000" pitchFamily="2" charset="0"/>
              <a:ea typeface="Roboto" panose="02000000000000000000" pitchFamily="2" charset="0"/>
              <a:cs typeface="Space Grotes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8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19F11CA-4DCF-4382-8DD3-70F975BAE69A}"/>
              </a:ext>
            </a:extLst>
          </p:cNvPr>
          <p:cNvSpPr/>
          <p:nvPr/>
        </p:nvSpPr>
        <p:spPr>
          <a:xfrm>
            <a:off x="0" y="3263462"/>
            <a:ext cx="12192000" cy="2730938"/>
          </a:xfrm>
          <a:custGeom>
            <a:avLst/>
            <a:gdLst>
              <a:gd name="connsiteX0" fmla="*/ 0 w 12192000"/>
              <a:gd name="connsiteY0" fmla="*/ 0 h 2557463"/>
              <a:gd name="connsiteX1" fmla="*/ 12192000 w 12192000"/>
              <a:gd name="connsiteY1" fmla="*/ 0 h 2557463"/>
              <a:gd name="connsiteX2" fmla="*/ 12192000 w 12192000"/>
              <a:gd name="connsiteY2" fmla="*/ 2557463 h 2557463"/>
              <a:gd name="connsiteX3" fmla="*/ 0 w 12192000"/>
              <a:gd name="connsiteY3" fmla="*/ 2557463 h 255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557463">
                <a:moveTo>
                  <a:pt x="0" y="0"/>
                </a:moveTo>
                <a:lnTo>
                  <a:pt x="12192000" y="0"/>
                </a:lnTo>
                <a:lnTo>
                  <a:pt x="12192000" y="2557463"/>
                </a:lnTo>
                <a:lnTo>
                  <a:pt x="0" y="2557463"/>
                </a:lnTo>
                <a:close/>
              </a:path>
            </a:pathLst>
          </a:custGeom>
          <a:gradFill>
            <a:gsLst>
              <a:gs pos="22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>
            <a:innerShdw blurRad="330200">
              <a:srgbClr val="B3C5EA">
                <a:alpha val="55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>
              <a:latin typeface="Open Sans Light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BA115-25D2-4D62-986A-51988E369E43}"/>
              </a:ext>
            </a:extLst>
          </p:cNvPr>
          <p:cNvSpPr txBox="1"/>
          <p:nvPr/>
        </p:nvSpPr>
        <p:spPr>
          <a:xfrm>
            <a:off x="838200" y="929620"/>
            <a:ext cx="5207141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 Medium" panose="00000600000000000000" pitchFamily="2" charset="0"/>
                <a:cs typeface="Rubik" pitchFamily="2" charset="-79"/>
              </a:rPr>
              <a:t>Viabilidade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Poppins Medium" panose="00000600000000000000" pitchFamily="2" charset="0"/>
              <a:cs typeface="Rubik" pitchFamily="2" charset="-79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9FC8EE-4F49-43CB-8622-3D1A732E1CB5}"/>
              </a:ext>
            </a:extLst>
          </p:cNvPr>
          <p:cNvGrpSpPr/>
          <p:nvPr/>
        </p:nvGrpSpPr>
        <p:grpSpPr>
          <a:xfrm>
            <a:off x="775156" y="4102100"/>
            <a:ext cx="4152900" cy="1768817"/>
            <a:chOff x="775156" y="4267200"/>
            <a:chExt cx="4152900" cy="179389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263BF6-71B6-4994-BE0D-CE844CA4DC83}"/>
                </a:ext>
              </a:extLst>
            </p:cNvPr>
            <p:cNvSpPr txBox="1"/>
            <p:nvPr/>
          </p:nvSpPr>
          <p:spPr>
            <a:xfrm>
              <a:off x="775156" y="4592035"/>
              <a:ext cx="4152900" cy="1469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1200"/>
                </a:spcBef>
              </a:pPr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latin typeface="Open Sans Light" panose="020B0606030504020204" pitchFamily="34" charset="0"/>
                  <a:ea typeface="Open Sans Light" panose="020B0606030504020204" pitchFamily="34" charset="0"/>
                  <a:cs typeface="Open Sans Light" panose="020B0606030504020204" pitchFamily="34" charset="0"/>
                </a:rPr>
                <a:t> A coleta e utilização de feedback contínuo dos usuários são fundamentais para aprimorar a eficácia do aplicativo ao longo do tempo. Isso pode exigir recursos adicionais para análise de dados e implementação de melhorias.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Open Sans Light" panose="020B0606030504020204" pitchFamily="34" charset="0"/>
                  <a:ea typeface="Open Sans Light" panose="020B0606030504020204" pitchFamily="34" charset="0"/>
                  <a:cs typeface="Open Sans Light" panose="020B0606030504020204" pitchFamily="34" charset="0"/>
                </a:rPr>
                <a:t>,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1E0C8A-E74F-40B4-8A79-18921BA461DF}"/>
                </a:ext>
              </a:extLst>
            </p:cNvPr>
            <p:cNvSpPr txBox="1"/>
            <p:nvPr/>
          </p:nvSpPr>
          <p:spPr>
            <a:xfrm>
              <a:off x="838200" y="4267200"/>
              <a:ext cx="3716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Open Sans Light" panose="020B0606030504020204" pitchFamily="34" charset="0"/>
                  <a:ea typeface="Open Sans Light" panose="020B0606030504020204" pitchFamily="34" charset="0"/>
                  <a:cs typeface="Open Sans Light" panose="020B0606030504020204" pitchFamily="34" charset="0"/>
                </a:rPr>
                <a:t>Feedback Continuo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99C4E3A-BD58-4B1C-8E1D-E2BFE578C37B}"/>
              </a:ext>
            </a:extLst>
          </p:cNvPr>
          <p:cNvSpPr txBox="1"/>
          <p:nvPr/>
        </p:nvSpPr>
        <p:spPr>
          <a:xfrm>
            <a:off x="895350" y="3414767"/>
            <a:ext cx="2019300" cy="603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>
                <a:solidFill>
                  <a:schemeClr val="bg1">
                    <a:lumMod val="95000"/>
                    <a:alpha val="40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01</a:t>
            </a:r>
            <a:endParaRPr lang="id-ID" sz="4000" dirty="0">
              <a:solidFill>
                <a:schemeClr val="bg1">
                  <a:lumMod val="95000"/>
                  <a:alpha val="40000"/>
                </a:schemeClr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4691C6-D353-4388-9A71-942FC302EBE9}"/>
              </a:ext>
            </a:extLst>
          </p:cNvPr>
          <p:cNvGrpSpPr/>
          <p:nvPr/>
        </p:nvGrpSpPr>
        <p:grpSpPr>
          <a:xfrm>
            <a:off x="6483578" y="4102100"/>
            <a:ext cx="4152900" cy="1833226"/>
            <a:chOff x="6483578" y="4267200"/>
            <a:chExt cx="4152900" cy="183322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5A7C09-017E-49BA-BA3C-43A2CB6A77C3}"/>
                </a:ext>
              </a:extLst>
            </p:cNvPr>
            <p:cNvSpPr txBox="1"/>
            <p:nvPr/>
          </p:nvSpPr>
          <p:spPr>
            <a:xfrm>
              <a:off x="6483578" y="4631369"/>
              <a:ext cx="4152900" cy="1469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1200"/>
                </a:spcBef>
              </a:pPr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latin typeface="Open Sans Light" panose="020B0606030504020204" pitchFamily="34" charset="0"/>
                  <a:ea typeface="Open Sans Light" panose="020B0606030504020204" pitchFamily="34" charset="0"/>
                  <a:cs typeface="Open Sans Light" panose="020B0606030504020204" pitchFamily="34" charset="0"/>
                </a:rPr>
                <a:t>A universidade deve ter uma infraestrutura tecnológica adequada para suportar o desenvolvimento, implementação e manutenção de um aplicativo. Isso inclui servidores, conectividade de rede e sistemas de segurança.</a:t>
              </a:r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  <a:latin typeface="Open Sans Light" panose="020B0606030504020204" pitchFamily="34" charset="0"/>
                  <a:ea typeface="Open Sans Light" panose="020B0606030504020204" pitchFamily="34" charset="0"/>
                  <a:cs typeface="Open Sans Light" panose="020B0606030504020204" pitchFamily="34" charset="0"/>
                </a:rPr>
                <a:t>,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E6C651-0292-4CB6-A61B-DF1AC08FFA73}"/>
                </a:ext>
              </a:extLst>
            </p:cNvPr>
            <p:cNvSpPr txBox="1"/>
            <p:nvPr/>
          </p:nvSpPr>
          <p:spPr>
            <a:xfrm>
              <a:off x="6483578" y="4267200"/>
              <a:ext cx="3716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dirty="0" err="1">
                  <a:solidFill>
                    <a:schemeClr val="bg1">
                      <a:lumMod val="95000"/>
                    </a:schemeClr>
                  </a:solidFill>
                  <a:latin typeface="Open Sans Light" panose="020B0606030504020204" pitchFamily="34" charset="0"/>
                  <a:ea typeface="Open Sans Light" panose="020B0606030504020204" pitchFamily="34" charset="0"/>
                  <a:cs typeface="Open Sans Light" panose="020B0606030504020204" pitchFamily="34" charset="0"/>
                </a:rPr>
                <a:t>Infrestrutura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Open Sans Light" panose="020B0606030504020204" pitchFamily="34" charset="0"/>
                  <a:ea typeface="Open Sans Light" panose="020B0606030504020204" pitchFamily="34" charset="0"/>
                  <a:cs typeface="Open Sans Light" panose="020B0606030504020204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95000"/>
                    </a:schemeClr>
                  </a:solidFill>
                  <a:latin typeface="Open Sans Light" panose="020B0606030504020204" pitchFamily="34" charset="0"/>
                  <a:ea typeface="Open Sans Light" panose="020B0606030504020204" pitchFamily="34" charset="0"/>
                  <a:cs typeface="Open Sans Light" panose="020B0606030504020204" pitchFamily="34" charset="0"/>
                </a:rPr>
                <a:t>Tecnologica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Open Sans Light" panose="020B0606030504020204" pitchFamily="34" charset="0"/>
                  <a:ea typeface="Open Sans Light" panose="020B0606030504020204" pitchFamily="34" charset="0"/>
                  <a:cs typeface="Open Sans Light" panose="020B0606030504020204" pitchFamily="34" charset="0"/>
                </a:rPr>
                <a:t> 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8B875B2-5745-40C5-951B-3E4A82AB4140}"/>
              </a:ext>
            </a:extLst>
          </p:cNvPr>
          <p:cNvSpPr txBox="1"/>
          <p:nvPr/>
        </p:nvSpPr>
        <p:spPr>
          <a:xfrm>
            <a:off x="6483578" y="3594536"/>
            <a:ext cx="2019300" cy="603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>
                <a:solidFill>
                  <a:schemeClr val="bg1">
                    <a:lumMod val="95000"/>
                    <a:alpha val="40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02</a:t>
            </a:r>
            <a:endParaRPr lang="id-ID" sz="4000" dirty="0">
              <a:solidFill>
                <a:schemeClr val="bg1">
                  <a:lumMod val="95000"/>
                  <a:alpha val="40000"/>
                </a:schemeClr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CF7072C-9044-1F3A-1430-2DB1E8445F12}"/>
              </a:ext>
            </a:extLst>
          </p:cNvPr>
          <p:cNvSpPr txBox="1"/>
          <p:nvPr/>
        </p:nvSpPr>
        <p:spPr>
          <a:xfrm>
            <a:off x="199831" y="1858814"/>
            <a:ext cx="11707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viabilidade dessa ferramenta passa por custo  da operação, adoção dos alunos, se maioria dos aluno vão usar realmente</a:t>
            </a:r>
          </a:p>
          <a:p>
            <a:r>
              <a:rPr lang="pt-BR" dirty="0"/>
              <a:t>Essa ferramenta. Mas aqui estão os principais recursos necessários para funcionamento da ferramenta </a:t>
            </a:r>
          </a:p>
        </p:txBody>
      </p:sp>
    </p:spTree>
    <p:extLst>
      <p:ext uri="{BB962C8B-B14F-4D97-AF65-F5344CB8AC3E}">
        <p14:creationId xmlns:p14="http://schemas.microsoft.com/office/powerpoint/2010/main" val="136233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4561873-9C4E-42ED-9E6A-4B43166739CA}"/>
              </a:ext>
            </a:extLst>
          </p:cNvPr>
          <p:cNvSpPr/>
          <p:nvPr/>
        </p:nvSpPr>
        <p:spPr>
          <a:xfrm>
            <a:off x="5726544" y="1"/>
            <a:ext cx="6465455" cy="6858000"/>
          </a:xfrm>
          <a:custGeom>
            <a:avLst/>
            <a:gdLst>
              <a:gd name="connsiteX0" fmla="*/ 0 w 12192000"/>
              <a:gd name="connsiteY0" fmla="*/ 0 h 2557463"/>
              <a:gd name="connsiteX1" fmla="*/ 12192000 w 12192000"/>
              <a:gd name="connsiteY1" fmla="*/ 0 h 2557463"/>
              <a:gd name="connsiteX2" fmla="*/ 12192000 w 12192000"/>
              <a:gd name="connsiteY2" fmla="*/ 2557463 h 2557463"/>
              <a:gd name="connsiteX3" fmla="*/ 0 w 12192000"/>
              <a:gd name="connsiteY3" fmla="*/ 2557463 h 255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557463">
                <a:moveTo>
                  <a:pt x="0" y="0"/>
                </a:moveTo>
                <a:lnTo>
                  <a:pt x="12192000" y="0"/>
                </a:lnTo>
                <a:lnTo>
                  <a:pt x="12192000" y="2557463"/>
                </a:lnTo>
                <a:lnTo>
                  <a:pt x="0" y="2557463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76000">
                <a:schemeClr val="accent1">
                  <a:lumMod val="75000"/>
                </a:schemeClr>
              </a:gs>
            </a:gsLst>
            <a:lin ang="10800000" scaled="1"/>
          </a:gradFill>
          <a:ln>
            <a:noFill/>
          </a:ln>
          <a:effectLst>
            <a:innerShdw blurRad="330200">
              <a:srgbClr val="B3C5EA">
                <a:alpha val="55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>
              <a:latin typeface="Open Sans Light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B4019A-81A1-4D8B-8C4D-99F4623F5F00}"/>
              </a:ext>
            </a:extLst>
          </p:cNvPr>
          <p:cNvSpPr txBox="1"/>
          <p:nvPr/>
        </p:nvSpPr>
        <p:spPr>
          <a:xfrm>
            <a:off x="1173019" y="2845805"/>
            <a:ext cx="4426526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spc="-150">
                <a:solidFill>
                  <a:srgbClr val="535C79"/>
                </a:solidFill>
                <a:latin typeface="+mj-lt"/>
                <a:cs typeface="Space Grotesk" pitchFamily="2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 Medium" panose="00000600000000000000" pitchFamily="2" charset="0"/>
              </a:rPr>
              <a:t>Parte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anose="00000600000000000000" pitchFamily="2" charset="0"/>
              </a:rPr>
              <a:t> Técnica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B548F5-301E-4863-958F-A5D30F2CB6DD}"/>
              </a:ext>
            </a:extLst>
          </p:cNvPr>
          <p:cNvSpPr txBox="1"/>
          <p:nvPr/>
        </p:nvSpPr>
        <p:spPr>
          <a:xfrm>
            <a:off x="6694054" y="1358907"/>
            <a:ext cx="432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flutterflow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1855C-9E7E-47E5-B11F-A101FC2E222C}"/>
              </a:ext>
            </a:extLst>
          </p:cNvPr>
          <p:cNvSpPr txBox="1"/>
          <p:nvPr/>
        </p:nvSpPr>
        <p:spPr>
          <a:xfrm>
            <a:off x="6706504" y="1892307"/>
            <a:ext cx="4152900" cy="166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Utilizaremos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o framework do flutter. Por que e de Código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aberto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para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criar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aplicativos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,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além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disso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ele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oferece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uma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ampla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gama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de widgets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personalizaveis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para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criar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interfaces de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usuário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.</a:t>
            </a:r>
            <a:endParaRPr lang="en-ID" sz="1600" dirty="0">
              <a:solidFill>
                <a:schemeClr val="bg1">
                  <a:lumMod val="95000"/>
                </a:schemeClr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55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2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CE0033"/>
      </a:accent1>
      <a:accent2>
        <a:srgbClr val="E30000"/>
      </a:accent2>
      <a:accent3>
        <a:srgbClr val="BB208F"/>
      </a:accent3>
      <a:accent4>
        <a:srgbClr val="D60093"/>
      </a:accent4>
      <a:accent5>
        <a:srgbClr val="000099"/>
      </a:accent5>
      <a:accent6>
        <a:srgbClr val="6600CC"/>
      </a:accent6>
      <a:hlink>
        <a:srgbClr val="9900FF"/>
      </a:hlink>
      <a:folHlink>
        <a:srgbClr val="954F72"/>
      </a:folHlink>
    </a:clrScheme>
    <a:fontScheme name="Temple">
      <a:majorFont>
        <a:latin typeface="Inter Black"/>
        <a:ea typeface=""/>
        <a:cs typeface=""/>
      </a:majorFont>
      <a:minorFont>
        <a:latin typeface="Inter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239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Calibri</vt:lpstr>
      <vt:lpstr>Inter Light</vt:lpstr>
      <vt:lpstr>Open Sans Light</vt:lpstr>
      <vt:lpstr>Poppins Medium</vt:lpstr>
      <vt:lpstr>Roboto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 kurniawan</dc:creator>
  <cp:lastModifiedBy>Gustavo Hurtado</cp:lastModifiedBy>
  <cp:revision>394</cp:revision>
  <dcterms:created xsi:type="dcterms:W3CDTF">2021-06-23T03:54:35Z</dcterms:created>
  <dcterms:modified xsi:type="dcterms:W3CDTF">2023-11-11T09:34:39Z</dcterms:modified>
</cp:coreProperties>
</file>