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07904" y="105273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01341" y="56972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10866" y="420442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732240" y="24270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Renderização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30846" y="2446152"/>
            <a:ext cx="1872208" cy="104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Modulo Interpretador de Comandos</a:t>
            </a:r>
            <a:br>
              <a:rPr lang="pt-BR" dirty="0" smtClean="0"/>
            </a:br>
            <a:r>
              <a:rPr lang="pt-BR" dirty="0" smtClean="0"/>
              <a:t>CLI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131840" y="242705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117751" y="5766159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Temperature Sensor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117751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732240" y="579361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LCD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741765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cxnSp>
        <p:nvCxnSpPr>
          <p:cNvPr id="10" name="Conector reto 9"/>
          <p:cNvCxnSpPr>
            <a:stCxn id="4" idx="2"/>
          </p:cNvCxnSpPr>
          <p:nvPr/>
        </p:nvCxnSpPr>
        <p:spPr>
          <a:xfrm>
            <a:off x="4463988" y="1772816"/>
            <a:ext cx="0" cy="345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1537420" y="2118010"/>
            <a:ext cx="29265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4391980" y="2118010"/>
            <a:ext cx="3096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537420" y="2118010"/>
            <a:ext cx="0" cy="345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8" idx="0"/>
          </p:cNvCxnSpPr>
          <p:nvPr/>
        </p:nvCxnSpPr>
        <p:spPr>
          <a:xfrm>
            <a:off x="7488324" y="2118010"/>
            <a:ext cx="0" cy="309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2"/>
            <a:endCxn id="7" idx="0"/>
          </p:cNvCxnSpPr>
          <p:nvPr/>
        </p:nvCxnSpPr>
        <p:spPr>
          <a:xfrm>
            <a:off x="1566950" y="3490268"/>
            <a:ext cx="0" cy="714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488324" y="3219140"/>
            <a:ext cx="9525" cy="690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1557425" y="4989798"/>
            <a:ext cx="9525" cy="690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2"/>
            <a:endCxn id="13" idx="0"/>
          </p:cNvCxnSpPr>
          <p:nvPr/>
        </p:nvCxnSpPr>
        <p:spPr>
          <a:xfrm flipH="1">
            <a:off x="3873835" y="3147132"/>
            <a:ext cx="14089" cy="1050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2"/>
            <a:endCxn id="12" idx="0"/>
          </p:cNvCxnSpPr>
          <p:nvPr/>
        </p:nvCxnSpPr>
        <p:spPr>
          <a:xfrm>
            <a:off x="3873835" y="4989798"/>
            <a:ext cx="0" cy="7763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5" idx="2"/>
            <a:endCxn id="14" idx="0"/>
          </p:cNvCxnSpPr>
          <p:nvPr/>
        </p:nvCxnSpPr>
        <p:spPr>
          <a:xfrm flipH="1">
            <a:off x="7488324" y="4989798"/>
            <a:ext cx="9525" cy="803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4860032" y="2463205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4873141" y="579361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</a:t>
            </a:r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864013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cxnSp>
        <p:nvCxnSpPr>
          <p:cNvPr id="54" name="Conector reto 53"/>
          <p:cNvCxnSpPr>
            <a:stCxn id="51" idx="2"/>
            <a:endCxn id="53" idx="0"/>
          </p:cNvCxnSpPr>
          <p:nvPr/>
        </p:nvCxnSpPr>
        <p:spPr>
          <a:xfrm>
            <a:off x="5616116" y="3183285"/>
            <a:ext cx="3981" cy="1014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53" idx="2"/>
            <a:endCxn id="52" idx="0"/>
          </p:cNvCxnSpPr>
          <p:nvPr/>
        </p:nvCxnSpPr>
        <p:spPr>
          <a:xfrm>
            <a:off x="5620097" y="4989798"/>
            <a:ext cx="9128" cy="803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11" idx="0"/>
          </p:cNvCxnSpPr>
          <p:nvPr/>
        </p:nvCxnSpPr>
        <p:spPr>
          <a:xfrm flipH="1">
            <a:off x="3887924" y="2118010"/>
            <a:ext cx="955" cy="309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51" idx="0"/>
          </p:cNvCxnSpPr>
          <p:nvPr/>
        </p:nvCxnSpPr>
        <p:spPr>
          <a:xfrm>
            <a:off x="5616116" y="2081858"/>
            <a:ext cx="0" cy="381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ítulo 1"/>
          <p:cNvSpPr>
            <a:spLocks noGrp="1"/>
          </p:cNvSpPr>
          <p:nvPr>
            <p:ph type="title"/>
          </p:nvPr>
        </p:nvSpPr>
        <p:spPr>
          <a:xfrm>
            <a:off x="349188" y="11857"/>
            <a:ext cx="8229600" cy="1143000"/>
          </a:xfrm>
        </p:spPr>
        <p:txBody>
          <a:bodyPr/>
          <a:lstStyle/>
          <a:p>
            <a:r>
              <a:rPr lang="pt-BR" dirty="0" smtClean="0"/>
              <a:t>Hierarquia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0790"/>
            <a:ext cx="6858000" cy="5478448"/>
          </a:xfrm>
        </p:spPr>
        <p:txBody>
          <a:bodyPr/>
          <a:lstStyle/>
          <a:p>
            <a:r>
              <a:rPr lang="pt-BR" dirty="0" smtClean="0"/>
              <a:t>Projeto EC020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801209" y="3535149"/>
            <a:ext cx="757361" cy="69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de temperatura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01" y="3471107"/>
            <a:ext cx="975934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de luminosidade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404" y="1486262"/>
            <a:ext cx="5578631" cy="43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3855" y="3557577"/>
            <a:ext cx="587069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I/O</a:t>
            </a:r>
            <a:endParaRPr lang="pt-BR" sz="1200" dirty="0"/>
          </a:p>
        </p:txBody>
      </p:sp>
      <p:sp>
        <p:nvSpPr>
          <p:cNvPr id="17" name="Rectangle 16"/>
          <p:cNvSpPr/>
          <p:nvPr/>
        </p:nvSpPr>
        <p:spPr>
          <a:xfrm>
            <a:off x="5921796" y="3562562"/>
            <a:ext cx="58299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Driver I/O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9719" y="4849887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uart</a:t>
            </a:r>
            <a:endParaRPr lang="pt-BR" sz="1200" dirty="0"/>
          </a:p>
        </p:txBody>
      </p:sp>
      <p:sp>
        <p:nvSpPr>
          <p:cNvPr id="34" name="Rectangle 33"/>
          <p:cNvSpPr/>
          <p:nvPr/>
        </p:nvSpPr>
        <p:spPr>
          <a:xfrm>
            <a:off x="173523" y="4826033"/>
            <a:ext cx="736490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1131" y="1744358"/>
            <a:ext cx="217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LPCXpresso</a:t>
            </a:r>
            <a:endParaRPr lang="pt-BR" sz="2400" dirty="0"/>
          </a:p>
        </p:txBody>
      </p:sp>
      <p:sp>
        <p:nvSpPr>
          <p:cNvPr id="22" name="Rectangle 21"/>
          <p:cNvSpPr/>
          <p:nvPr/>
        </p:nvSpPr>
        <p:spPr>
          <a:xfrm>
            <a:off x="1617253" y="3557577"/>
            <a:ext cx="502133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I/O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3778" y="3557577"/>
            <a:ext cx="57373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Driver I/O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5383" y="3557577"/>
            <a:ext cx="63423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modulosensor</a:t>
            </a:r>
            <a:endParaRPr lang="pt-BR" sz="1200" dirty="0"/>
          </a:p>
        </p:txBody>
      </p:sp>
      <p:sp>
        <p:nvSpPr>
          <p:cNvPr id="31" name="Rectangle 30"/>
          <p:cNvSpPr/>
          <p:nvPr/>
        </p:nvSpPr>
        <p:spPr>
          <a:xfrm>
            <a:off x="2091323" y="4849887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Driver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2746102" y="3557577"/>
            <a:ext cx="614648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modulosensor</a:t>
            </a:r>
            <a:endParaRPr lang="pt-BR" sz="1200" dirty="0"/>
          </a:p>
        </p:txBody>
      </p:sp>
      <p:sp>
        <p:nvSpPr>
          <p:cNvPr id="35" name="Rectangle 34"/>
          <p:cNvSpPr/>
          <p:nvPr/>
        </p:nvSpPr>
        <p:spPr>
          <a:xfrm>
            <a:off x="2573053" y="4851874"/>
            <a:ext cx="794966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Interpretador de comando</a:t>
            </a:r>
            <a:endParaRPr lang="pt-BR" sz="1200" dirty="0"/>
          </a:p>
        </p:txBody>
      </p:sp>
      <p:sp>
        <p:nvSpPr>
          <p:cNvPr id="36" name="Rectangle 35"/>
          <p:cNvSpPr/>
          <p:nvPr/>
        </p:nvSpPr>
        <p:spPr>
          <a:xfrm>
            <a:off x="3399756" y="3674161"/>
            <a:ext cx="1793809" cy="1851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Execuçao</a:t>
            </a:r>
            <a:r>
              <a:rPr lang="pt-BR" sz="1200" dirty="0" smtClean="0"/>
              <a:t> de comandos </a:t>
            </a:r>
            <a:endParaRPr lang="pt-BR" sz="1200" dirty="0"/>
          </a:p>
        </p:txBody>
      </p:sp>
      <p:sp>
        <p:nvSpPr>
          <p:cNvPr id="38" name="Rectangle 37"/>
          <p:cNvSpPr/>
          <p:nvPr/>
        </p:nvSpPr>
        <p:spPr>
          <a:xfrm>
            <a:off x="7880074" y="2296900"/>
            <a:ext cx="736490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LDC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99195" y="2346396"/>
            <a:ext cx="601233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interface</a:t>
            </a:r>
            <a:endParaRPr lang="pt-BR" sz="1200" dirty="0"/>
          </a:p>
        </p:txBody>
      </p:sp>
      <p:sp>
        <p:nvSpPr>
          <p:cNvPr id="47" name="Rectangle 46"/>
          <p:cNvSpPr/>
          <p:nvPr/>
        </p:nvSpPr>
        <p:spPr>
          <a:xfrm>
            <a:off x="6100418" y="2344608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Driver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255383" y="2346396"/>
            <a:ext cx="764237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Renderizaçao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3399755" y="2264232"/>
            <a:ext cx="1793810" cy="14099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Renderizaçao</a:t>
            </a:r>
            <a:endParaRPr lang="pt-BR" sz="1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59418" y="3832893"/>
            <a:ext cx="648280" cy="3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8" idx="1"/>
          </p:cNvCxnSpPr>
          <p:nvPr/>
        </p:nvCxnSpPr>
        <p:spPr>
          <a:xfrm flipV="1">
            <a:off x="7200428" y="2658685"/>
            <a:ext cx="679646" cy="3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3"/>
          </p:cNvCxnSpPr>
          <p:nvPr/>
        </p:nvCxnSpPr>
        <p:spPr>
          <a:xfrm>
            <a:off x="1029735" y="3832892"/>
            <a:ext cx="571650" cy="38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35481" y="5171463"/>
            <a:ext cx="648280" cy="3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1"/>
          <p:cNvSpPr txBox="1">
            <a:spLocks/>
          </p:cNvSpPr>
          <p:nvPr/>
        </p:nvSpPr>
        <p:spPr>
          <a:xfrm>
            <a:off x="389643" y="269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em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8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87624" y="1412776"/>
            <a:ext cx="721104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86500" y="2482006"/>
            <a:ext cx="1512168" cy="1019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Renderização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87624" y="2443783"/>
            <a:ext cx="1872208" cy="10572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Modulo Interpretador de Comandos</a:t>
            </a:r>
            <a:br>
              <a:rPr lang="pt-BR" dirty="0" smtClean="0"/>
            </a:br>
            <a:r>
              <a:rPr lang="pt-BR" dirty="0" smtClean="0"/>
              <a:t>CLI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86100" y="2445854"/>
            <a:ext cx="1512168" cy="1055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14292" y="2482006"/>
            <a:ext cx="1512168" cy="1019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87624" y="3622923"/>
            <a:ext cx="187220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280978" y="3645024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886500" y="3645024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014292" y="364502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187624" y="4581128"/>
            <a:ext cx="187220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86100" y="4581128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Temperature Sensor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886500" y="4581128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LCD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014292" y="45811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</a:t>
            </a:r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14292" y="3622923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014292" y="4559027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</a:t>
            </a:r>
            <a:r>
              <a:rPr lang="pt-BR" dirty="0" smtClean="0"/>
              <a:t>Sensor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26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EC-020 - 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085184"/>
            <a:ext cx="8229600" cy="4525963"/>
          </a:xfrm>
        </p:spPr>
        <p:txBody>
          <a:bodyPr/>
          <a:lstStyle/>
          <a:p>
            <a:r>
              <a:rPr lang="pt-BR" dirty="0" smtClean="0"/>
              <a:t>Gustavo Henrique Santana </a:t>
            </a:r>
          </a:p>
          <a:p>
            <a:r>
              <a:rPr lang="pt-BR" dirty="0" smtClean="0"/>
              <a:t>Ney Correa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95</Words>
  <Application>Microsoft Office PowerPoint</Application>
  <PresentationFormat>Apresentação na tela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Hierarquia de Controle</vt:lpstr>
      <vt:lpstr>Apresentação do PowerPoint</vt:lpstr>
      <vt:lpstr>Camadas</vt:lpstr>
      <vt:lpstr>Projeto EC-020 - Diagramas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7</cp:revision>
  <dcterms:created xsi:type="dcterms:W3CDTF">2017-03-13T12:00:20Z</dcterms:created>
  <dcterms:modified xsi:type="dcterms:W3CDTF">2017-03-15T02:22:54Z</dcterms:modified>
</cp:coreProperties>
</file>