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 rot="10800000">
            <a:off x="0" y="3979800"/>
            <a:ext cx="9144000" cy="28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3190900"/>
            <a:ext cx="4617373" cy="790108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flipH="1" rot="10800000">
            <a:off x="0" y="3980459"/>
            <a:ext cx="4617373" cy="759613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2329190"/>
            <a:ext cx="7772400" cy="165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4124476"/>
            <a:ext cx="77724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 sz="2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 sz="24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 sz="24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 sz="24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 sz="24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 sz="24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 rot="10800000">
            <a:off x="0" y="1551000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flipH="1">
            <a:off x="4526627" y="761799"/>
            <a:ext cx="4617373" cy="790108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4526627" y="1551358"/>
            <a:ext cx="4617373" cy="759613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551000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 rot="10800000">
            <a:off x="4526627" y="1551358"/>
            <a:ext cx="4617373" cy="759613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" name="Shape 28"/>
          <p:cNvSpPr/>
          <p:nvPr/>
        </p:nvSpPr>
        <p:spPr>
          <a:xfrm flipH="1">
            <a:off x="4526627" y="761799"/>
            <a:ext cx="4617373" cy="790108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1551000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761799"/>
            <a:ext cx="4617373" cy="790108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5" name="Shape 35"/>
          <p:cNvSpPr/>
          <p:nvPr/>
        </p:nvSpPr>
        <p:spPr>
          <a:xfrm rot="10800000">
            <a:off x="4526627" y="1551358"/>
            <a:ext cx="4617373" cy="759613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 rot="10800000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flipH="1">
            <a:off x="4526627" y="5094446"/>
            <a:ext cx="4617373" cy="790108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 rot="10800000">
            <a:off x="4526627" y="5884005"/>
            <a:ext cx="4617373" cy="759613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5895636"/>
            <a:ext cx="8229600" cy="6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6676" y="101675"/>
            <a:ext cx="9134130" cy="6739723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-plane"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●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○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■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0" y="2466903"/>
            <a:ext cx="8520600" cy="10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Abertura de Cancela Remota</a:t>
            </a:r>
            <a:endParaRPr/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4572000" y="5662372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Gustavo Mota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Paula Peçanha</a:t>
            </a:r>
            <a:endParaRPr/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697" y="405425"/>
            <a:ext cx="4242600" cy="17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idx="1" type="subTitle"/>
          </p:nvPr>
        </p:nvSpPr>
        <p:spPr>
          <a:xfrm>
            <a:off x="924900" y="4104838"/>
            <a:ext cx="72942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Programação para Sistemas de Computação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Prof. Fabiano Bhering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Conteúdo</a:t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Introdução</a:t>
            </a:r>
            <a:endParaRPr/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Funcionamento do projeto</a:t>
            </a:r>
            <a:endParaRPr/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Diagrama</a:t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650" y="5550525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 projeto consiste na abertura automática de uma cancela assim que o sensor detecta a presença de um objeto.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Adicionalmente, foi implementada a abertura manual da cancela, feita por meio de um aplicativo Android.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650" y="5550525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funcionamento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 entrada de dados é feita de duas formas:</a:t>
            </a:r>
            <a:endParaRPr/>
          </a:p>
          <a:p>
            <a:pPr indent="-3937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Pelo sensor conectado ao NodeMcu;</a:t>
            </a:r>
            <a:endParaRPr sz="2600"/>
          </a:p>
          <a:p>
            <a:pPr indent="-3810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Protocolo MQTT;</a:t>
            </a:r>
            <a:endParaRPr/>
          </a:p>
          <a:p>
            <a:pPr indent="-3937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E pelo aplicativo Android;</a:t>
            </a:r>
            <a:endParaRPr sz="2600"/>
          </a:p>
          <a:p>
            <a:pPr indent="-3810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Protocolo HTTP.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 processamento é feito no servidor.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650" y="5550525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funcionamento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</a:t>
            </a:r>
            <a:r>
              <a:rPr lang="en"/>
              <a:t>s entradas no banco de dados são </a:t>
            </a:r>
            <a:r>
              <a:rPr i="1" lang="en"/>
              <a:t>strings</a:t>
            </a:r>
            <a:r>
              <a:rPr lang="en"/>
              <a:t> indicando se a abertura da cancela foi feita automática ou manualmente.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 NodeMcu, conectado ao atuador, recebe do servidor apenas a informação de abrir a cancela ou não;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Também pelo protocolo MQTT.  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650" y="5550525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do projeto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38" y="1646600"/>
            <a:ext cx="8158125" cy="50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Aplicativo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650" y="55505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400" y="1557963"/>
            <a:ext cx="3326541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139" y="1664375"/>
            <a:ext cx="6169725" cy="24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 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