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85797-3E2A-B07F-5C43-CCE521D05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35BD61-61FD-0FAC-BBA9-F40D43E4C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2191C9-FF49-B694-329C-234034EF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5ABD-663F-4177-BC0F-2962FAE98A7F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3BFD12-34B3-B16B-EC94-8F19148A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09AD5-8517-48FD-26CB-08590391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25C6-6D35-40AE-9B90-313ECDBD1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76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45304-D13F-0A47-130F-D0595739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38AB49-833A-C4AB-8D4B-E20463B36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EAAD68-082C-6165-FA78-7F6FEB07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5ABD-663F-4177-BC0F-2962FAE98A7F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732A9A-77B5-B12B-7FF8-7EB72BCB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43F680-25FC-ABBF-75D8-5285DE5F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25C6-6D35-40AE-9B90-313ECDBD1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2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D23D4F-F527-6040-2E0F-AE35084D0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6B9BCB-8C83-532E-0191-6B2865FC2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FE5830-7320-D346-3E30-7B3F928F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5ABD-663F-4177-BC0F-2962FAE98A7F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DB2305-BE1D-7D6A-3470-8B45A6F1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A1D090-63E6-7068-2D9E-DB026149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25C6-6D35-40AE-9B90-313ECDBD1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7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95DE8-F2D3-6A92-5B17-476FAFAD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2F9347-9DB5-DC66-30CF-5C3EA437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01422B-132B-32A2-6854-8230FB9A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5ABD-663F-4177-BC0F-2962FAE98A7F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8121EB-83C4-79AC-0E0D-C3464487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58A647-2741-0E65-795B-CDB161B2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25C6-6D35-40AE-9B90-313ECDBD1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06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B799A-E767-5084-3B43-129AEA13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053553-5AF3-0D5A-894B-5AB294BB6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4B1AC1-EB8F-1D19-7352-ADC8E1DD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5ABD-663F-4177-BC0F-2962FAE98A7F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99FD97-5F45-6010-352D-6F539D16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A4D66B-5790-1627-7ACF-72BAE6CE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25C6-6D35-40AE-9B90-313ECDBD1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8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E48C3-116F-D5FD-6998-08A59B1D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FED6CE-C406-EF3A-6C6F-EB4A79131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9DB989-001D-5F55-F392-F7A3CA476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3446DB-F089-8E5F-1601-D51B6367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5ABD-663F-4177-BC0F-2962FAE98A7F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424C4A-87FC-7354-F518-DA4560AD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DCC38D-92AA-9809-A393-E518FDAE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25C6-6D35-40AE-9B90-313ECDBD1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28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92656-E29B-A85B-4B7F-7169A5D1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5DC1AC-3B62-CFC4-44AD-8A7CE0E20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E70CEE-A0DC-98B3-5DCD-2CB026FBD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7B023B-3132-3EDC-945F-F3A542664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024267-B2A6-F2CD-A404-77F8404BA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4588C7-EC46-C648-0484-8232845B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5ABD-663F-4177-BC0F-2962FAE98A7F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630D70-C8CC-89D2-0792-93BD824D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FCEF828-F4CE-7078-D062-7CF91E9D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25C6-6D35-40AE-9B90-313ECDBD1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90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8B30A-5BC9-AADD-3F05-0FCB5853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6C18DD-CF2C-95F7-E3CE-4F603E17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5ABD-663F-4177-BC0F-2962FAE98A7F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87FD07-81C0-1217-8C55-AB24EBE1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3864AF-6C59-B25F-2F39-A409A52C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25C6-6D35-40AE-9B90-313ECDBD1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8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A3C2A51-7728-733F-7172-D97CEE27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5ABD-663F-4177-BC0F-2962FAE98A7F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CEAEBFA-B7B1-7D49-E947-8C97C4B3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F95952-27A8-06A4-BE10-3BB8738F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25C6-6D35-40AE-9B90-313ECDBD1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3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EF7F8-D49A-21A2-FAA3-43FAE74AF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929DAE-8158-9330-B254-243A25FE1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CA3A94-E9A1-8FCC-4202-800F96C3E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996BBD-2D69-013B-BB7F-96925D2A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5ABD-663F-4177-BC0F-2962FAE98A7F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F190A0-AB62-7BBC-D8CC-8E3A790C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ED3DCB-AB81-3B2D-8144-5429613B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25C6-6D35-40AE-9B90-313ECDBD1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43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FA787-B3B6-DEDC-92F5-5E30DA3A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B0508C-4CCA-CAF7-65E9-B9F2952A3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B2FC83-3A95-51C5-A30B-94BE5402F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5059FB-CFE1-5998-AE20-0CAEC500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5ABD-663F-4177-BC0F-2962FAE98A7F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E045E0-F70F-7329-C179-EBD2B4E0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9E0043-2496-AEE3-8432-9431108A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25C6-6D35-40AE-9B90-313ECDBD1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17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95990FE-0B5C-BE4A-CCDC-CD09BB20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F186CF-1937-A885-AFC4-C9BDCE5E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CDFC99-93CC-9B82-5326-2257B28E9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55ABD-663F-4177-BC0F-2962FAE98A7F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4540A3-F11C-23FA-FAD4-0AFE62C68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33A131-D94B-758E-3822-A9531596B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C25C6-6D35-40AE-9B90-313ECDBD18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16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30F7396-78C2-BF37-41CC-230D45F0A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611" y="1585655"/>
            <a:ext cx="8916644" cy="368668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B5D022C-421E-CCAD-5447-EB2173B2C64E}"/>
              </a:ext>
            </a:extLst>
          </p:cNvPr>
          <p:cNvSpPr txBox="1"/>
          <p:nvPr/>
        </p:nvSpPr>
        <p:spPr>
          <a:xfrm rot="16200000">
            <a:off x="-290452" y="3036437"/>
            <a:ext cx="419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Parte inteira e primeira casa decimal de z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58C3CE8-7F9C-3E84-A626-5912452C3F20}"/>
              </a:ext>
            </a:extLst>
          </p:cNvPr>
          <p:cNvCxnSpPr>
            <a:cxnSpLocks/>
          </p:cNvCxnSpPr>
          <p:nvPr/>
        </p:nvCxnSpPr>
        <p:spPr>
          <a:xfrm flipH="1">
            <a:off x="9085385" y="1716258"/>
            <a:ext cx="522849" cy="2493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35F64FC-1231-F4D5-DBC0-A2738B5A919A}"/>
              </a:ext>
            </a:extLst>
          </p:cNvPr>
          <p:cNvCxnSpPr>
            <a:cxnSpLocks/>
          </p:cNvCxnSpPr>
          <p:nvPr/>
        </p:nvCxnSpPr>
        <p:spPr>
          <a:xfrm>
            <a:off x="1805634" y="3713871"/>
            <a:ext cx="515815" cy="3377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825909A4-35E3-175A-6235-517295D4058B}"/>
              </a:ext>
            </a:extLst>
          </p:cNvPr>
          <p:cNvSpPr/>
          <p:nvPr/>
        </p:nvSpPr>
        <p:spPr>
          <a:xfrm>
            <a:off x="8525022" y="3924952"/>
            <a:ext cx="801859" cy="3377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51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8A4E165-AB06-29B7-415F-0F9073F1E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" y="1093578"/>
            <a:ext cx="11254154" cy="4389521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DBF190E5-99A1-386C-44CD-60924C1BF914}"/>
              </a:ext>
            </a:extLst>
          </p:cNvPr>
          <p:cNvSpPr/>
          <p:nvPr/>
        </p:nvSpPr>
        <p:spPr>
          <a:xfrm>
            <a:off x="6611816" y="3850948"/>
            <a:ext cx="970671" cy="5206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6852970-06AD-9569-5972-6FD73C88A8AA}"/>
              </a:ext>
            </a:extLst>
          </p:cNvPr>
          <p:cNvCxnSpPr>
            <a:endCxn id="6" idx="2"/>
          </p:cNvCxnSpPr>
          <p:nvPr/>
        </p:nvCxnSpPr>
        <p:spPr>
          <a:xfrm>
            <a:off x="1153551" y="4090165"/>
            <a:ext cx="5458265" cy="2110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F880F7D-466C-BF78-4522-6F6A5930FF3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097152" y="1856935"/>
            <a:ext cx="0" cy="199401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28EA5A1E-15C0-A316-975B-76459670ADE8}"/>
              </a:ext>
            </a:extLst>
          </p:cNvPr>
          <p:cNvSpPr/>
          <p:nvPr/>
        </p:nvSpPr>
        <p:spPr>
          <a:xfrm>
            <a:off x="6850965" y="1420836"/>
            <a:ext cx="436098" cy="407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1EEE337-DDBD-3691-7C7C-CE7B607962E4}"/>
              </a:ext>
            </a:extLst>
          </p:cNvPr>
          <p:cNvSpPr/>
          <p:nvPr/>
        </p:nvSpPr>
        <p:spPr>
          <a:xfrm>
            <a:off x="658837" y="3886183"/>
            <a:ext cx="494714" cy="407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677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gjyakushiji@outlook.com</dc:creator>
  <cp:lastModifiedBy>gjyakushiji@outlook.com</cp:lastModifiedBy>
  <cp:revision>2</cp:revision>
  <dcterms:created xsi:type="dcterms:W3CDTF">2022-10-20T22:57:29Z</dcterms:created>
  <dcterms:modified xsi:type="dcterms:W3CDTF">2022-10-25T18:42:04Z</dcterms:modified>
</cp:coreProperties>
</file>