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upler" userId="0081b09f311a432a" providerId="LiveId" clId="{ADDB19FE-9715-4BD0-9933-FF73642D9310}"/>
    <pc:docChg chg="undo custSel modSld">
      <pc:chgData name="Alex Dupler" userId="0081b09f311a432a" providerId="LiveId" clId="{ADDB19FE-9715-4BD0-9933-FF73642D9310}" dt="2020-06-19T21:37:05.909" v="128" actId="1076"/>
      <pc:docMkLst>
        <pc:docMk/>
      </pc:docMkLst>
      <pc:sldChg chg="addSp delSp mod">
        <pc:chgData name="Alex Dupler" userId="0081b09f311a432a" providerId="LiveId" clId="{ADDB19FE-9715-4BD0-9933-FF73642D9310}" dt="2020-06-19T21:31:44.140" v="95" actId="21"/>
        <pc:sldMkLst>
          <pc:docMk/>
          <pc:sldMk cId="2553542482" sldId="256"/>
        </pc:sldMkLst>
        <pc:spChg chg="add del">
          <ac:chgData name="Alex Dupler" userId="0081b09f311a432a" providerId="LiveId" clId="{ADDB19FE-9715-4BD0-9933-FF73642D9310}" dt="2020-06-19T21:31:44.140" v="95" actId="21"/>
          <ac:spMkLst>
            <pc:docMk/>
            <pc:sldMk cId="2553542482" sldId="256"/>
            <ac:spMk id="3" creationId="{719373DA-747D-4895-9284-FC5662945727}"/>
          </ac:spMkLst>
        </pc:spChg>
        <pc:spChg chg="add del">
          <ac:chgData name="Alex Dupler" userId="0081b09f311a432a" providerId="LiveId" clId="{ADDB19FE-9715-4BD0-9933-FF73642D9310}" dt="2020-06-19T21:31:44.140" v="95" actId="21"/>
          <ac:spMkLst>
            <pc:docMk/>
            <pc:sldMk cId="2553542482" sldId="256"/>
            <ac:spMk id="5" creationId="{4181E779-409A-4A64-B48C-2488BF4B4436}"/>
          </ac:spMkLst>
        </pc:spChg>
      </pc:sldChg>
      <pc:sldChg chg="addSp delSp modSp mod">
        <pc:chgData name="Alex Dupler" userId="0081b09f311a432a" providerId="LiveId" clId="{ADDB19FE-9715-4BD0-9933-FF73642D9310}" dt="2020-06-19T21:37:05.909" v="128" actId="1076"/>
        <pc:sldMkLst>
          <pc:docMk/>
          <pc:sldMk cId="1959032075" sldId="257"/>
        </pc:sldMkLst>
        <pc:spChg chg="add del mod">
          <ac:chgData name="Alex Dupler" userId="0081b09f311a432a" providerId="LiveId" clId="{ADDB19FE-9715-4BD0-9933-FF73642D9310}" dt="2020-06-19T21:32:04.055" v="105" actId="478"/>
          <ac:spMkLst>
            <pc:docMk/>
            <pc:sldMk cId="1959032075" sldId="257"/>
            <ac:spMk id="43" creationId="{3C322B4F-2FAA-4A0B-BD98-AF23A4921174}"/>
          </ac:spMkLst>
        </pc:spChg>
        <pc:spChg chg="del">
          <ac:chgData name="Alex Dupler" userId="0081b09f311a432a" providerId="LiveId" clId="{ADDB19FE-9715-4BD0-9933-FF73642D9310}" dt="2020-06-19T21:24:53.365" v="83" actId="478"/>
          <ac:spMkLst>
            <pc:docMk/>
            <pc:sldMk cId="1959032075" sldId="257"/>
            <ac:spMk id="45" creationId="{B195C817-25E7-46E4-8875-8BC8715D9D20}"/>
          </ac:spMkLst>
        </pc:spChg>
        <pc:spChg chg="add del mod">
          <ac:chgData name="Alex Dupler" userId="0081b09f311a432a" providerId="LiveId" clId="{ADDB19FE-9715-4BD0-9933-FF73642D9310}" dt="2020-06-19T21:31:54.806" v="101" actId="478"/>
          <ac:spMkLst>
            <pc:docMk/>
            <pc:sldMk cId="1959032075" sldId="257"/>
            <ac:spMk id="47" creationId="{15B31EF5-9BE6-4949-B7CA-4111A217CA10}"/>
          </ac:spMkLst>
        </pc:spChg>
        <pc:spChg chg="del">
          <ac:chgData name="Alex Dupler" userId="0081b09f311a432a" providerId="LiveId" clId="{ADDB19FE-9715-4BD0-9933-FF73642D9310}" dt="2020-06-19T21:25:00.311" v="86" actId="478"/>
          <ac:spMkLst>
            <pc:docMk/>
            <pc:sldMk cId="1959032075" sldId="257"/>
            <ac:spMk id="49" creationId="{C1FB9677-18BE-468F-B1B8-14181E3C9039}"/>
          </ac:spMkLst>
        </pc:spChg>
        <pc:spChg chg="mod">
          <ac:chgData name="Alex Dupler" userId="0081b09f311a432a" providerId="LiveId" clId="{ADDB19FE-9715-4BD0-9933-FF73642D9310}" dt="2020-06-19T21:37:05.909" v="128" actId="1076"/>
          <ac:spMkLst>
            <pc:docMk/>
            <pc:sldMk cId="1959032075" sldId="257"/>
            <ac:spMk id="51" creationId="{B5D7A9B0-ADFD-42E2-9750-6B197D850247}"/>
          </ac:spMkLst>
        </pc:spChg>
        <pc:spChg chg="del">
          <ac:chgData name="Alex Dupler" userId="0081b09f311a432a" providerId="LiveId" clId="{ADDB19FE-9715-4BD0-9933-FF73642D9310}" dt="2020-06-19T21:25:10.262" v="89" actId="478"/>
          <ac:spMkLst>
            <pc:docMk/>
            <pc:sldMk cId="1959032075" sldId="257"/>
            <ac:spMk id="55" creationId="{53CEE380-CC4B-477E-AF04-0B942E54535D}"/>
          </ac:spMkLst>
        </pc:spChg>
        <pc:spChg chg="del">
          <ac:chgData name="Alex Dupler" userId="0081b09f311a432a" providerId="LiveId" clId="{ADDB19FE-9715-4BD0-9933-FF73642D9310}" dt="2020-06-19T21:25:09.665" v="88" actId="478"/>
          <ac:spMkLst>
            <pc:docMk/>
            <pc:sldMk cId="1959032075" sldId="257"/>
            <ac:spMk id="57" creationId="{62D39384-11B9-4EEB-AD47-1047BD5285BB}"/>
          </ac:spMkLst>
        </pc:spChg>
        <pc:spChg chg="del">
          <ac:chgData name="Alex Dupler" userId="0081b09f311a432a" providerId="LiveId" clId="{ADDB19FE-9715-4BD0-9933-FF73642D9310}" dt="2020-06-19T21:24:51.980" v="82" actId="478"/>
          <ac:spMkLst>
            <pc:docMk/>
            <pc:sldMk cId="1959032075" sldId="257"/>
            <ac:spMk id="59" creationId="{CB02E1C3-2B8B-40EC-BD5A-2B5C6F632A2D}"/>
          </ac:spMkLst>
        </pc:spChg>
        <pc:spChg chg="del">
          <ac:chgData name="Alex Dupler" userId="0081b09f311a432a" providerId="LiveId" clId="{ADDB19FE-9715-4BD0-9933-FF73642D9310}" dt="2020-06-19T21:24:53.684" v="84" actId="478"/>
          <ac:spMkLst>
            <pc:docMk/>
            <pc:sldMk cId="1959032075" sldId="257"/>
            <ac:spMk id="61" creationId="{6E8241D5-0D69-405E-A5CC-7542018EA412}"/>
          </ac:spMkLst>
        </pc:spChg>
        <pc:spChg chg="add mod">
          <ac:chgData name="Alex Dupler" userId="0081b09f311a432a" providerId="LiveId" clId="{ADDB19FE-9715-4BD0-9933-FF73642D9310}" dt="2020-06-19T21:36:58.686" v="124" actId="14100"/>
          <ac:spMkLst>
            <pc:docMk/>
            <pc:sldMk cId="1959032075" sldId="257"/>
            <ac:spMk id="63" creationId="{27BE9A7D-DA40-4471-A1B5-B2B7AD9E6F02}"/>
          </ac:spMkLst>
        </pc:spChg>
        <pc:spChg chg="add mod">
          <ac:chgData name="Alex Dupler" userId="0081b09f311a432a" providerId="LiveId" clId="{ADDB19FE-9715-4BD0-9933-FF73642D9310}" dt="2020-06-19T21:36:27.309" v="112" actId="14100"/>
          <ac:spMkLst>
            <pc:docMk/>
            <pc:sldMk cId="1959032075" sldId="257"/>
            <ac:spMk id="65" creationId="{53444C8B-0AF2-4891-9D2F-5B4E5E59D679}"/>
          </ac:spMkLst>
        </pc:spChg>
        <pc:spChg chg="add mod">
          <ac:chgData name="Alex Dupler" userId="0081b09f311a432a" providerId="LiveId" clId="{ADDB19FE-9715-4BD0-9933-FF73642D9310}" dt="2020-06-19T21:37:01.713" v="126" actId="14100"/>
          <ac:spMkLst>
            <pc:docMk/>
            <pc:sldMk cId="1959032075" sldId="257"/>
            <ac:spMk id="67" creationId="{39E9CF2D-68A6-4894-8C7F-BF1B1C3F1E81}"/>
          </ac:spMkLst>
        </pc:spChg>
        <pc:spChg chg="add mod">
          <ac:chgData name="Alex Dupler" userId="0081b09f311a432a" providerId="LiveId" clId="{ADDB19FE-9715-4BD0-9933-FF73642D9310}" dt="2020-06-19T21:36:54.739" v="123" actId="1076"/>
          <ac:spMkLst>
            <pc:docMk/>
            <pc:sldMk cId="1959032075" sldId="257"/>
            <ac:spMk id="69" creationId="{0668A986-1030-49B0-8228-102928AAC7B8}"/>
          </ac:spMkLst>
        </pc:spChg>
      </pc:sldChg>
      <pc:sldChg chg="addSp delSp modSp mod">
        <pc:chgData name="Alex Dupler" userId="0081b09f311a432a" providerId="LiveId" clId="{ADDB19FE-9715-4BD0-9933-FF73642D9310}" dt="2020-06-19T21:06:17.847" v="81" actId="478"/>
        <pc:sldMkLst>
          <pc:docMk/>
          <pc:sldMk cId="3503430937" sldId="259"/>
        </pc:sldMkLst>
        <pc:spChg chg="ord">
          <ac:chgData name="Alex Dupler" userId="0081b09f311a432a" providerId="LiveId" clId="{ADDB19FE-9715-4BD0-9933-FF73642D9310}" dt="2020-06-19T19:59:46.491" v="33" actId="167"/>
          <ac:spMkLst>
            <pc:docMk/>
            <pc:sldMk cId="3503430937" sldId="259"/>
            <ac:spMk id="4" creationId="{6192FB6F-4C48-45BF-8250-55B72F2EC9BE}"/>
          </ac:spMkLst>
        </pc:spChg>
        <pc:spChg chg="mod">
          <ac:chgData name="Alex Dupler" userId="0081b09f311a432a" providerId="LiveId" clId="{ADDB19FE-9715-4BD0-9933-FF73642D9310}" dt="2020-06-19T20:04:48.263" v="50" actId="14100"/>
          <ac:spMkLst>
            <pc:docMk/>
            <pc:sldMk cId="3503430937" sldId="259"/>
            <ac:spMk id="22" creationId="{0CBFFFB1-0C6A-424C-8568-34621D449E66}"/>
          </ac:spMkLst>
        </pc:spChg>
        <pc:spChg chg="add del mod ord">
          <ac:chgData name="Alex Dupler" userId="0081b09f311a432a" providerId="LiveId" clId="{ADDB19FE-9715-4BD0-9933-FF73642D9310}" dt="2020-06-19T20:05:08.924" v="56" actId="478"/>
          <ac:spMkLst>
            <pc:docMk/>
            <pc:sldMk cId="3503430937" sldId="259"/>
            <ac:spMk id="24" creationId="{84C32766-2ACF-4390-9D87-FE1D916936BC}"/>
          </ac:spMkLst>
        </pc:spChg>
        <pc:spChg chg="mod">
          <ac:chgData name="Alex Dupler" userId="0081b09f311a432a" providerId="LiveId" clId="{ADDB19FE-9715-4BD0-9933-FF73642D9310}" dt="2020-06-19T20:04:41.008" v="48" actId="14100"/>
          <ac:spMkLst>
            <pc:docMk/>
            <pc:sldMk cId="3503430937" sldId="259"/>
            <ac:spMk id="26" creationId="{7D642049-1C7F-48AB-A7CC-777601B05C95}"/>
          </ac:spMkLst>
        </pc:spChg>
        <pc:spChg chg="add del">
          <ac:chgData name="Alex Dupler" userId="0081b09f311a432a" providerId="LiveId" clId="{ADDB19FE-9715-4BD0-9933-FF73642D9310}" dt="2020-06-19T21:06:17.847" v="81" actId="478"/>
          <ac:spMkLst>
            <pc:docMk/>
            <pc:sldMk cId="3503430937" sldId="259"/>
            <ac:spMk id="30" creationId="{484FD289-CAF5-4913-9FF1-6E623219E058}"/>
          </ac:spMkLst>
        </pc:spChg>
        <pc:spChg chg="add del">
          <ac:chgData name="Alex Dupler" userId="0081b09f311a432a" providerId="LiveId" clId="{ADDB19FE-9715-4BD0-9933-FF73642D9310}" dt="2020-06-19T21:06:17.847" v="81" actId="478"/>
          <ac:spMkLst>
            <pc:docMk/>
            <pc:sldMk cId="3503430937" sldId="259"/>
            <ac:spMk id="34" creationId="{250556A4-2908-48D1-B619-AC223EEE519E}"/>
          </ac:spMkLst>
        </pc:spChg>
        <pc:spChg chg="add mod ord">
          <ac:chgData name="Alex Dupler" userId="0081b09f311a432a" providerId="LiveId" clId="{ADDB19FE-9715-4BD0-9933-FF73642D9310}" dt="2020-06-19T20:05:07.756" v="55" actId="14100"/>
          <ac:spMkLst>
            <pc:docMk/>
            <pc:sldMk cId="3503430937" sldId="259"/>
            <ac:spMk id="36" creationId="{46DC0B91-FC93-4DE9-9E40-4D96B968DFBA}"/>
          </ac:spMkLst>
        </pc:spChg>
        <pc:spChg chg="add mod ord">
          <ac:chgData name="Alex Dupler" userId="0081b09f311a432a" providerId="LiveId" clId="{ADDB19FE-9715-4BD0-9933-FF73642D9310}" dt="2020-06-19T19:59:42.870" v="32" actId="167"/>
          <ac:spMkLst>
            <pc:docMk/>
            <pc:sldMk cId="3503430937" sldId="259"/>
            <ac:spMk id="38" creationId="{D3962BC0-F371-4E2F-878D-B2F31C76C58D}"/>
          </ac:spMkLst>
        </pc:spChg>
        <pc:spChg chg="add mod">
          <ac:chgData name="Alex Dupler" userId="0081b09f311a432a" providerId="LiveId" clId="{ADDB19FE-9715-4BD0-9933-FF73642D9310}" dt="2020-06-19T20:16:04.228" v="79" actId="14100"/>
          <ac:spMkLst>
            <pc:docMk/>
            <pc:sldMk cId="3503430937" sldId="259"/>
            <ac:spMk id="39" creationId="{76B0537C-5A67-406F-92E3-69AC7678279D}"/>
          </ac:spMkLst>
        </pc:spChg>
        <pc:spChg chg="add mod">
          <ac:chgData name="Alex Dupler" userId="0081b09f311a432a" providerId="LiveId" clId="{ADDB19FE-9715-4BD0-9933-FF73642D9310}" dt="2020-06-19T20:06:30.283" v="78" actId="14100"/>
          <ac:spMkLst>
            <pc:docMk/>
            <pc:sldMk cId="3503430937" sldId="259"/>
            <ac:spMk id="41" creationId="{4A714F1D-788B-449B-9485-DE3A86BFF9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D2E-009F-4661-A590-C775D4A4F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9CA43-9443-44A9-AA4C-17AE35BE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F4EB-44D6-4005-A4BA-53EECE4B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5C908-8FA4-48FC-BFB5-A6E569CD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84E9-A112-45AA-A7CB-6865492D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7D11-21A1-4D9C-84C0-E22DABD4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A7E2B-B9DF-4276-A7B4-3939045D2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4355-B911-4BB8-A619-BF3D6A6A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1AC-9706-4545-9B39-B6F56F96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6576-7A05-43FB-B7FB-A71295E1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5109-45AF-4347-B951-C11269698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037B1-DEAE-487F-8CAE-8C95258C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1DA4-F9AE-47C8-8058-33D5A716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00A8-8CA2-4181-ABA7-4D59C90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C6DA-616F-4C28-BF4D-C70D7534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5F4D-A531-47BF-99C4-1E3B1FEE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A9DD-2C92-4D1F-8AA5-D2F002DC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4590-49B4-48D1-A11F-E893FE4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FD89-8C3B-4FF5-B26B-DB1FAF05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2E80-C88A-4830-AB1E-12E7B9F6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66B-6825-4B09-BBBC-A44885B9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85E8-C85F-49BA-A21F-449CCBA3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FE36-B936-42D0-B7E5-65644B9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641E-52AF-4E19-A138-BD6305F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9092-0A58-41C1-9984-1BD61F3E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D890-7CBA-4F8E-911B-EDAB38EB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0989-D8BA-4FA1-8970-8701A44EE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C7B7D-14FD-42AC-9BB8-922DB449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6FBE-E4EA-413D-936A-F9F615BA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F09A-4299-4A5F-9BB0-D55B3B53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779BE-1E77-4196-B1DA-35E783FF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9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F02-43C4-4F5B-8D68-F2F11A1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2D94-495D-415B-A82C-6F87A800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D343E-EC0A-440F-9498-83607A8C8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3B91A-9949-4D9D-A96B-ABA14CE39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8E923-1C05-4112-8984-CAEF76853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D39D4-9864-4D1D-ADA3-9F28600B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3CAA7-348D-42B1-AF41-95182537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D059E-B206-4610-8B9D-19302FDC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F7DC-A21B-4518-A43B-48F921F8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E6E46-8DF2-4921-B6C4-E21A2450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384FD-BAFD-4079-8796-00C6213A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B7AAB-A1F8-43DB-92C9-47BC4531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F7B88-9293-4B91-8B36-F5ABB3D1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D572C-A153-47E8-8BF4-B6135B2B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3BF7-236D-4D97-81A7-2DB035B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4B8C-9C40-4067-8CF7-F5DAF9AB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EF69-F25F-49DD-B324-A43A3D1A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D6C83-B125-45B4-B477-F0B1F9F13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DEF87-303E-497C-8D71-484C3A48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3CCB-0D39-4029-A0BE-7A76B7B6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55C0E-F059-41A8-8300-A456A669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AD72-836B-41CF-913D-947B2F25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CF871-14F5-477B-9DEE-9BA6C98E2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46D0-901B-43EC-8AF0-0DA2DE760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AD4A0-AB99-46C8-8623-B48FE0E0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331C-3DE6-4BF4-9983-790E4A87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B49F-82A9-4F54-9B84-C39A89B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74A91-9C56-47D0-9B44-F72A1D78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399C-FAA6-4449-91A5-B0D757CC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49F3-5BDD-4CB1-9A1D-F1AFB12B4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920D3-793F-40B4-B320-7FC73C7B991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7A14-7D70-4875-8163-B3B29DC40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B3B1-6CAC-4E32-BEB9-2D622AA6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029F-78F7-4792-99E7-E447FEC78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2FB6F-4C48-45BF-8250-55B72F2EC9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81E779-409A-4A64-B48C-2488BF4B4436}"/>
              </a:ext>
            </a:extLst>
          </p:cNvPr>
          <p:cNvSpPr/>
          <p:nvPr/>
        </p:nvSpPr>
        <p:spPr>
          <a:xfrm>
            <a:off x="2020194" y="1090197"/>
            <a:ext cx="1669210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E6B3F-2B95-4FD4-95BC-01C27A1F95D1}"/>
              </a:ext>
            </a:extLst>
          </p:cNvPr>
          <p:cNvSpPr/>
          <p:nvPr/>
        </p:nvSpPr>
        <p:spPr>
          <a:xfrm>
            <a:off x="175492" y="2331210"/>
            <a:ext cx="11841015" cy="43466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571B3B-709B-4317-B9DD-6C1CF09B1CDE}"/>
              </a:ext>
            </a:extLst>
          </p:cNvPr>
          <p:cNvSpPr/>
          <p:nvPr/>
        </p:nvSpPr>
        <p:spPr>
          <a:xfrm>
            <a:off x="3864897" y="1082608"/>
            <a:ext cx="1669210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9373DA-747D-4895-9284-FC5662945727}"/>
              </a:ext>
            </a:extLst>
          </p:cNvPr>
          <p:cNvSpPr/>
          <p:nvPr/>
        </p:nvSpPr>
        <p:spPr>
          <a:xfrm>
            <a:off x="175492" y="1082608"/>
            <a:ext cx="1669210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08FB73-B79E-459C-9D83-7F5830BEB208}"/>
              </a:ext>
            </a:extLst>
          </p:cNvPr>
          <p:cNvSpPr/>
          <p:nvPr/>
        </p:nvSpPr>
        <p:spPr>
          <a:xfrm>
            <a:off x="5709598" y="1090197"/>
            <a:ext cx="1669210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77BE63A-2017-441C-88AA-097FFC318B32}"/>
              </a:ext>
            </a:extLst>
          </p:cNvPr>
          <p:cNvSpPr/>
          <p:nvPr/>
        </p:nvSpPr>
        <p:spPr>
          <a:xfrm>
            <a:off x="8502596" y="285407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44EE29-9781-4509-894A-E6070EFFF906}"/>
              </a:ext>
            </a:extLst>
          </p:cNvPr>
          <p:cNvSpPr/>
          <p:nvPr/>
        </p:nvSpPr>
        <p:spPr>
          <a:xfrm>
            <a:off x="10347297" y="285407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AE2901-92A2-4AE0-936C-93523E4FFB9D}"/>
              </a:ext>
            </a:extLst>
          </p:cNvPr>
          <p:cNvSpPr/>
          <p:nvPr/>
        </p:nvSpPr>
        <p:spPr>
          <a:xfrm>
            <a:off x="6657893" y="285406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2519686-CC7C-433F-8EA4-07F5CC7CE843}"/>
              </a:ext>
            </a:extLst>
          </p:cNvPr>
          <p:cNvSpPr/>
          <p:nvPr/>
        </p:nvSpPr>
        <p:spPr>
          <a:xfrm>
            <a:off x="4813190" y="285406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4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2FB6F-4C48-45BF-8250-55B72F2EC9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3962BC0-F371-4E2F-878D-B2F31C76C58D}"/>
              </a:ext>
            </a:extLst>
          </p:cNvPr>
          <p:cNvSpPr/>
          <p:nvPr/>
        </p:nvSpPr>
        <p:spPr>
          <a:xfrm>
            <a:off x="11250410" y="1090196"/>
            <a:ext cx="622213" cy="376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8918E8-A136-4806-AB7E-6601055D30F7}"/>
              </a:ext>
            </a:extLst>
          </p:cNvPr>
          <p:cNvSpPr/>
          <p:nvPr/>
        </p:nvSpPr>
        <p:spPr>
          <a:xfrm>
            <a:off x="8502596" y="285407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151AFC-28D3-4D4A-9C02-01962C874B42}"/>
              </a:ext>
            </a:extLst>
          </p:cNvPr>
          <p:cNvSpPr/>
          <p:nvPr/>
        </p:nvSpPr>
        <p:spPr>
          <a:xfrm>
            <a:off x="10347297" y="285407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BFFFB1-0C6A-424C-8568-34621D449E66}"/>
              </a:ext>
            </a:extLst>
          </p:cNvPr>
          <p:cNvSpPr/>
          <p:nvPr/>
        </p:nvSpPr>
        <p:spPr>
          <a:xfrm>
            <a:off x="319377" y="1090198"/>
            <a:ext cx="2755073" cy="3768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642049-1C7F-48AB-A7CC-777601B05C95}"/>
              </a:ext>
            </a:extLst>
          </p:cNvPr>
          <p:cNvSpPr/>
          <p:nvPr/>
        </p:nvSpPr>
        <p:spPr>
          <a:xfrm>
            <a:off x="3249943" y="1090198"/>
            <a:ext cx="8622680" cy="3768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4FD289-CAF5-4913-9FF1-6E623219E058}"/>
              </a:ext>
            </a:extLst>
          </p:cNvPr>
          <p:cNvSpPr/>
          <p:nvPr/>
        </p:nvSpPr>
        <p:spPr>
          <a:xfrm>
            <a:off x="6657893" y="285406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0556A4-2908-48D1-B619-AC223EEE519E}"/>
              </a:ext>
            </a:extLst>
          </p:cNvPr>
          <p:cNvSpPr/>
          <p:nvPr/>
        </p:nvSpPr>
        <p:spPr>
          <a:xfrm>
            <a:off x="4813190" y="285406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DC0B91-FC93-4DE9-9E40-4D96B968DFBA}"/>
              </a:ext>
            </a:extLst>
          </p:cNvPr>
          <p:cNvSpPr/>
          <p:nvPr/>
        </p:nvSpPr>
        <p:spPr>
          <a:xfrm>
            <a:off x="143885" y="1467081"/>
            <a:ext cx="11904230" cy="510551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B0537C-5A67-406F-92E3-69AC7678279D}"/>
              </a:ext>
            </a:extLst>
          </p:cNvPr>
          <p:cNvSpPr/>
          <p:nvPr/>
        </p:nvSpPr>
        <p:spPr>
          <a:xfrm>
            <a:off x="319377" y="1634121"/>
            <a:ext cx="5688877" cy="4766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714F1D-788B-449B-9485-DE3A86BFF9D2}"/>
              </a:ext>
            </a:extLst>
          </p:cNvPr>
          <p:cNvSpPr/>
          <p:nvPr/>
        </p:nvSpPr>
        <p:spPr>
          <a:xfrm>
            <a:off x="6183746" y="1640021"/>
            <a:ext cx="5688877" cy="4760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2FB6F-4C48-45BF-8250-55B72F2EC9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1D9B2F-CE28-44EA-BF60-318551FBBD47}"/>
              </a:ext>
            </a:extLst>
          </p:cNvPr>
          <p:cNvSpPr/>
          <p:nvPr/>
        </p:nvSpPr>
        <p:spPr>
          <a:xfrm>
            <a:off x="5709599" y="1090196"/>
            <a:ext cx="6306908" cy="21370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E6B3F-2B95-4FD4-95BC-01C27A1F95D1}"/>
              </a:ext>
            </a:extLst>
          </p:cNvPr>
          <p:cNvSpPr/>
          <p:nvPr/>
        </p:nvSpPr>
        <p:spPr>
          <a:xfrm>
            <a:off x="175492" y="3630708"/>
            <a:ext cx="11841015" cy="30471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D7A9B0-ADFD-42E2-9750-6B197D850247}"/>
              </a:ext>
            </a:extLst>
          </p:cNvPr>
          <p:cNvSpPr/>
          <p:nvPr/>
        </p:nvSpPr>
        <p:spPr>
          <a:xfrm>
            <a:off x="8502596" y="285407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EA5AEE0-CBBA-4D72-BEA4-9DD502563DBF}"/>
              </a:ext>
            </a:extLst>
          </p:cNvPr>
          <p:cNvSpPr/>
          <p:nvPr/>
        </p:nvSpPr>
        <p:spPr>
          <a:xfrm>
            <a:off x="10347297" y="285407"/>
            <a:ext cx="1669210" cy="5193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7BE9A7D-DA40-4471-A1B5-B2B7AD9E6F02}"/>
              </a:ext>
            </a:extLst>
          </p:cNvPr>
          <p:cNvSpPr/>
          <p:nvPr/>
        </p:nvSpPr>
        <p:spPr>
          <a:xfrm>
            <a:off x="2020193" y="1090197"/>
            <a:ext cx="1218553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3444C8B-0AF2-4891-9D2F-5B4E5E59D679}"/>
              </a:ext>
            </a:extLst>
          </p:cNvPr>
          <p:cNvSpPr/>
          <p:nvPr/>
        </p:nvSpPr>
        <p:spPr>
          <a:xfrm>
            <a:off x="175492" y="1082608"/>
            <a:ext cx="1745900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9E9CF2D-68A6-4894-8C7F-BF1B1C3F1E81}"/>
              </a:ext>
            </a:extLst>
          </p:cNvPr>
          <p:cNvSpPr/>
          <p:nvPr/>
        </p:nvSpPr>
        <p:spPr>
          <a:xfrm>
            <a:off x="175491" y="2255804"/>
            <a:ext cx="5435305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668A986-1030-49B0-8228-102928AAC7B8}"/>
              </a:ext>
            </a:extLst>
          </p:cNvPr>
          <p:cNvSpPr/>
          <p:nvPr/>
        </p:nvSpPr>
        <p:spPr>
          <a:xfrm>
            <a:off x="3337549" y="1082607"/>
            <a:ext cx="2273248" cy="9707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3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Hamill</dc:creator>
  <cp:lastModifiedBy>Alex Dupler</cp:lastModifiedBy>
  <cp:revision>4</cp:revision>
  <dcterms:created xsi:type="dcterms:W3CDTF">2019-10-29T20:38:17Z</dcterms:created>
  <dcterms:modified xsi:type="dcterms:W3CDTF">2020-06-19T21:37:18Z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chamil@microsoft.com</vt:lpwstr>
  </property>
  <property fmtid="{D5CDD505-2E9C-101B-9397-08002B2CF9AE}" pid="5" name="MSIP_Label_f42aa342-8706-4288-bd11-ebb85995028c_SetDate">
    <vt:lpwstr>2019-10-29T21:09:22.9648971Z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e8f4c872-59c3-4bba-a294-3f78a107c979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