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A1E1D-78F0-43F5-957D-08B1D0AEA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2E6FC3-1982-4F36-BF2A-AEE628612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DA3802-F2BE-4490-A3E4-4A207F7B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D085-D6E4-4517-BBED-C23C09D7AD65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0A49E9-0E5E-4DCC-8592-CFB4DEEB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0C993A-7CD9-499D-82B3-98EDDDA1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759-3C4F-41E9-B2A9-8D5D44B2D4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20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0B8A9-B074-48AF-B382-FD8AAD73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9F0DBC-A187-41A9-8D63-43F78D1F1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B46A7C-B3E2-4D01-9840-2454140D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D085-D6E4-4517-BBED-C23C09D7AD65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EB3065-51EC-46DC-B7C5-12EE64FA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F6A339-88F3-4A22-912E-3D2FD748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759-3C4F-41E9-B2A9-8D5D44B2D4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49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C2BA54-1E1B-478B-A5C1-1BC0A7ED3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B3F6FA-88EC-41EF-A865-15DB80AE6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CEB9D2-9338-41A2-948F-3167F722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D085-D6E4-4517-BBED-C23C09D7AD65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531CE5-4407-40AF-B1FB-EED41B79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AAFE72-77C1-49F9-8E24-F68C135A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759-3C4F-41E9-B2A9-8D5D44B2D4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12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0A0D8-3900-4506-A5AF-117E793C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9A47E-5CD1-4D1E-B4B6-71A388793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602E04-ABEC-4882-B617-E712FAD9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D085-D6E4-4517-BBED-C23C09D7AD65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81B74B-1A8E-4A5A-92C6-266B5403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8F85F-AC70-4584-93F2-EF2F6450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759-3C4F-41E9-B2A9-8D5D44B2D4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0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20466-EE59-40C7-AC24-5D498E55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BD35EE-7E32-4353-8F73-9F7F12895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0F794-9C3A-469A-A78E-2993088C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D085-D6E4-4517-BBED-C23C09D7AD65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F1A7B9-19B2-4821-938E-7ACAF47C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3825E1-6B6F-4D8F-82EF-6BF9C19A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759-3C4F-41E9-B2A9-8D5D44B2D4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75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B6527-8229-4AA1-9956-961BD05E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775750-9ED2-4AFA-A6A1-906EFE3DD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354851-3091-4816-A2C7-48EA0F835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60A4CA-28F5-4D23-99E4-74A57562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D085-D6E4-4517-BBED-C23C09D7AD65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978F49-19C7-4FD4-A664-A76F0F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205C8D-2093-4F50-8C0B-03F71475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759-3C4F-41E9-B2A9-8D5D44B2D4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5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07CD9-747B-44D1-8444-04A0D801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4539F7-C5A3-4C06-A62B-508ABE4CE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AC3D13-D02A-43CD-A2F6-27C9AC89D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024DA7-3CD5-47A9-8A45-E3681B290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7FA024-D10D-49B6-B242-42FDB3EDC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2269C0-69CD-4FFA-8E35-D0A569DD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D085-D6E4-4517-BBED-C23C09D7AD65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E09614-9BFC-4BFA-947B-1F2F5D77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F4A6E7-0121-42F2-AFB9-622B7C75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759-3C4F-41E9-B2A9-8D5D44B2D4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0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B8D07-4790-4EC5-A9D9-6F6D32A9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40689B-7BF1-4C01-89F4-68018CFB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D085-D6E4-4517-BBED-C23C09D7AD65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9403F7-4F07-433B-8D83-2E31740C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05A232-E32D-41E3-B5BC-8DD64E3C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759-3C4F-41E9-B2A9-8D5D44B2D4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30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104945-1A88-42F3-86DD-F0B03887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D085-D6E4-4517-BBED-C23C09D7AD65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3F9097-C231-4F8F-8335-0C1F80A1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FFF878-BD25-48BD-B7C7-70B3AD75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759-3C4F-41E9-B2A9-8D5D44B2D4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44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6E860-6051-4ECD-8A49-0B121045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1E826-BBEC-4637-AE69-ED5D6E64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2CD223-03BD-420B-8F0B-C272D4E47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F9E6A-9B02-4339-AFDC-6ED76D8A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D085-D6E4-4517-BBED-C23C09D7AD65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0389E0-4733-48C5-982E-00A21A36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1E78A-33B8-465E-BA24-BE80C577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759-3C4F-41E9-B2A9-8D5D44B2D4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6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06C40-8107-4B75-B15B-4C830314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326F51-55CB-4A10-B54F-935A100CD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439D70-F15D-45F6-9F73-A9677F3AF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E9508F-6C25-4FFC-9BF4-D9FBB6C4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D085-D6E4-4517-BBED-C23C09D7AD65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789E19-AB9F-40DC-AC2C-B65F1C41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D3ADBB-1667-4007-8B80-578CFBD0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7759-3C4F-41E9-B2A9-8D5D44B2D4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77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13AB7A-AFE0-4394-9E8D-19554CE8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8C1EE6-FB44-4458-A6F5-0D4A29FCD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B15E0D-9BB0-4420-9F02-560F5EE84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D085-D6E4-4517-BBED-C23C09D7AD65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0B2B64-2D86-475C-A5CD-1B7647C64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51EB45-F559-463D-A384-13E265F8C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7759-3C4F-41E9-B2A9-8D5D44B2D4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43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Agrupar 84">
            <a:extLst>
              <a:ext uri="{FF2B5EF4-FFF2-40B4-BE49-F238E27FC236}">
                <a16:creationId xmlns:a16="http://schemas.microsoft.com/office/drawing/2014/main" id="{81E9A7F4-C7ED-4DAE-B382-FB2846C732C4}"/>
              </a:ext>
            </a:extLst>
          </p:cNvPr>
          <p:cNvGrpSpPr/>
          <p:nvPr/>
        </p:nvGrpSpPr>
        <p:grpSpPr>
          <a:xfrm rot="16675896">
            <a:off x="5944516" y="1614400"/>
            <a:ext cx="39758" cy="295648"/>
            <a:chOff x="8350288" y="1412309"/>
            <a:chExt cx="39758" cy="295648"/>
          </a:xfrm>
        </p:grpSpPr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8A571673-A9E1-4F47-B85A-CFB91553D9DD}"/>
                </a:ext>
              </a:extLst>
            </p:cNvPr>
            <p:cNvCxnSpPr>
              <a:cxnSpLocks/>
            </p:cNvCxnSpPr>
            <p:nvPr/>
          </p:nvCxnSpPr>
          <p:spPr>
            <a:xfrm>
              <a:off x="8350288" y="1413138"/>
              <a:ext cx="2565" cy="294819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2C7DF7DC-3145-4A0A-A631-C1650C61677D}"/>
                </a:ext>
              </a:extLst>
            </p:cNvPr>
            <p:cNvCxnSpPr>
              <a:cxnSpLocks/>
            </p:cNvCxnSpPr>
            <p:nvPr/>
          </p:nvCxnSpPr>
          <p:spPr>
            <a:xfrm>
              <a:off x="8390046" y="1412309"/>
              <a:ext cx="0" cy="295648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tângulo 42">
            <a:extLst>
              <a:ext uri="{FF2B5EF4-FFF2-40B4-BE49-F238E27FC236}">
                <a16:creationId xmlns:a16="http://schemas.microsoft.com/office/drawing/2014/main" id="{12D80269-FC01-44C1-AEC2-86206B6402D5}"/>
              </a:ext>
            </a:extLst>
          </p:cNvPr>
          <p:cNvSpPr/>
          <p:nvPr/>
        </p:nvSpPr>
        <p:spPr>
          <a:xfrm>
            <a:off x="3102423" y="2515339"/>
            <a:ext cx="4589230" cy="13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1E20F70E-C06F-4674-8089-5D2EBAABD59C}"/>
              </a:ext>
            </a:extLst>
          </p:cNvPr>
          <p:cNvGrpSpPr/>
          <p:nvPr/>
        </p:nvGrpSpPr>
        <p:grpSpPr>
          <a:xfrm>
            <a:off x="5975523" y="1766178"/>
            <a:ext cx="393235" cy="1619255"/>
            <a:chOff x="8244448" y="3708400"/>
            <a:chExt cx="393235" cy="2016356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4747886F-A0AB-4F2A-A638-37709AF4CEF2}"/>
                </a:ext>
              </a:extLst>
            </p:cNvPr>
            <p:cNvSpPr/>
            <p:nvPr/>
          </p:nvSpPr>
          <p:spPr>
            <a:xfrm>
              <a:off x="8340226" y="4009370"/>
              <a:ext cx="190500" cy="171538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7C8F9965-A15C-4B09-8AE8-A1B4817B7AB7}"/>
                </a:ext>
              </a:extLst>
            </p:cNvPr>
            <p:cNvSpPr/>
            <p:nvPr/>
          </p:nvSpPr>
          <p:spPr>
            <a:xfrm>
              <a:off x="8307739" y="3916035"/>
              <a:ext cx="266651" cy="10707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EABEF4F0-2029-41C0-A536-BBB9C46253F3}"/>
                </a:ext>
              </a:extLst>
            </p:cNvPr>
            <p:cNvSpPr/>
            <p:nvPr/>
          </p:nvSpPr>
          <p:spPr>
            <a:xfrm>
              <a:off x="8274917" y="3822700"/>
              <a:ext cx="342424" cy="10707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3FAD7968-8A30-4092-A0B2-D0ADF766DA5B}"/>
                </a:ext>
              </a:extLst>
            </p:cNvPr>
            <p:cNvSpPr/>
            <p:nvPr/>
          </p:nvSpPr>
          <p:spPr>
            <a:xfrm>
              <a:off x="8244448" y="3708400"/>
              <a:ext cx="393235" cy="10707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936F7D42-57C7-49B9-9253-811393285CDF}"/>
              </a:ext>
            </a:extLst>
          </p:cNvPr>
          <p:cNvGrpSpPr/>
          <p:nvPr/>
        </p:nvGrpSpPr>
        <p:grpSpPr>
          <a:xfrm>
            <a:off x="5938668" y="3271689"/>
            <a:ext cx="441063" cy="635369"/>
            <a:chOff x="8156146" y="2868693"/>
            <a:chExt cx="441063" cy="635369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8DCFF511-3122-4084-81B2-401979993037}"/>
                </a:ext>
              </a:extLst>
            </p:cNvPr>
            <p:cNvSpPr/>
            <p:nvPr/>
          </p:nvSpPr>
          <p:spPr>
            <a:xfrm>
              <a:off x="8274479" y="3019967"/>
              <a:ext cx="204396" cy="4840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D6216455-BEFD-4685-9C8F-34365A87C065}"/>
                </a:ext>
              </a:extLst>
            </p:cNvPr>
            <p:cNvSpPr/>
            <p:nvPr/>
          </p:nvSpPr>
          <p:spPr>
            <a:xfrm>
              <a:off x="8156146" y="2966179"/>
              <a:ext cx="441063" cy="161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BB03E090-82B6-4393-B86B-1AFECFD1139C}"/>
                </a:ext>
              </a:extLst>
            </p:cNvPr>
            <p:cNvSpPr/>
            <p:nvPr/>
          </p:nvSpPr>
          <p:spPr>
            <a:xfrm rot="10800000">
              <a:off x="8231744" y="2955110"/>
              <a:ext cx="289866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9A5C44E3-4F19-4387-8E50-0CAFB0108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9768" y="2868693"/>
              <a:ext cx="290958" cy="86499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98935727-2D11-4B37-96FB-5F24421035CD}"/>
              </a:ext>
            </a:extLst>
          </p:cNvPr>
          <p:cNvGrpSpPr/>
          <p:nvPr/>
        </p:nvGrpSpPr>
        <p:grpSpPr>
          <a:xfrm rot="16200000">
            <a:off x="5261806" y="1774124"/>
            <a:ext cx="714031" cy="450853"/>
            <a:chOff x="7442115" y="764437"/>
            <a:chExt cx="714031" cy="450853"/>
          </a:xfrm>
        </p:grpSpPr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D3370D8B-3318-4C08-A872-1D3F2D732C7E}"/>
                </a:ext>
              </a:extLst>
            </p:cNvPr>
            <p:cNvSpPr/>
            <p:nvPr/>
          </p:nvSpPr>
          <p:spPr>
            <a:xfrm>
              <a:off x="8024368" y="764437"/>
              <a:ext cx="131778" cy="450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8E93BDBB-DB50-47AE-BCF6-ECECBA356E5B}"/>
                </a:ext>
              </a:extLst>
            </p:cNvPr>
            <p:cNvSpPr/>
            <p:nvPr/>
          </p:nvSpPr>
          <p:spPr>
            <a:xfrm>
              <a:off x="7442115" y="821776"/>
              <a:ext cx="454510" cy="3361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55BDD3F9-D3D7-44DC-BC65-32AE2E7B4E67}"/>
                </a:ext>
              </a:extLst>
            </p:cNvPr>
            <p:cNvSpPr/>
            <p:nvPr/>
          </p:nvSpPr>
          <p:spPr>
            <a:xfrm>
              <a:off x="7948023" y="764437"/>
              <a:ext cx="131778" cy="450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4C98176B-F949-4350-8FBA-8CC1A8F17E1C}"/>
                </a:ext>
              </a:extLst>
            </p:cNvPr>
            <p:cNvCxnSpPr/>
            <p:nvPr/>
          </p:nvCxnSpPr>
          <p:spPr>
            <a:xfrm>
              <a:off x="7897223" y="996211"/>
              <a:ext cx="101600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CE07F1E8-E6AF-433E-B295-BC88EEC08A25}"/>
              </a:ext>
            </a:extLst>
          </p:cNvPr>
          <p:cNvCxnSpPr>
            <a:cxnSpLocks/>
          </p:cNvCxnSpPr>
          <p:nvPr/>
        </p:nvCxnSpPr>
        <p:spPr>
          <a:xfrm flipH="1" flipV="1">
            <a:off x="5460618" y="2333606"/>
            <a:ext cx="3957" cy="25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0669A20F-FA66-4A0B-96E0-2357A9387AB6}"/>
              </a:ext>
            </a:extLst>
          </p:cNvPr>
          <p:cNvCxnSpPr>
            <a:cxnSpLocks/>
          </p:cNvCxnSpPr>
          <p:nvPr/>
        </p:nvCxnSpPr>
        <p:spPr>
          <a:xfrm flipH="1" flipV="1">
            <a:off x="5773284" y="2341307"/>
            <a:ext cx="3957" cy="25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AFCC5249-40FB-4E5D-B928-1C0E397F358B}"/>
              </a:ext>
            </a:extLst>
          </p:cNvPr>
          <p:cNvSpPr txBox="1"/>
          <p:nvPr/>
        </p:nvSpPr>
        <p:spPr>
          <a:xfrm>
            <a:off x="6558233" y="360818"/>
            <a:ext cx="534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Conector ou chapa para conectar/desconectar o fio</a:t>
            </a: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0A0F88D-9AEF-4FFC-AE5C-D4E11BEDFB52}"/>
              </a:ext>
            </a:extLst>
          </p:cNvPr>
          <p:cNvCxnSpPr/>
          <p:nvPr/>
        </p:nvCxnSpPr>
        <p:spPr>
          <a:xfrm flipH="1">
            <a:off x="6558233" y="952500"/>
            <a:ext cx="1798367" cy="89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56396008-B92A-4BF1-918B-13D668302714}"/>
              </a:ext>
            </a:extLst>
          </p:cNvPr>
          <p:cNvCxnSpPr>
            <a:cxnSpLocks/>
          </p:cNvCxnSpPr>
          <p:nvPr/>
        </p:nvCxnSpPr>
        <p:spPr>
          <a:xfrm flipH="1" flipV="1">
            <a:off x="6558233" y="3940793"/>
            <a:ext cx="1651001" cy="99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E34BF789-7A38-4FF6-B6B9-EF9D1CB92126}"/>
              </a:ext>
            </a:extLst>
          </p:cNvPr>
          <p:cNvSpPr txBox="1"/>
          <p:nvPr/>
        </p:nvSpPr>
        <p:spPr>
          <a:xfrm>
            <a:off x="6951933" y="5034267"/>
            <a:ext cx="5341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Energizar ou não o segmento de acordo com a chave de fim de curso, evitando choques ao trocar</a:t>
            </a:r>
          </a:p>
        </p:txBody>
      </p: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F30AD534-EDC3-4FE3-949B-D80E546EFBFD}"/>
              </a:ext>
            </a:extLst>
          </p:cNvPr>
          <p:cNvCxnSpPr/>
          <p:nvPr/>
        </p:nvCxnSpPr>
        <p:spPr>
          <a:xfrm flipH="1">
            <a:off x="3835401" y="3940793"/>
            <a:ext cx="1798367" cy="89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99BFF6B4-75F1-4E85-B944-CBCFD506CFA9}"/>
              </a:ext>
            </a:extLst>
          </p:cNvPr>
          <p:cNvSpPr txBox="1"/>
          <p:nvPr/>
        </p:nvSpPr>
        <p:spPr>
          <a:xfrm>
            <a:off x="2349500" y="5357432"/>
            <a:ext cx="35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Controle: botão + comando de voz</a:t>
            </a:r>
          </a:p>
        </p:txBody>
      </p:sp>
    </p:spTree>
    <p:extLst>
      <p:ext uri="{BB962C8B-B14F-4D97-AF65-F5344CB8AC3E}">
        <p14:creationId xmlns:p14="http://schemas.microsoft.com/office/powerpoint/2010/main" val="371132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Barreto</dc:creator>
  <cp:lastModifiedBy>Rodrigo Barreto</cp:lastModifiedBy>
  <cp:revision>6</cp:revision>
  <dcterms:created xsi:type="dcterms:W3CDTF">2021-06-10T23:21:01Z</dcterms:created>
  <dcterms:modified xsi:type="dcterms:W3CDTF">2021-06-11T00:05:25Z</dcterms:modified>
</cp:coreProperties>
</file>