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6408" autoAdjust="0"/>
  </p:normalViewPr>
  <p:slideViewPr>
    <p:cSldViewPr snapToGrid="0">
      <p:cViewPr varScale="1">
        <p:scale>
          <a:sx n="59" d="100"/>
          <a:sy n="59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7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45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0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09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99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7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55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5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2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2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C44C-E17B-42CA-96B5-E160947B53C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A016-92F8-47CB-A8AE-FE3614041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80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62AD8-2749-4C93-8337-F185DAD3E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pt-BR" dirty="0"/>
              <a:t>Diretórios - F.H.S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B0EE27-EEE4-4FC1-92C3-4656AC4F0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Gustavo Tavares </a:t>
            </a:r>
          </a:p>
          <a:p>
            <a:r>
              <a:rPr lang="pt-BR" dirty="0"/>
              <a:t>Jackson Dornelles de oliveira </a:t>
            </a:r>
          </a:p>
          <a:p>
            <a:r>
              <a:rPr lang="pt-BR" dirty="0"/>
              <a:t>Gustavo Mendes</a:t>
            </a:r>
          </a:p>
        </p:txBody>
      </p:sp>
    </p:spTree>
    <p:extLst>
      <p:ext uri="{BB962C8B-B14F-4D97-AF65-F5344CB8AC3E}">
        <p14:creationId xmlns:p14="http://schemas.microsoft.com/office/powerpoint/2010/main" val="62267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57EEB-425A-4405-ACCD-3477B9C1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/CDROM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1FADBA-3372-4DD8-8452-7FD27A89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Whitney"/>
              </a:rPr>
              <a:t>O diretório /cdrom não faz parte do padrão FHS, mas você pode encontrá-lo no Ubuntu e em outras versões do sistema operacional. É um local temporário para CD-ROMs inseridos no sistema. No entanto, o local padrão para a mídia temporária está dentro do diretório /media.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7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02B63-4908-466C-B2DF-222FEE84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LOST+FOUND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1A28E-830C-4685-968C-19B85C0C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Whitney"/>
              </a:rPr>
              <a:t>O lost+found diretório (não Lost + Found) é uma construção usada fsck quando há danos no sistema de arquivos (não no dispositivo de hardware, mas no fs). Os arquivos que normalmente seriam perdidos devido à corrupção do diretório seriam vinculados no lost+found diretório desse sistema de arquivos pelo número do inode.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42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4CB1F-DC02-4829-965B-E50DAC05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/PROC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44EA4-9083-41BD-B683-437763C3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Whitney"/>
              </a:rPr>
              <a:t>O diretório /proc é um Virtual File System criado pelo kernel em memória. Com ele é possível ver o estado dos processos e alterar parâmetros do kernel em tempo de execução.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5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9C8D3-19EE-4757-8CC3-3E6A1A64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/ETC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0C0A4-4BA6-49FA-A670-0B588DA6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Whitney"/>
              </a:rPr>
              <a:t>No diretório /etc </a:t>
            </a:r>
            <a:r>
              <a:rPr lang="pt-BR" i="0" dirty="0">
                <a:effectLst/>
                <a:latin typeface="Whitney"/>
              </a:rPr>
              <a:t>ficam arquivos de configuração que podem ser usados por todos os softwares</a:t>
            </a:r>
            <a:r>
              <a:rPr lang="pt-BR" b="0" i="0" dirty="0">
                <a:effectLst/>
                <a:latin typeface="Whitney"/>
              </a:rPr>
              <a:t>, além de scripts especiais para iniciar ou interromper módulos e programas diversos. É no /etc que se encontra, por exemplo, o arquivo resolv.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66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E07B9-6A7F-4410-90F6-6B52F95E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/ROOT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4257C-C459-42EF-9190-9104509A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Whitney"/>
              </a:rPr>
              <a:t>Como o nome indica este é o diretório raiz do </a:t>
            </a:r>
            <a:r>
              <a:rPr lang="pt-BR" b="0" i="0">
                <a:effectLst/>
                <a:latin typeface="Whitney"/>
              </a:rPr>
              <a:t>seu sistema. </a:t>
            </a:r>
            <a:r>
              <a:rPr lang="pt-BR" b="0" i="0" dirty="0">
                <a:effectLst/>
                <a:latin typeface="Whitney"/>
              </a:rPr>
              <a:t>É aqui que encontrará todos os restantes diretórios e todos os dados que se encontram em seu sistema. Até mesmo um CD/DVD, disco externo ou qualquer outro periférico se encontra dentro da raiz do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05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C623C-A8EA-4F90-94E3-98B498B8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/SBIN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BC8C0-D580-4B35-9549-DCD5BDCF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Whitney"/>
              </a:rPr>
              <a:t>O diretório /sbin é semelhante ao diretório /bin. Ele contém os arquivos binários essenciais destinados a serem executados como inicializar, reparar, restaurar e recuperar o sistema, somente pelo usuário root na administração do sistema.</a:t>
            </a:r>
          </a:p>
        </p:txBody>
      </p:sp>
    </p:spTree>
    <p:extLst>
      <p:ext uri="{BB962C8B-B14F-4D97-AF65-F5344CB8AC3E}">
        <p14:creationId xmlns:p14="http://schemas.microsoft.com/office/powerpoint/2010/main" val="108894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27ADC-0EED-4E44-8B68-A672AA77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/SRV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6C286-E548-4C57-B091-9E3CBB69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Whitney"/>
              </a:rPr>
              <a:t>O diretório /srv contém “dados para serviços prestados pelo sistema”. Por exemplo se você usa o servidor Apache em um site, provavelmente armazena os arquivos do seu site em um diretório dentro do /srv.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63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74D6D-06DB-442E-8B20-86A31B74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/TMP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F63FB-F53A-40E1-9EAB-7AB53B57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0" y="1201783"/>
            <a:ext cx="6842760" cy="4935992"/>
          </a:xfrm>
        </p:spPr>
        <p:txBody>
          <a:bodyPr/>
          <a:lstStyle/>
          <a:p>
            <a:r>
              <a:rPr lang="pt-BR" b="0" i="0" dirty="0">
                <a:effectLst/>
                <a:latin typeface="Whitney"/>
              </a:rPr>
              <a:t>Diretório para armazenamento de arquivos temporários. É utilizado principalmente para guardar pequenas informações que precisam estar em algum lugar até que a operação seja completada, como é o caso de um download. Enquanto não for concluído, o arquivo fica registrado em /tmp, e, assim que é finalizado, é encaminhado para o local correto.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383C-4AD5-4A54-88E0-E97A8932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/USR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10DD2-C3C9-41ED-B8ED-FFF8222B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Whitney"/>
              </a:rPr>
              <a:t>O /usr reúne executáveis, bibliotecas e até documentação de softwares usados pelos usuários ou administradores do sistema. Além disso, sempre que você compilar e instalar um programa a partir do código-fonte, ele será instalado nesse diretório.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74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15F08-A18A-4E4B-80E7-A5566431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/VAR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BF4F0-EE79-42A5-B754-7F01C827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Whitney"/>
              </a:rPr>
              <a:t>/Var - arquivos de dados variáveis, o diretório /var é a contrapartida gravável para o diretório /usr, que funciona apenas no modo leitura quando operado normalmente. Os arquivos de log e todos os outros são gravados no diretório /var.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7615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54</TotalTime>
  <Words>514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 Light</vt:lpstr>
      <vt:lpstr>Rockwell</vt:lpstr>
      <vt:lpstr>Whitney</vt:lpstr>
      <vt:lpstr>Wingdings</vt:lpstr>
      <vt:lpstr>Atlas</vt:lpstr>
      <vt:lpstr>Diretórios - F.H.S</vt:lpstr>
      <vt:lpstr>/PROC</vt:lpstr>
      <vt:lpstr>/ETC</vt:lpstr>
      <vt:lpstr> /ROOT</vt:lpstr>
      <vt:lpstr>/SBIN</vt:lpstr>
      <vt:lpstr>/SRV</vt:lpstr>
      <vt:lpstr>/TMP</vt:lpstr>
      <vt:lpstr>/USR</vt:lpstr>
      <vt:lpstr>/VAR</vt:lpstr>
      <vt:lpstr>/CDROM</vt:lpstr>
      <vt:lpstr>LOST+FOUND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30</cp:revision>
  <dcterms:created xsi:type="dcterms:W3CDTF">2020-09-29T23:45:22Z</dcterms:created>
  <dcterms:modified xsi:type="dcterms:W3CDTF">2020-09-30T00:46:32Z</dcterms:modified>
</cp:coreProperties>
</file>