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 id="2147483678" r:id="rId3"/>
  </p:sldMasterIdLst>
  <p:notesMasterIdLst>
    <p:notesMasterId r:id="rId7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Lst>
  <p:sldSz cx="9144000" cy="6858000" type="screen4x3"/>
  <p:notesSz cx="6864350" cy="9996488"/>
  <p:embeddedFontLst>
    <p:embeddedFont>
      <p:font typeface="Calibri" panose="020F0502020204030204" pitchFamily="34" charset="0"/>
      <p:regular r:id="rId80"/>
      <p:bold r:id="rId81"/>
      <p:italic r:id="rId82"/>
      <p:boldItalic r:id="rId83"/>
    </p:embeddedFont>
    <p:embeddedFont>
      <p:font typeface="Century Schoolbook" panose="02040604050505020304" pitchFamily="18" charset="0"/>
      <p:regular r:id="rId84"/>
      <p:bold r:id="rId85"/>
      <p:italic r:id="rId86"/>
      <p:boldItalic r:id="rId87"/>
    </p:embeddedFont>
    <p:embeddedFont>
      <p:font typeface="Lato" panose="020B0604020202020204" charset="0"/>
      <p:regular r:id="rId88"/>
      <p:bold r:id="rId89"/>
      <p:italic r:id="rId90"/>
      <p:boldItalic r:id="rId91"/>
    </p:embeddedFont>
    <p:embeddedFont>
      <p:font typeface="Verdana" panose="020B0604030504040204" pitchFamily="34" charset="0"/>
      <p:regular r:id="rId92"/>
      <p:bold r:id="rId93"/>
      <p:italic r:id="rId94"/>
      <p:boldItalic r:id="rId9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47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font" Target="fonts/font5.fntdata"/><Relationship Id="rId89" Type="http://schemas.openxmlformats.org/officeDocument/2006/relationships/font" Target="fonts/font10.fntdata"/><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notesMaster" Target="notesMasters/notesMaster1.xml"/><Relationship Id="rId5" Type="http://schemas.openxmlformats.org/officeDocument/2006/relationships/slide" Target="slides/slide2.xml"/><Relationship Id="rId90" Type="http://schemas.openxmlformats.org/officeDocument/2006/relationships/font" Target="fonts/font11.fntdata"/><Relationship Id="rId95" Type="http://schemas.openxmlformats.org/officeDocument/2006/relationships/font" Target="fonts/font16.fntdata"/><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font" Target="fonts/font1.fntdata"/><Relationship Id="rId85" Type="http://schemas.openxmlformats.org/officeDocument/2006/relationships/font" Target="fonts/font6.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font" Target="fonts/font12.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font" Target="fonts/font2.fntdata"/><Relationship Id="rId86" Type="http://schemas.openxmlformats.org/officeDocument/2006/relationships/font" Target="fonts/font7.fntdata"/><Relationship Id="rId94" Type="http://schemas.openxmlformats.org/officeDocument/2006/relationships/font" Target="fonts/font15.fntdata"/><Relationship Id="rId9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font" Target="fonts/font13.fntdata"/><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font" Target="fonts/font8.fntdata"/><Relationship Id="rId61" Type="http://schemas.openxmlformats.org/officeDocument/2006/relationships/slide" Target="slides/slide58.xml"/><Relationship Id="rId82" Type="http://schemas.openxmlformats.org/officeDocument/2006/relationships/font" Target="fonts/font3.fntdata"/><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font" Target="fonts/font14.fntdata"/><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4552" cy="501560"/>
          </a:xfrm>
          <a:prstGeom prst="rect">
            <a:avLst/>
          </a:prstGeom>
          <a:noFill/>
          <a:ln>
            <a:noFill/>
          </a:ln>
        </p:spPr>
        <p:txBody>
          <a:bodyPr spcFirstLastPara="1" wrap="square" lIns="96325" tIns="48150" rIns="96325" bIns="48150"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8210" y="0"/>
            <a:ext cx="2974552" cy="501560"/>
          </a:xfrm>
          <a:prstGeom prst="rect">
            <a:avLst/>
          </a:prstGeom>
          <a:noFill/>
          <a:ln>
            <a:noFill/>
          </a:ln>
        </p:spPr>
        <p:txBody>
          <a:bodyPr spcFirstLastPara="1" wrap="square" lIns="96325" tIns="48150" rIns="96325" bIns="48150"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6435" y="4810810"/>
            <a:ext cx="5491480" cy="3936117"/>
          </a:xfrm>
          <a:prstGeom prst="rect">
            <a:avLst/>
          </a:prstGeom>
          <a:noFill/>
          <a:ln>
            <a:noFill/>
          </a:ln>
        </p:spPr>
        <p:txBody>
          <a:bodyPr spcFirstLastPara="1" wrap="square" lIns="96325" tIns="48150" rIns="96325" bIns="4815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94929"/>
            <a:ext cx="2974552" cy="501559"/>
          </a:xfrm>
          <a:prstGeom prst="rect">
            <a:avLst/>
          </a:prstGeom>
          <a:noFill/>
          <a:ln>
            <a:noFill/>
          </a:ln>
        </p:spPr>
        <p:txBody>
          <a:bodyPr spcFirstLastPara="1" wrap="square" lIns="96325" tIns="48150" rIns="96325" bIns="48150"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8210" y="9494929"/>
            <a:ext cx="2974552" cy="501559"/>
          </a:xfrm>
          <a:prstGeom prst="rect">
            <a:avLst/>
          </a:prstGeom>
          <a:noFill/>
          <a:ln>
            <a:noFill/>
          </a:ln>
        </p:spPr>
        <p:txBody>
          <a:bodyPr spcFirstLastPara="1" wrap="square" lIns="96325" tIns="48150" rIns="96325" bIns="48150" anchor="b" anchorCtr="0">
            <a:noAutofit/>
          </a:bodyPr>
          <a:lstStyle/>
          <a:p>
            <a:pPr marL="0" marR="0" lvl="0" indent="0" algn="r" rtl="0">
              <a:spcBef>
                <a:spcPts val="0"/>
              </a:spcBef>
              <a:spcAft>
                <a:spcPts val="0"/>
              </a:spcAft>
              <a:buNone/>
            </a:pPr>
            <a:fld id="{00000000-1234-1234-1234-123412341234}" type="slidenum">
              <a:rPr lang="pt-BR" sz="1300" b="0" i="0" u="none" strike="noStrike" cap="none">
                <a:solidFill>
                  <a:schemeClr val="dk1"/>
                </a:solidFill>
                <a:latin typeface="Calibri"/>
                <a:ea typeface="Calibri"/>
                <a:cs typeface="Calibri"/>
                <a:sym typeface="Calibri"/>
              </a:rPr>
              <a:t>‹nº›</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notes"/>
          <p:cNvSpPr txBox="1">
            <a:spLocks noGrp="1"/>
          </p:cNvSpPr>
          <p:nvPr>
            <p:ph type="sldNum" idx="12"/>
          </p:nvPr>
        </p:nvSpPr>
        <p:spPr>
          <a:xfrm>
            <a:off x="3888210" y="9494929"/>
            <a:ext cx="2974552" cy="501559"/>
          </a:xfrm>
          <a:prstGeom prst="rect">
            <a:avLst/>
          </a:prstGeom>
          <a:noFill/>
          <a:ln>
            <a:noFill/>
          </a:ln>
        </p:spPr>
        <p:txBody>
          <a:bodyPr spcFirstLastPara="1" wrap="square" lIns="96325" tIns="48150" rIns="96325" bIns="48150" anchor="b" anchorCtr="0">
            <a:noAutofit/>
          </a:bodyPr>
          <a:lstStyle/>
          <a:p>
            <a:pPr marL="0" marR="0" lvl="0" indent="0" algn="r" rtl="0">
              <a:spcBef>
                <a:spcPts val="0"/>
              </a:spcBef>
              <a:spcAft>
                <a:spcPts val="0"/>
              </a:spcAft>
              <a:buClr>
                <a:srgbClr val="000000"/>
              </a:buClr>
              <a:buSzPts val="585"/>
              <a:buFont typeface="Noto Sans Symbols"/>
              <a:buNone/>
            </a:pPr>
            <a:fld id="{00000000-1234-1234-1234-123412341234}" type="slidenum">
              <a:rPr lang="pt-BR" sz="1300" b="0" i="0" u="none" strike="noStrike" cap="none">
                <a:solidFill>
                  <a:srgbClr val="000000"/>
                </a:solidFill>
                <a:latin typeface="Times New Roman"/>
                <a:ea typeface="Times New Roman"/>
                <a:cs typeface="Times New Roman"/>
                <a:sym typeface="Times New Roman"/>
              </a:rPr>
              <a:t>1</a:t>
            </a:fld>
            <a:endParaRPr sz="1300" b="0" i="0" u="none" strike="noStrike" cap="none">
              <a:solidFill>
                <a:srgbClr val="000000"/>
              </a:solidFill>
              <a:latin typeface="Times New Roman"/>
              <a:ea typeface="Times New Roman"/>
              <a:cs typeface="Times New Roman"/>
              <a:sym typeface="Times New Roman"/>
            </a:endParaRPr>
          </a:p>
        </p:txBody>
      </p:sp>
      <p:sp>
        <p:nvSpPr>
          <p:cNvPr id="252" name="Google Shape;252;p1:notes"/>
          <p:cNvSpPr txBox="1"/>
          <p:nvPr/>
        </p:nvSpPr>
        <p:spPr>
          <a:xfrm>
            <a:off x="991518" y="800067"/>
            <a:ext cx="4879727" cy="3996859"/>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6325" tIns="48150" rIns="96325" bIns="48150" anchor="ctr" anchorCtr="0">
            <a:noAutofit/>
          </a:bodyPr>
          <a:lstStyle/>
          <a:p>
            <a:pPr marL="0" marR="0" lvl="0" indent="0" algn="l" rtl="0">
              <a:lnSpc>
                <a:spcPct val="71000"/>
              </a:lnSpc>
              <a:spcBef>
                <a:spcPts val="0"/>
              </a:spcBef>
              <a:spcAft>
                <a:spcPts val="0"/>
              </a:spcAft>
              <a:buClr>
                <a:srgbClr val="000000"/>
              </a:buClr>
              <a:buSzPts val="1900"/>
              <a:buFont typeface="Arial"/>
              <a:buNone/>
            </a:pPr>
            <a:endParaRPr sz="1900" b="0" u="none">
              <a:solidFill>
                <a:schemeClr val="lt1"/>
              </a:solidFill>
              <a:latin typeface="Arial"/>
              <a:ea typeface="Arial"/>
              <a:cs typeface="Arial"/>
              <a:sym typeface="Arial"/>
            </a:endParaRPr>
          </a:p>
        </p:txBody>
      </p:sp>
      <p:sp>
        <p:nvSpPr>
          <p:cNvPr id="253" name="Google Shape;253;p1:notes"/>
          <p:cNvSpPr txBox="1">
            <a:spLocks noGrp="1"/>
          </p:cNvSpPr>
          <p:nvPr>
            <p:ph type="body" idx="1"/>
          </p:nvPr>
        </p:nvSpPr>
        <p:spPr>
          <a:xfrm>
            <a:off x="686436" y="5064193"/>
            <a:ext cx="5481946" cy="4789984"/>
          </a:xfrm>
          <a:prstGeom prst="rect">
            <a:avLst/>
          </a:prstGeom>
          <a:noFill/>
          <a:ln>
            <a:noFill/>
          </a:ln>
        </p:spPr>
        <p:txBody>
          <a:bodyPr spcFirstLastPara="1" wrap="square" lIns="96325" tIns="48150" rIns="96325" bIns="48150" anchor="ctr" anchorCtr="0">
            <a:noAutofit/>
          </a:bodyPr>
          <a:lstStyle/>
          <a:p>
            <a:pPr marL="0" lvl="0" indent="0" algn="l" rtl="0">
              <a:spcBef>
                <a:spcPts val="0"/>
              </a:spcBef>
              <a:spcAft>
                <a:spcPts val="0"/>
              </a:spcAft>
              <a:buNone/>
            </a:pPr>
            <a:endParaRPr/>
          </a:p>
        </p:txBody>
      </p:sp>
      <p:sp>
        <p:nvSpPr>
          <p:cNvPr id="254" name="Google Shape;254;p1: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0: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320" name="Google Shape;320;p10: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1: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328" name="Google Shape;328;p11: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2: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335" name="Google Shape;335;p12: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3: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344" name="Google Shape;344;p13: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4: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351" name="Google Shape;351;p14: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5: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358" name="Google Shape;358;p15: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6: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365" name="Google Shape;365;p16: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17: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372" name="Google Shape;372;p17: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18: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379" name="Google Shape;379;p18: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9: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386" name="Google Shape;386;p19: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263" name="Google Shape;263;p2: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0: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393" name="Google Shape;393;p20: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1: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400" name="Google Shape;400;p21: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22: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407" name="Google Shape;407;p22: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3: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414" name="Google Shape;414;p23: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4: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421" name="Google Shape;421;p24: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5: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428" name="Google Shape;428;p25: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26: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435" name="Google Shape;435;p26: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27: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442" name="Google Shape;442;p27: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28: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449" name="Google Shape;449;p28: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29: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457" name="Google Shape;457;p29: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3: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271" name="Google Shape;271;p3: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30: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464" name="Google Shape;464;p30: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1: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471" name="Google Shape;471;p31: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32: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478" name="Google Shape;478;p32: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33: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485" name="Google Shape;485;p33: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34: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492" name="Google Shape;492;p34: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35: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501" name="Google Shape;501;p35: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36: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511" name="Google Shape;511;p36: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37: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517" name="Google Shape;517;p37: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38: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523" name="Google Shape;523;p38: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39: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529" name="Google Shape;529;p39: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4: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279" name="Google Shape;279;p4: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40: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535" name="Google Shape;535;p40: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41: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541" name="Google Shape;541;p41: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42: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548" name="Google Shape;548;p42: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43: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554" name="Google Shape;554;p43: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44: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560" name="Google Shape;560;p44: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45: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566" name="Google Shape;566;p45: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46: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573" name="Google Shape;573;p46: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47: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580" name="Google Shape;580;p47: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48: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586" name="Google Shape;586;p48: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49: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592" name="Google Shape;592;p49: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5: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285" name="Google Shape;285;p5: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50: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598" name="Google Shape;598;p50: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51: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604" name="Google Shape;604;p51: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52: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610" name="Google Shape;610;p52: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53: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616" name="Google Shape;616;p53: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54: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622" name="Google Shape;622;p54: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55: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628" name="Google Shape;628;p55: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56: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634" name="Google Shape;634;p56: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57: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640" name="Google Shape;640;p57: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58: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646" name="Google Shape;646;p58: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59: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653" name="Google Shape;653;p59: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6: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293" name="Google Shape;293;p6: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60: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659" name="Google Shape;659;p60: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61: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665" name="Google Shape;665;p61: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62: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672" name="Google Shape;672;p62: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63: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678" name="Google Shape;678;p63: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64: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684" name="Google Shape;684;p64: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65:notes"/>
          <p:cNvSpPr>
            <a:spLocks noGrp="1" noRot="1" noChangeAspect="1"/>
          </p:cNvSpPr>
          <p:nvPr>
            <p:ph type="sldImg" idx="2"/>
          </p:nvPr>
        </p:nvSpPr>
        <p:spPr>
          <a:xfrm>
            <a:off x="-17154525" y="-15079662"/>
            <a:ext cx="21291550" cy="15968664"/>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90" name="Google Shape;690;p65:notes"/>
          <p:cNvSpPr txBox="1">
            <a:spLocks noGrp="1"/>
          </p:cNvSpPr>
          <p:nvPr>
            <p:ph type="body" idx="1"/>
          </p:nvPr>
        </p:nvSpPr>
        <p:spPr>
          <a:xfrm>
            <a:off x="756350" y="5551870"/>
            <a:ext cx="6052387" cy="5258569"/>
          </a:xfrm>
          <a:prstGeom prst="rect">
            <a:avLst/>
          </a:prstGeom>
          <a:noFill/>
          <a:ln>
            <a:noFill/>
          </a:ln>
        </p:spPr>
        <p:txBody>
          <a:bodyPr spcFirstLastPara="1" wrap="square" lIns="96325" tIns="48150" rIns="96325" bIns="4815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66: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699" name="Google Shape;699;p66: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67: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706" name="Google Shape;706;p67: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p68: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714" name="Google Shape;714;p68: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69: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722" name="Google Shape;722;p69: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7: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300" name="Google Shape;300;p7: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70: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729" name="Google Shape;729;p70: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71: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737" name="Google Shape;737;p71: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72: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744" name="Google Shape;744;p72: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73: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751" name="Google Shape;751;p73: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74: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759" name="Google Shape;759;p74: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75: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766" name="Google Shape;766;p75: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8: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307" name="Google Shape;307;p8: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9:notes"/>
          <p:cNvSpPr txBox="1">
            <a:spLocks noGrp="1"/>
          </p:cNvSpPr>
          <p:nvPr>
            <p:ph type="body" idx="1"/>
          </p:nvPr>
        </p:nvSpPr>
        <p:spPr>
          <a:xfrm>
            <a:off x="686435" y="4810810"/>
            <a:ext cx="5491480" cy="3936117"/>
          </a:xfrm>
          <a:prstGeom prst="rect">
            <a:avLst/>
          </a:prstGeom>
        </p:spPr>
        <p:txBody>
          <a:bodyPr spcFirstLastPara="1" wrap="square" lIns="96325" tIns="48150" rIns="96325" bIns="48150" anchor="t" anchorCtr="0">
            <a:noAutofit/>
          </a:bodyPr>
          <a:lstStyle/>
          <a:p>
            <a:pPr marL="0" lvl="0" indent="0" algn="l" rtl="0">
              <a:spcBef>
                <a:spcPts val="0"/>
              </a:spcBef>
              <a:spcAft>
                <a:spcPts val="0"/>
              </a:spcAft>
              <a:buNone/>
            </a:pPr>
            <a:endParaRPr/>
          </a:p>
        </p:txBody>
      </p:sp>
      <p:sp>
        <p:nvSpPr>
          <p:cNvPr id="314" name="Google Shape;314;p9:notes"/>
          <p:cNvSpPr>
            <a:spLocks noGrp="1" noRot="1" noChangeAspect="1"/>
          </p:cNvSpPr>
          <p:nvPr>
            <p:ph type="sldImg" idx="2"/>
          </p:nvPr>
        </p:nvSpPr>
        <p:spPr>
          <a:xfrm>
            <a:off x="1184275" y="1249363"/>
            <a:ext cx="4495800" cy="3373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Layout Personalizado">
  <p:cSld name="Layout Personalizado">
    <p:spTree>
      <p:nvGrpSpPr>
        <p:cNvPr id="1" name="Shape 21"/>
        <p:cNvGrpSpPr/>
        <p:nvPr/>
      </p:nvGrpSpPr>
      <p:grpSpPr>
        <a:xfrm>
          <a:off x="0" y="0"/>
          <a:ext cx="0" cy="0"/>
          <a:chOff x="0" y="0"/>
          <a:chExt cx="0" cy="0"/>
        </a:xfrm>
      </p:grpSpPr>
      <p:sp>
        <p:nvSpPr>
          <p:cNvPr id="22" name="Google Shape;22;p2"/>
          <p:cNvSpPr txBox="1">
            <a:spLocks noGrp="1"/>
          </p:cNvSpPr>
          <p:nvPr>
            <p:ph type="title"/>
          </p:nvPr>
        </p:nvSpPr>
        <p:spPr>
          <a:xfrm>
            <a:off x="1370013" y="293688"/>
            <a:ext cx="7305675" cy="11445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spcBef>
                <a:spcPts val="0"/>
              </a:spcBef>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spcBef>
                <a:spcPts val="0"/>
              </a:spcBef>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spcBef>
                <a:spcPts val="0"/>
              </a:spcBef>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spcBef>
                <a:spcPts val="0"/>
              </a:spcBef>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spcBef>
                <a:spcPts val="0"/>
              </a:spcBef>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spcBef>
                <a:spcPts val="0"/>
              </a:spcBef>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spcBef>
                <a:spcPts val="0"/>
              </a:spcBef>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spcBef>
                <a:spcPts val="0"/>
              </a:spcBef>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Imagem com Legenda" type="picTx">
  <p:cSld name="PICTURE_WITH_CAPTION_TEXT">
    <p:spTree>
      <p:nvGrpSpPr>
        <p:cNvPr id="1" name="Shape 113"/>
        <p:cNvGrpSpPr/>
        <p:nvPr/>
      </p:nvGrpSpPr>
      <p:grpSpPr>
        <a:xfrm>
          <a:off x="0" y="0"/>
          <a:ext cx="0" cy="0"/>
          <a:chOff x="0" y="0"/>
          <a:chExt cx="0" cy="0"/>
        </a:xfrm>
      </p:grpSpPr>
      <p:cxnSp>
        <p:nvCxnSpPr>
          <p:cNvPr id="114" name="Google Shape;114;p11"/>
          <p:cNvCxnSpPr/>
          <p:nvPr/>
        </p:nvCxnSpPr>
        <p:spPr>
          <a:xfrm>
            <a:off x="8763000" y="0"/>
            <a:ext cx="0" cy="6858000"/>
          </a:xfrm>
          <a:prstGeom prst="straightConnector1">
            <a:avLst/>
          </a:prstGeom>
          <a:noFill/>
          <a:ln w="38100" cap="flat" cmpd="sng">
            <a:solidFill>
              <a:srgbClr val="FEC2AC"/>
            </a:solidFill>
            <a:prstDash val="solid"/>
            <a:round/>
            <a:headEnd type="none" w="sm" len="sm"/>
            <a:tailEnd type="none" w="sm" len="sm"/>
          </a:ln>
        </p:spPr>
      </p:cxnSp>
      <p:sp>
        <p:nvSpPr>
          <p:cNvPr id="115" name="Google Shape;115;p11"/>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16" name="Google Shape;116;p11"/>
          <p:cNvSpPr txBox="1">
            <a:spLocks noGrp="1"/>
          </p:cNvSpPr>
          <p:nvPr>
            <p:ph type="title"/>
          </p:nvPr>
        </p:nvSpPr>
        <p:spPr>
          <a:xfrm rot="5400000">
            <a:off x="3350133" y="3200400"/>
            <a:ext cx="630936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Century Schoolbook"/>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1"/>
          <p:cNvSpPr>
            <a:spLocks noGrp="1"/>
          </p:cNvSpPr>
          <p:nvPr>
            <p:ph type="pic" idx="2"/>
          </p:nvPr>
        </p:nvSpPr>
        <p:spPr>
          <a:xfrm>
            <a:off x="0" y="0"/>
            <a:ext cx="6172200" cy="6858000"/>
          </a:xfrm>
          <a:prstGeom prst="rect">
            <a:avLst/>
          </a:prstGeom>
          <a:solidFill>
            <a:schemeClr val="lt2"/>
          </a:solidFill>
          <a:ln>
            <a:noFill/>
          </a:ln>
        </p:spPr>
        <p:txBody>
          <a:bodyPr spcFirstLastPara="1" wrap="square" lIns="91425" tIns="45700" rIns="91425" bIns="45700" anchor="t" anchorCtr="0">
            <a:noAutofit/>
          </a:bodyPr>
          <a:lstStyle>
            <a:lvl1pPr marR="0" lvl="0" algn="l" rtl="0">
              <a:spcBef>
                <a:spcPts val="600"/>
              </a:spcBef>
              <a:spcAft>
                <a:spcPts val="0"/>
              </a:spcAft>
              <a:buClr>
                <a:schemeClr val="accent1"/>
              </a:buClr>
              <a:buSzPts val="2240"/>
              <a:buFont typeface="Noto Sans Symbols"/>
              <a:buNone/>
              <a:defRPr sz="3200" b="0" i="0" u="none" strike="noStrike" cap="none">
                <a:solidFill>
                  <a:schemeClr val="dk1"/>
                </a:solidFill>
                <a:latin typeface="Century Schoolbook"/>
                <a:ea typeface="Century Schoolbook"/>
                <a:cs typeface="Century Schoolbook"/>
                <a:sym typeface="Century Schoolbook"/>
              </a:defRPr>
            </a:lvl1pPr>
            <a:lvl2pPr marR="0" lvl="1"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R="0" lvl="2"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R="0" lvl="5"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R="0" lvl="6"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R="0" lvl="7"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R="0" lvl="8"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18" name="Google Shape;118;p11"/>
          <p:cNvSpPr txBox="1">
            <a:spLocks noGrp="1"/>
          </p:cNvSpPr>
          <p:nvPr>
            <p:ph type="body" idx="1"/>
          </p:nvPr>
        </p:nvSpPr>
        <p:spPr>
          <a:xfrm>
            <a:off x="6765798" y="264795"/>
            <a:ext cx="1524000" cy="4956048"/>
          </a:xfrm>
          <a:prstGeom prst="rect">
            <a:avLst/>
          </a:prstGeom>
          <a:noFill/>
          <a:ln>
            <a:noFill/>
          </a:ln>
        </p:spPr>
        <p:txBody>
          <a:bodyPr spcFirstLastPara="1" wrap="square" lIns="91425" tIns="45700" rIns="91425" bIns="45700" anchor="t" anchorCtr="0">
            <a:noAutofit/>
          </a:bodyPr>
          <a:lstStyle>
            <a:lvl1pPr marL="457200" lvl="0" indent="-228600" algn="l">
              <a:spcBef>
                <a:spcPts val="100"/>
              </a:spcBef>
              <a:spcAft>
                <a:spcPts val="0"/>
              </a:spcAft>
              <a:buSzPts val="840"/>
              <a:buFont typeface="Century Schoolbook"/>
              <a:buNone/>
              <a:defRPr sz="1200"/>
            </a:lvl1pPr>
            <a:lvl2pPr marL="914400" lvl="1" indent="-289560" algn="l">
              <a:spcBef>
                <a:spcPts val="400"/>
              </a:spcBef>
              <a:spcAft>
                <a:spcPts val="0"/>
              </a:spcAft>
              <a:buSzPts val="960"/>
              <a:buChar char="⚫"/>
              <a:defRPr sz="1200"/>
            </a:lvl2pPr>
            <a:lvl3pPr marL="1371600" lvl="2" indent="-266700" algn="l">
              <a:spcBef>
                <a:spcPts val="200"/>
              </a:spcBef>
              <a:spcAft>
                <a:spcPts val="0"/>
              </a:spcAft>
              <a:buSzPts val="600"/>
              <a:buChar char="🞆"/>
              <a:defRPr sz="1000"/>
            </a:lvl3pPr>
            <a:lvl4pPr marL="1828800" lvl="3" indent="-262889" algn="l">
              <a:spcBef>
                <a:spcPts val="180"/>
              </a:spcBef>
              <a:spcAft>
                <a:spcPts val="0"/>
              </a:spcAft>
              <a:buSzPts val="540"/>
              <a:buChar char="🞆"/>
              <a:defRPr sz="900"/>
            </a:lvl4pPr>
            <a:lvl5pPr marL="2286000" lvl="4" indent="-267461" algn="l">
              <a:spcBef>
                <a:spcPts val="180"/>
              </a:spcBef>
              <a:spcAft>
                <a:spcPts val="0"/>
              </a:spcAft>
              <a:buSzPts val="612"/>
              <a:buChar char="⚫"/>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cxnSp>
        <p:nvCxnSpPr>
          <p:cNvPr id="119" name="Google Shape;119;p11"/>
          <p:cNvCxnSpPr/>
          <p:nvPr/>
        </p:nvCxnSpPr>
        <p:spPr>
          <a:xfrm>
            <a:off x="8991600" y="0"/>
            <a:ext cx="0" cy="6858000"/>
          </a:xfrm>
          <a:prstGeom prst="straightConnector1">
            <a:avLst/>
          </a:prstGeom>
          <a:noFill/>
          <a:ln w="9525" cap="flat" cmpd="sng">
            <a:solidFill>
              <a:schemeClr val="dk1"/>
            </a:solidFill>
            <a:prstDash val="solid"/>
            <a:round/>
            <a:headEnd type="none" w="sm" len="sm"/>
            <a:tailEnd type="none" w="sm" len="sm"/>
          </a:ln>
        </p:spPr>
      </p:cxnSp>
      <p:sp>
        <p:nvSpPr>
          <p:cNvPr id="120" name="Google Shape;120;p11"/>
          <p:cNvSpPr/>
          <p:nvPr/>
        </p:nvSpPr>
        <p:spPr>
          <a:xfrm>
            <a:off x="8839200" y="0"/>
            <a:ext cx="304800" cy="6858000"/>
          </a:xfrm>
          <a:prstGeom prst="rect">
            <a:avLst/>
          </a:prstGeom>
          <a:solidFill>
            <a:srgbClr val="FEC2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121" name="Google Shape;121;p11"/>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cxnSp>
        <p:nvCxnSpPr>
          <p:cNvPr id="122" name="Google Shape;122;p11"/>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23" name="Google Shape;123;p11"/>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sp>
        <p:nvSpPr>
          <p:cNvPr id="124" name="Google Shape;124;p11"/>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pt-BR"/>
              <a:t>‹nº›</a:t>
            </a:fld>
            <a:endParaRPr/>
          </a:p>
        </p:txBody>
      </p:sp>
      <p:sp>
        <p:nvSpPr>
          <p:cNvPr id="126" name="Google Shape;126;p11"/>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127"/>
        <p:cNvGrpSpPr/>
        <p:nvPr/>
      </p:nvGrpSpPr>
      <p:grpSpPr>
        <a:xfrm>
          <a:off x="0" y="0"/>
          <a:ext cx="0" cy="0"/>
          <a:chOff x="0" y="0"/>
          <a:chExt cx="0" cy="0"/>
        </a:xfrm>
      </p:grpSpPr>
      <p:sp>
        <p:nvSpPr>
          <p:cNvPr id="128" name="Google Shape;128;p1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12"/>
          <p:cNvSpPr txBox="1">
            <a:spLocks noGrp="1"/>
          </p:cNvSpPr>
          <p:nvPr>
            <p:ph type="body" idx="1"/>
          </p:nvPr>
        </p:nvSpPr>
        <p:spPr>
          <a:xfrm rot="5400000">
            <a:off x="1754124" y="303276"/>
            <a:ext cx="4873752" cy="74676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0" name="Google Shape;130;p12"/>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2"/>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rot="5400000">
            <a:off x="4541837" y="2362202"/>
            <a:ext cx="5851525" cy="1676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6" name="Google Shape;136;p13"/>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3"/>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47"/>
        <p:cNvGrpSpPr/>
        <p:nvPr/>
      </p:nvGrpSpPr>
      <p:grpSpPr>
        <a:xfrm>
          <a:off x="0" y="0"/>
          <a:ext cx="0" cy="0"/>
          <a:chOff x="0" y="0"/>
          <a:chExt cx="0" cy="0"/>
        </a:xfrm>
      </p:grpSpPr>
      <p:sp>
        <p:nvSpPr>
          <p:cNvPr id="148" name="Google Shape;148;p15"/>
          <p:cNvSpPr txBox="1">
            <a:spLocks noGrp="1"/>
          </p:cNvSpPr>
          <p:nvPr>
            <p:ph type="ctrTitle"/>
          </p:nvPr>
        </p:nvSpPr>
        <p:spPr>
          <a:xfrm>
            <a:off x="747467" y="833157"/>
            <a:ext cx="7654860" cy="491377"/>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3177" b="1" i="0">
                <a:solidFill>
                  <a:srgbClr val="DA000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5"/>
          <p:cNvSpPr txBox="1">
            <a:spLocks noGrp="1"/>
          </p:cNvSpPr>
          <p:nvPr>
            <p:ph type="subTitle" idx="1"/>
          </p:nvPr>
        </p:nvSpPr>
        <p:spPr>
          <a:xfrm>
            <a:off x="1372469" y="3840480"/>
            <a:ext cx="6404856" cy="46166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5"/>
          <p:cNvSpPr txBox="1">
            <a:spLocks noGrp="1"/>
          </p:cNvSpPr>
          <p:nvPr>
            <p:ph type="ftr" idx="11"/>
          </p:nvPr>
        </p:nvSpPr>
        <p:spPr>
          <a:xfrm>
            <a:off x="3110930" y="6377940"/>
            <a:ext cx="2927934" cy="276999"/>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15"/>
          <p:cNvSpPr txBox="1">
            <a:spLocks noGrp="1"/>
          </p:cNvSpPr>
          <p:nvPr>
            <p:ph type="dt" idx="10"/>
          </p:nvPr>
        </p:nvSpPr>
        <p:spPr>
          <a:xfrm>
            <a:off x="457490" y="6377940"/>
            <a:ext cx="2104452" cy="27699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5"/>
          <p:cNvSpPr txBox="1">
            <a:spLocks noGrp="1"/>
          </p:cNvSpPr>
          <p:nvPr>
            <p:ph type="sldNum" idx="12"/>
          </p:nvPr>
        </p:nvSpPr>
        <p:spPr>
          <a:xfrm>
            <a:off x="6587853" y="6377940"/>
            <a:ext cx="2104452" cy="276999"/>
          </a:xfrm>
          <a:prstGeom prst="rect">
            <a:avLst/>
          </a:prstGeom>
          <a:noFill/>
          <a:ln>
            <a:noFill/>
          </a:ln>
        </p:spPr>
        <p:txBody>
          <a:bodyPr spcFirstLastPara="1" wrap="square" lIns="0" tIns="0" rIns="0" bIns="0" anchor="t" anchorCtr="0">
            <a:no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747467" y="833157"/>
            <a:ext cx="7654860" cy="488916"/>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3177" b="1" i="0">
                <a:solidFill>
                  <a:srgbClr val="DA000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16"/>
          <p:cNvSpPr txBox="1">
            <a:spLocks noGrp="1"/>
          </p:cNvSpPr>
          <p:nvPr>
            <p:ph type="body" idx="1"/>
          </p:nvPr>
        </p:nvSpPr>
        <p:spPr>
          <a:xfrm>
            <a:off x="537791" y="1629335"/>
            <a:ext cx="8074210" cy="407356"/>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sz="2647" b="0" i="0">
                <a:solidFill>
                  <a:schemeClr val="dk1"/>
                </a:solidFill>
                <a:latin typeface="Calibri"/>
                <a:ea typeface="Calibri"/>
                <a:cs typeface="Calibri"/>
                <a:sym typeface="Calibri"/>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6" name="Google Shape;156;p16"/>
          <p:cNvSpPr txBox="1">
            <a:spLocks noGrp="1"/>
          </p:cNvSpPr>
          <p:nvPr>
            <p:ph type="ftr" idx="11"/>
          </p:nvPr>
        </p:nvSpPr>
        <p:spPr>
          <a:xfrm>
            <a:off x="3110930" y="6377940"/>
            <a:ext cx="2927934" cy="276999"/>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16"/>
          <p:cNvSpPr txBox="1">
            <a:spLocks noGrp="1"/>
          </p:cNvSpPr>
          <p:nvPr>
            <p:ph type="dt" idx="10"/>
          </p:nvPr>
        </p:nvSpPr>
        <p:spPr>
          <a:xfrm>
            <a:off x="457490" y="6377940"/>
            <a:ext cx="2104452" cy="27699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16"/>
          <p:cNvSpPr txBox="1">
            <a:spLocks noGrp="1"/>
          </p:cNvSpPr>
          <p:nvPr>
            <p:ph type="sldNum" idx="12"/>
          </p:nvPr>
        </p:nvSpPr>
        <p:spPr>
          <a:xfrm>
            <a:off x="6587853" y="6377940"/>
            <a:ext cx="2104452" cy="276999"/>
          </a:xfrm>
          <a:prstGeom prst="rect">
            <a:avLst/>
          </a:prstGeom>
          <a:noFill/>
          <a:ln>
            <a:noFill/>
          </a:ln>
        </p:spPr>
        <p:txBody>
          <a:bodyPr spcFirstLastPara="1" wrap="square" lIns="0" tIns="0" rIns="0" bIns="0" anchor="t" anchorCtr="0">
            <a:no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747467" y="833157"/>
            <a:ext cx="7654860" cy="488916"/>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3177" b="1" i="0">
                <a:solidFill>
                  <a:srgbClr val="DA000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17"/>
          <p:cNvSpPr txBox="1">
            <a:spLocks noGrp="1"/>
          </p:cNvSpPr>
          <p:nvPr>
            <p:ph type="body" idx="1"/>
          </p:nvPr>
        </p:nvSpPr>
        <p:spPr>
          <a:xfrm>
            <a:off x="457490" y="1577340"/>
            <a:ext cx="3980161" cy="461665"/>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2" name="Google Shape;162;p17"/>
          <p:cNvSpPr txBox="1">
            <a:spLocks noGrp="1"/>
          </p:cNvSpPr>
          <p:nvPr>
            <p:ph type="body" idx="2"/>
          </p:nvPr>
        </p:nvSpPr>
        <p:spPr>
          <a:xfrm>
            <a:off x="4712144" y="1577340"/>
            <a:ext cx="3980161" cy="461665"/>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3" name="Google Shape;163;p17"/>
          <p:cNvSpPr txBox="1">
            <a:spLocks noGrp="1"/>
          </p:cNvSpPr>
          <p:nvPr>
            <p:ph type="ftr" idx="11"/>
          </p:nvPr>
        </p:nvSpPr>
        <p:spPr>
          <a:xfrm>
            <a:off x="3110930" y="6377940"/>
            <a:ext cx="2927934" cy="276999"/>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17"/>
          <p:cNvSpPr txBox="1">
            <a:spLocks noGrp="1"/>
          </p:cNvSpPr>
          <p:nvPr>
            <p:ph type="dt" idx="10"/>
          </p:nvPr>
        </p:nvSpPr>
        <p:spPr>
          <a:xfrm>
            <a:off x="457490" y="6377940"/>
            <a:ext cx="2104452" cy="27699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17"/>
          <p:cNvSpPr txBox="1">
            <a:spLocks noGrp="1"/>
          </p:cNvSpPr>
          <p:nvPr>
            <p:ph type="sldNum" idx="12"/>
          </p:nvPr>
        </p:nvSpPr>
        <p:spPr>
          <a:xfrm>
            <a:off x="6587853" y="6377940"/>
            <a:ext cx="2104452" cy="276999"/>
          </a:xfrm>
          <a:prstGeom prst="rect">
            <a:avLst/>
          </a:prstGeom>
          <a:noFill/>
          <a:ln>
            <a:noFill/>
          </a:ln>
        </p:spPr>
        <p:txBody>
          <a:bodyPr spcFirstLastPara="1" wrap="square" lIns="0" tIns="0" rIns="0" bIns="0" anchor="t" anchorCtr="0">
            <a:no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747467" y="833157"/>
            <a:ext cx="7654860" cy="488916"/>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3177" b="1" i="0">
                <a:solidFill>
                  <a:srgbClr val="DA000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18"/>
          <p:cNvSpPr txBox="1">
            <a:spLocks noGrp="1"/>
          </p:cNvSpPr>
          <p:nvPr>
            <p:ph type="ftr" idx="11"/>
          </p:nvPr>
        </p:nvSpPr>
        <p:spPr>
          <a:xfrm>
            <a:off x="3110930" y="6377940"/>
            <a:ext cx="2927934" cy="276999"/>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18"/>
          <p:cNvSpPr txBox="1">
            <a:spLocks noGrp="1"/>
          </p:cNvSpPr>
          <p:nvPr>
            <p:ph type="dt" idx="10"/>
          </p:nvPr>
        </p:nvSpPr>
        <p:spPr>
          <a:xfrm>
            <a:off x="457490" y="6377940"/>
            <a:ext cx="2104452" cy="27699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18"/>
          <p:cNvSpPr txBox="1">
            <a:spLocks noGrp="1"/>
          </p:cNvSpPr>
          <p:nvPr>
            <p:ph type="sldNum" idx="12"/>
          </p:nvPr>
        </p:nvSpPr>
        <p:spPr>
          <a:xfrm>
            <a:off x="6587853" y="6377940"/>
            <a:ext cx="2104452" cy="276999"/>
          </a:xfrm>
          <a:prstGeom prst="rect">
            <a:avLst/>
          </a:prstGeom>
          <a:noFill/>
          <a:ln>
            <a:noFill/>
          </a:ln>
        </p:spPr>
        <p:txBody>
          <a:bodyPr spcFirstLastPara="1" wrap="square" lIns="0" tIns="0" rIns="0" bIns="0" anchor="t" anchorCtr="0">
            <a:no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71"/>
        <p:cNvGrpSpPr/>
        <p:nvPr/>
      </p:nvGrpSpPr>
      <p:grpSpPr>
        <a:xfrm>
          <a:off x="0" y="0"/>
          <a:ext cx="0" cy="0"/>
          <a:chOff x="0" y="0"/>
          <a:chExt cx="0" cy="0"/>
        </a:xfrm>
      </p:grpSpPr>
      <p:sp>
        <p:nvSpPr>
          <p:cNvPr id="172" name="Google Shape;172;p19"/>
          <p:cNvSpPr txBox="1">
            <a:spLocks noGrp="1"/>
          </p:cNvSpPr>
          <p:nvPr>
            <p:ph type="ftr" idx="11"/>
          </p:nvPr>
        </p:nvSpPr>
        <p:spPr>
          <a:xfrm>
            <a:off x="3110930" y="6377940"/>
            <a:ext cx="2927934" cy="276999"/>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19"/>
          <p:cNvSpPr txBox="1">
            <a:spLocks noGrp="1"/>
          </p:cNvSpPr>
          <p:nvPr>
            <p:ph type="dt" idx="10"/>
          </p:nvPr>
        </p:nvSpPr>
        <p:spPr>
          <a:xfrm>
            <a:off x="457490" y="6377940"/>
            <a:ext cx="2104452" cy="27699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19"/>
          <p:cNvSpPr txBox="1">
            <a:spLocks noGrp="1"/>
          </p:cNvSpPr>
          <p:nvPr>
            <p:ph type="sldNum" idx="12"/>
          </p:nvPr>
        </p:nvSpPr>
        <p:spPr>
          <a:xfrm>
            <a:off x="6587853" y="6377940"/>
            <a:ext cx="2104452" cy="276999"/>
          </a:xfrm>
          <a:prstGeom prst="rect">
            <a:avLst/>
          </a:prstGeom>
          <a:noFill/>
          <a:ln>
            <a:noFill/>
          </a:ln>
        </p:spPr>
        <p:txBody>
          <a:bodyPr spcFirstLastPara="1" wrap="square" lIns="0" tIns="0" rIns="0" bIns="0" anchor="t" anchorCtr="0">
            <a:no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181"/>
        <p:cNvGrpSpPr/>
        <p:nvPr/>
      </p:nvGrpSpPr>
      <p:grpSpPr>
        <a:xfrm>
          <a:off x="0" y="0"/>
          <a:ext cx="0" cy="0"/>
          <a:chOff x="0" y="0"/>
          <a:chExt cx="0" cy="0"/>
        </a:xfrm>
      </p:grpSpPr>
      <p:sp>
        <p:nvSpPr>
          <p:cNvPr id="182" name="Google Shape;182;p2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2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400">
                <a:solidFill>
                  <a:srgbClr val="000000"/>
                </a:solidFill>
                <a:latin typeface="Times New Roman"/>
                <a:ea typeface="Times New Roman"/>
                <a:cs typeface="Times New Roman"/>
                <a:sym typeface="Times New Roman"/>
              </a:defRPr>
            </a:lvl1pPr>
            <a:lvl2pPr marL="0" lvl="1" indent="0" algn="r">
              <a:spcBef>
                <a:spcPts val="0"/>
              </a:spcBef>
              <a:buNone/>
              <a:defRPr sz="1400">
                <a:solidFill>
                  <a:srgbClr val="000000"/>
                </a:solidFill>
                <a:latin typeface="Times New Roman"/>
                <a:ea typeface="Times New Roman"/>
                <a:cs typeface="Times New Roman"/>
                <a:sym typeface="Times New Roman"/>
              </a:defRPr>
            </a:lvl2pPr>
            <a:lvl3pPr marL="0" lvl="2" indent="0" algn="r">
              <a:spcBef>
                <a:spcPts val="0"/>
              </a:spcBef>
              <a:buNone/>
              <a:defRPr sz="1400">
                <a:solidFill>
                  <a:srgbClr val="000000"/>
                </a:solidFill>
                <a:latin typeface="Times New Roman"/>
                <a:ea typeface="Times New Roman"/>
                <a:cs typeface="Times New Roman"/>
                <a:sym typeface="Times New Roman"/>
              </a:defRPr>
            </a:lvl3pPr>
            <a:lvl4pPr marL="0" lvl="3" indent="0" algn="r">
              <a:spcBef>
                <a:spcPts val="0"/>
              </a:spcBef>
              <a:buNone/>
              <a:defRPr sz="1400">
                <a:solidFill>
                  <a:srgbClr val="000000"/>
                </a:solidFill>
                <a:latin typeface="Times New Roman"/>
                <a:ea typeface="Times New Roman"/>
                <a:cs typeface="Times New Roman"/>
                <a:sym typeface="Times New Roman"/>
              </a:defRPr>
            </a:lvl4pPr>
            <a:lvl5pPr marL="0" lvl="4" indent="0" algn="r">
              <a:spcBef>
                <a:spcPts val="0"/>
              </a:spcBef>
              <a:buNone/>
              <a:defRPr sz="1400">
                <a:solidFill>
                  <a:srgbClr val="000000"/>
                </a:solidFill>
                <a:latin typeface="Times New Roman"/>
                <a:ea typeface="Times New Roman"/>
                <a:cs typeface="Times New Roman"/>
                <a:sym typeface="Times New Roman"/>
              </a:defRPr>
            </a:lvl5pPr>
            <a:lvl6pPr marL="0" lvl="5" indent="0" algn="r">
              <a:spcBef>
                <a:spcPts val="0"/>
              </a:spcBef>
              <a:buNone/>
              <a:defRPr sz="1400">
                <a:solidFill>
                  <a:srgbClr val="000000"/>
                </a:solidFill>
                <a:latin typeface="Times New Roman"/>
                <a:ea typeface="Times New Roman"/>
                <a:cs typeface="Times New Roman"/>
                <a:sym typeface="Times New Roman"/>
              </a:defRPr>
            </a:lvl6pPr>
            <a:lvl7pPr marL="0" lvl="6" indent="0" algn="r">
              <a:spcBef>
                <a:spcPts val="0"/>
              </a:spcBef>
              <a:buNone/>
              <a:defRPr sz="1400">
                <a:solidFill>
                  <a:srgbClr val="000000"/>
                </a:solidFill>
                <a:latin typeface="Times New Roman"/>
                <a:ea typeface="Times New Roman"/>
                <a:cs typeface="Times New Roman"/>
                <a:sym typeface="Times New Roman"/>
              </a:defRPr>
            </a:lvl7pPr>
            <a:lvl8pPr marL="0" lvl="7" indent="0" algn="r">
              <a:spcBef>
                <a:spcPts val="0"/>
              </a:spcBef>
              <a:buNone/>
              <a:defRPr sz="1400">
                <a:solidFill>
                  <a:srgbClr val="000000"/>
                </a:solidFill>
                <a:latin typeface="Times New Roman"/>
                <a:ea typeface="Times New Roman"/>
                <a:cs typeface="Times New Roman"/>
                <a:sym typeface="Times New Roman"/>
              </a:defRPr>
            </a:lvl8pPr>
            <a:lvl9pPr marL="0" lvl="8" indent="0" algn="r">
              <a:spcBef>
                <a:spcPts val="0"/>
              </a:spcBef>
              <a:buNone/>
              <a:defRPr sz="14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endParaRPr/>
          </a:p>
        </p:txBody>
      </p:sp>
    </p:spTree>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85"/>
        <p:cNvGrpSpPr/>
        <p:nvPr/>
      </p:nvGrpSpPr>
      <p:grpSpPr>
        <a:xfrm>
          <a:off x="0" y="0"/>
          <a:ext cx="0" cy="0"/>
          <a:chOff x="0" y="0"/>
          <a:chExt cx="0" cy="0"/>
        </a:xfrm>
      </p:grpSpPr>
      <p:sp>
        <p:nvSpPr>
          <p:cNvPr id="186" name="Google Shape;186;p2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87" name="Google Shape;187;p2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chemeClr val="dk1"/>
              </a:buClr>
              <a:buSzPts val="2400"/>
              <a:buFont typeface="Times New Roman"/>
              <a:buNone/>
              <a:defRPr sz="2400"/>
            </a:lvl1pPr>
            <a:lvl2pPr lvl="1" algn="ctr">
              <a:spcBef>
                <a:spcPts val="400"/>
              </a:spcBef>
              <a:spcAft>
                <a:spcPts val="0"/>
              </a:spcAft>
              <a:buClr>
                <a:schemeClr val="dk1"/>
              </a:buClr>
              <a:buSzPts val="2000"/>
              <a:buFont typeface="Times New Roman"/>
              <a:buNone/>
              <a:defRPr sz="2000"/>
            </a:lvl2pPr>
            <a:lvl3pPr lvl="2" algn="ctr">
              <a:spcBef>
                <a:spcPts val="360"/>
              </a:spcBef>
              <a:spcAft>
                <a:spcPts val="0"/>
              </a:spcAft>
              <a:buClr>
                <a:schemeClr val="dk1"/>
              </a:buClr>
              <a:buSzPts val="1800"/>
              <a:buFont typeface="Times New Roman"/>
              <a:buNone/>
              <a:defRPr sz="1800"/>
            </a:lvl3pPr>
            <a:lvl4pPr lvl="3" algn="ctr">
              <a:spcBef>
                <a:spcPts val="320"/>
              </a:spcBef>
              <a:spcAft>
                <a:spcPts val="0"/>
              </a:spcAft>
              <a:buClr>
                <a:schemeClr val="dk1"/>
              </a:buClr>
              <a:buSzPts val="1600"/>
              <a:buFont typeface="Times New Roman"/>
              <a:buNone/>
              <a:defRPr sz="1600"/>
            </a:lvl4pPr>
            <a:lvl5pPr lvl="4" algn="ctr">
              <a:spcBef>
                <a:spcPts val="320"/>
              </a:spcBef>
              <a:spcAft>
                <a:spcPts val="0"/>
              </a:spcAft>
              <a:buClr>
                <a:schemeClr val="dk1"/>
              </a:buClr>
              <a:buSzPts val="1600"/>
              <a:buFont typeface="Times New Roman"/>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2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2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2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400">
                <a:solidFill>
                  <a:srgbClr val="000000"/>
                </a:solidFill>
                <a:latin typeface="Times New Roman"/>
                <a:ea typeface="Times New Roman"/>
                <a:cs typeface="Times New Roman"/>
                <a:sym typeface="Times New Roman"/>
              </a:defRPr>
            </a:lvl1pPr>
            <a:lvl2pPr marL="0" lvl="1" indent="0" algn="r">
              <a:spcBef>
                <a:spcPts val="0"/>
              </a:spcBef>
              <a:buNone/>
              <a:defRPr sz="1400">
                <a:solidFill>
                  <a:srgbClr val="000000"/>
                </a:solidFill>
                <a:latin typeface="Times New Roman"/>
                <a:ea typeface="Times New Roman"/>
                <a:cs typeface="Times New Roman"/>
                <a:sym typeface="Times New Roman"/>
              </a:defRPr>
            </a:lvl2pPr>
            <a:lvl3pPr marL="0" lvl="2" indent="0" algn="r">
              <a:spcBef>
                <a:spcPts val="0"/>
              </a:spcBef>
              <a:buNone/>
              <a:defRPr sz="1400">
                <a:solidFill>
                  <a:srgbClr val="000000"/>
                </a:solidFill>
                <a:latin typeface="Times New Roman"/>
                <a:ea typeface="Times New Roman"/>
                <a:cs typeface="Times New Roman"/>
                <a:sym typeface="Times New Roman"/>
              </a:defRPr>
            </a:lvl3pPr>
            <a:lvl4pPr marL="0" lvl="3" indent="0" algn="r">
              <a:spcBef>
                <a:spcPts val="0"/>
              </a:spcBef>
              <a:buNone/>
              <a:defRPr sz="1400">
                <a:solidFill>
                  <a:srgbClr val="000000"/>
                </a:solidFill>
                <a:latin typeface="Times New Roman"/>
                <a:ea typeface="Times New Roman"/>
                <a:cs typeface="Times New Roman"/>
                <a:sym typeface="Times New Roman"/>
              </a:defRPr>
            </a:lvl4pPr>
            <a:lvl5pPr marL="0" lvl="4" indent="0" algn="r">
              <a:spcBef>
                <a:spcPts val="0"/>
              </a:spcBef>
              <a:buNone/>
              <a:defRPr sz="1400">
                <a:solidFill>
                  <a:srgbClr val="000000"/>
                </a:solidFill>
                <a:latin typeface="Times New Roman"/>
                <a:ea typeface="Times New Roman"/>
                <a:cs typeface="Times New Roman"/>
                <a:sym typeface="Times New Roman"/>
              </a:defRPr>
            </a:lvl5pPr>
            <a:lvl6pPr marL="0" lvl="5" indent="0" algn="r">
              <a:spcBef>
                <a:spcPts val="0"/>
              </a:spcBef>
              <a:buNone/>
              <a:defRPr sz="1400">
                <a:solidFill>
                  <a:srgbClr val="000000"/>
                </a:solidFill>
                <a:latin typeface="Times New Roman"/>
                <a:ea typeface="Times New Roman"/>
                <a:cs typeface="Times New Roman"/>
                <a:sym typeface="Times New Roman"/>
              </a:defRPr>
            </a:lvl6pPr>
            <a:lvl7pPr marL="0" lvl="6" indent="0" algn="r">
              <a:spcBef>
                <a:spcPts val="0"/>
              </a:spcBef>
              <a:buNone/>
              <a:defRPr sz="1400">
                <a:solidFill>
                  <a:srgbClr val="000000"/>
                </a:solidFill>
                <a:latin typeface="Times New Roman"/>
                <a:ea typeface="Times New Roman"/>
                <a:cs typeface="Times New Roman"/>
                <a:sym typeface="Times New Roman"/>
              </a:defRPr>
            </a:lvl7pPr>
            <a:lvl8pPr marL="0" lvl="7" indent="0" algn="r">
              <a:spcBef>
                <a:spcPts val="0"/>
              </a:spcBef>
              <a:buNone/>
              <a:defRPr sz="1400">
                <a:solidFill>
                  <a:srgbClr val="000000"/>
                </a:solidFill>
                <a:latin typeface="Times New Roman"/>
                <a:ea typeface="Times New Roman"/>
                <a:cs typeface="Times New Roman"/>
                <a:sym typeface="Times New Roman"/>
              </a:defRPr>
            </a:lvl8pPr>
            <a:lvl9pPr marL="0" lvl="8" indent="0" algn="r">
              <a:spcBef>
                <a:spcPts val="0"/>
              </a:spcBef>
              <a:buNone/>
              <a:defRPr sz="14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3"/>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pt-BR"/>
              <a:t>‹nº›</a:t>
            </a:fld>
            <a:endParaRPr/>
          </a:p>
        </p:txBody>
      </p:sp>
      <p:sp>
        <p:nvSpPr>
          <p:cNvPr id="29" name="Google Shape;29;p3"/>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3" name="Google Shape;193;p23"/>
          <p:cNvSpPr txBox="1">
            <a:spLocks noGrp="1"/>
          </p:cNvSpPr>
          <p:nvPr>
            <p:ph type="body" idx="1"/>
          </p:nvPr>
        </p:nvSpPr>
        <p:spPr>
          <a:xfrm>
            <a:off x="684213" y="1989138"/>
            <a:ext cx="77724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2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2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2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400">
                <a:solidFill>
                  <a:srgbClr val="000000"/>
                </a:solidFill>
                <a:latin typeface="Times New Roman"/>
                <a:ea typeface="Times New Roman"/>
                <a:cs typeface="Times New Roman"/>
                <a:sym typeface="Times New Roman"/>
              </a:defRPr>
            </a:lvl1pPr>
            <a:lvl2pPr marL="0" lvl="1" indent="0" algn="r">
              <a:spcBef>
                <a:spcPts val="0"/>
              </a:spcBef>
              <a:buNone/>
              <a:defRPr sz="1400">
                <a:solidFill>
                  <a:srgbClr val="000000"/>
                </a:solidFill>
                <a:latin typeface="Times New Roman"/>
                <a:ea typeface="Times New Roman"/>
                <a:cs typeface="Times New Roman"/>
                <a:sym typeface="Times New Roman"/>
              </a:defRPr>
            </a:lvl2pPr>
            <a:lvl3pPr marL="0" lvl="2" indent="0" algn="r">
              <a:spcBef>
                <a:spcPts val="0"/>
              </a:spcBef>
              <a:buNone/>
              <a:defRPr sz="1400">
                <a:solidFill>
                  <a:srgbClr val="000000"/>
                </a:solidFill>
                <a:latin typeface="Times New Roman"/>
                <a:ea typeface="Times New Roman"/>
                <a:cs typeface="Times New Roman"/>
                <a:sym typeface="Times New Roman"/>
              </a:defRPr>
            </a:lvl3pPr>
            <a:lvl4pPr marL="0" lvl="3" indent="0" algn="r">
              <a:spcBef>
                <a:spcPts val="0"/>
              </a:spcBef>
              <a:buNone/>
              <a:defRPr sz="1400">
                <a:solidFill>
                  <a:srgbClr val="000000"/>
                </a:solidFill>
                <a:latin typeface="Times New Roman"/>
                <a:ea typeface="Times New Roman"/>
                <a:cs typeface="Times New Roman"/>
                <a:sym typeface="Times New Roman"/>
              </a:defRPr>
            </a:lvl4pPr>
            <a:lvl5pPr marL="0" lvl="4" indent="0" algn="r">
              <a:spcBef>
                <a:spcPts val="0"/>
              </a:spcBef>
              <a:buNone/>
              <a:defRPr sz="1400">
                <a:solidFill>
                  <a:srgbClr val="000000"/>
                </a:solidFill>
                <a:latin typeface="Times New Roman"/>
                <a:ea typeface="Times New Roman"/>
                <a:cs typeface="Times New Roman"/>
                <a:sym typeface="Times New Roman"/>
              </a:defRPr>
            </a:lvl5pPr>
            <a:lvl6pPr marL="0" lvl="5" indent="0" algn="r">
              <a:spcBef>
                <a:spcPts val="0"/>
              </a:spcBef>
              <a:buNone/>
              <a:defRPr sz="1400">
                <a:solidFill>
                  <a:srgbClr val="000000"/>
                </a:solidFill>
                <a:latin typeface="Times New Roman"/>
                <a:ea typeface="Times New Roman"/>
                <a:cs typeface="Times New Roman"/>
                <a:sym typeface="Times New Roman"/>
              </a:defRPr>
            </a:lvl6pPr>
            <a:lvl7pPr marL="0" lvl="6" indent="0" algn="r">
              <a:spcBef>
                <a:spcPts val="0"/>
              </a:spcBef>
              <a:buNone/>
              <a:defRPr sz="1400">
                <a:solidFill>
                  <a:srgbClr val="000000"/>
                </a:solidFill>
                <a:latin typeface="Times New Roman"/>
                <a:ea typeface="Times New Roman"/>
                <a:cs typeface="Times New Roman"/>
                <a:sym typeface="Times New Roman"/>
              </a:defRPr>
            </a:lvl7pPr>
            <a:lvl8pPr marL="0" lvl="7" indent="0" algn="r">
              <a:spcBef>
                <a:spcPts val="0"/>
              </a:spcBef>
              <a:buNone/>
              <a:defRPr sz="1400">
                <a:solidFill>
                  <a:srgbClr val="000000"/>
                </a:solidFill>
                <a:latin typeface="Times New Roman"/>
                <a:ea typeface="Times New Roman"/>
                <a:cs typeface="Times New Roman"/>
                <a:sym typeface="Times New Roman"/>
              </a:defRPr>
            </a:lvl8pPr>
            <a:lvl9pPr marL="0" lvl="8" indent="0" algn="r">
              <a:spcBef>
                <a:spcPts val="0"/>
              </a:spcBef>
              <a:buNone/>
              <a:defRPr sz="14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endParaRPr/>
          </a:p>
        </p:txBody>
      </p:sp>
    </p:spTree>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9" name="Google Shape;199;p24"/>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Clr>
                <a:schemeClr val="dk1"/>
              </a:buClr>
              <a:buSzPts val="2400"/>
              <a:buFont typeface="Times New Roman"/>
              <a:buNone/>
              <a:defRPr sz="2400"/>
            </a:lvl1pPr>
            <a:lvl2pPr marL="914400" lvl="1" indent="-228600" algn="l">
              <a:spcBef>
                <a:spcPts val="400"/>
              </a:spcBef>
              <a:spcAft>
                <a:spcPts val="0"/>
              </a:spcAft>
              <a:buClr>
                <a:schemeClr val="dk1"/>
              </a:buClr>
              <a:buSzPts val="2000"/>
              <a:buFont typeface="Times New Roman"/>
              <a:buNone/>
              <a:defRPr sz="2000"/>
            </a:lvl2pPr>
            <a:lvl3pPr marL="1371600" lvl="2" indent="-228600" algn="l">
              <a:spcBef>
                <a:spcPts val="360"/>
              </a:spcBef>
              <a:spcAft>
                <a:spcPts val="0"/>
              </a:spcAft>
              <a:buClr>
                <a:schemeClr val="dk1"/>
              </a:buClr>
              <a:buSzPts val="1800"/>
              <a:buFont typeface="Times New Roman"/>
              <a:buNone/>
              <a:defRPr sz="1800"/>
            </a:lvl3pPr>
            <a:lvl4pPr marL="1828800" lvl="3" indent="-228600" algn="l">
              <a:spcBef>
                <a:spcPts val="320"/>
              </a:spcBef>
              <a:spcAft>
                <a:spcPts val="0"/>
              </a:spcAft>
              <a:buClr>
                <a:schemeClr val="dk1"/>
              </a:buClr>
              <a:buSzPts val="1600"/>
              <a:buFont typeface="Times New Roman"/>
              <a:buNone/>
              <a:defRPr sz="1600"/>
            </a:lvl4pPr>
            <a:lvl5pPr marL="2286000" lvl="4" indent="-228600" algn="l">
              <a:spcBef>
                <a:spcPts val="320"/>
              </a:spcBef>
              <a:spcAft>
                <a:spcPts val="0"/>
              </a:spcAft>
              <a:buClr>
                <a:schemeClr val="dk1"/>
              </a:buClr>
              <a:buSzPts val="1600"/>
              <a:buFont typeface="Times New Roman"/>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200" name="Google Shape;200;p2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2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2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400">
                <a:solidFill>
                  <a:srgbClr val="000000"/>
                </a:solidFill>
                <a:latin typeface="Times New Roman"/>
                <a:ea typeface="Times New Roman"/>
                <a:cs typeface="Times New Roman"/>
                <a:sym typeface="Times New Roman"/>
              </a:defRPr>
            </a:lvl1pPr>
            <a:lvl2pPr marL="0" lvl="1" indent="0" algn="r">
              <a:spcBef>
                <a:spcPts val="0"/>
              </a:spcBef>
              <a:buNone/>
              <a:defRPr sz="1400">
                <a:solidFill>
                  <a:srgbClr val="000000"/>
                </a:solidFill>
                <a:latin typeface="Times New Roman"/>
                <a:ea typeface="Times New Roman"/>
                <a:cs typeface="Times New Roman"/>
                <a:sym typeface="Times New Roman"/>
              </a:defRPr>
            </a:lvl2pPr>
            <a:lvl3pPr marL="0" lvl="2" indent="0" algn="r">
              <a:spcBef>
                <a:spcPts val="0"/>
              </a:spcBef>
              <a:buNone/>
              <a:defRPr sz="1400">
                <a:solidFill>
                  <a:srgbClr val="000000"/>
                </a:solidFill>
                <a:latin typeface="Times New Roman"/>
                <a:ea typeface="Times New Roman"/>
                <a:cs typeface="Times New Roman"/>
                <a:sym typeface="Times New Roman"/>
              </a:defRPr>
            </a:lvl3pPr>
            <a:lvl4pPr marL="0" lvl="3" indent="0" algn="r">
              <a:spcBef>
                <a:spcPts val="0"/>
              </a:spcBef>
              <a:buNone/>
              <a:defRPr sz="1400">
                <a:solidFill>
                  <a:srgbClr val="000000"/>
                </a:solidFill>
                <a:latin typeface="Times New Roman"/>
                <a:ea typeface="Times New Roman"/>
                <a:cs typeface="Times New Roman"/>
                <a:sym typeface="Times New Roman"/>
              </a:defRPr>
            </a:lvl4pPr>
            <a:lvl5pPr marL="0" lvl="4" indent="0" algn="r">
              <a:spcBef>
                <a:spcPts val="0"/>
              </a:spcBef>
              <a:buNone/>
              <a:defRPr sz="1400">
                <a:solidFill>
                  <a:srgbClr val="000000"/>
                </a:solidFill>
                <a:latin typeface="Times New Roman"/>
                <a:ea typeface="Times New Roman"/>
                <a:cs typeface="Times New Roman"/>
                <a:sym typeface="Times New Roman"/>
              </a:defRPr>
            </a:lvl5pPr>
            <a:lvl6pPr marL="0" lvl="5" indent="0" algn="r">
              <a:spcBef>
                <a:spcPts val="0"/>
              </a:spcBef>
              <a:buNone/>
              <a:defRPr sz="1400">
                <a:solidFill>
                  <a:srgbClr val="000000"/>
                </a:solidFill>
                <a:latin typeface="Times New Roman"/>
                <a:ea typeface="Times New Roman"/>
                <a:cs typeface="Times New Roman"/>
                <a:sym typeface="Times New Roman"/>
              </a:defRPr>
            </a:lvl6pPr>
            <a:lvl7pPr marL="0" lvl="6" indent="0" algn="r">
              <a:spcBef>
                <a:spcPts val="0"/>
              </a:spcBef>
              <a:buNone/>
              <a:defRPr sz="1400">
                <a:solidFill>
                  <a:srgbClr val="000000"/>
                </a:solidFill>
                <a:latin typeface="Times New Roman"/>
                <a:ea typeface="Times New Roman"/>
                <a:cs typeface="Times New Roman"/>
                <a:sym typeface="Times New Roman"/>
              </a:defRPr>
            </a:lvl7pPr>
            <a:lvl8pPr marL="0" lvl="7" indent="0" algn="r">
              <a:spcBef>
                <a:spcPts val="0"/>
              </a:spcBef>
              <a:buNone/>
              <a:defRPr sz="1400">
                <a:solidFill>
                  <a:srgbClr val="000000"/>
                </a:solidFill>
                <a:latin typeface="Times New Roman"/>
                <a:ea typeface="Times New Roman"/>
                <a:cs typeface="Times New Roman"/>
                <a:sym typeface="Times New Roman"/>
              </a:defRPr>
            </a:lvl8pPr>
            <a:lvl9pPr marL="0" lvl="8" indent="0" algn="r">
              <a:spcBef>
                <a:spcPts val="0"/>
              </a:spcBef>
              <a:buNone/>
              <a:defRPr sz="14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endParaRPr/>
          </a:p>
        </p:txBody>
      </p:sp>
    </p:spTree>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5" name="Google Shape;205;p25"/>
          <p:cNvSpPr txBox="1">
            <a:spLocks noGrp="1"/>
          </p:cNvSpPr>
          <p:nvPr>
            <p:ph type="body" idx="1"/>
          </p:nvPr>
        </p:nvSpPr>
        <p:spPr>
          <a:xfrm>
            <a:off x="684213" y="1989138"/>
            <a:ext cx="38100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25"/>
          <p:cNvSpPr txBox="1">
            <a:spLocks noGrp="1"/>
          </p:cNvSpPr>
          <p:nvPr>
            <p:ph type="body" idx="2"/>
          </p:nvPr>
        </p:nvSpPr>
        <p:spPr>
          <a:xfrm>
            <a:off x="4646613" y="1989138"/>
            <a:ext cx="3810000" cy="4114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2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2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2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400">
                <a:solidFill>
                  <a:srgbClr val="000000"/>
                </a:solidFill>
                <a:latin typeface="Times New Roman"/>
                <a:ea typeface="Times New Roman"/>
                <a:cs typeface="Times New Roman"/>
                <a:sym typeface="Times New Roman"/>
              </a:defRPr>
            </a:lvl1pPr>
            <a:lvl2pPr marL="0" lvl="1" indent="0" algn="r">
              <a:spcBef>
                <a:spcPts val="0"/>
              </a:spcBef>
              <a:buNone/>
              <a:defRPr sz="1400">
                <a:solidFill>
                  <a:srgbClr val="000000"/>
                </a:solidFill>
                <a:latin typeface="Times New Roman"/>
                <a:ea typeface="Times New Roman"/>
                <a:cs typeface="Times New Roman"/>
                <a:sym typeface="Times New Roman"/>
              </a:defRPr>
            </a:lvl2pPr>
            <a:lvl3pPr marL="0" lvl="2" indent="0" algn="r">
              <a:spcBef>
                <a:spcPts val="0"/>
              </a:spcBef>
              <a:buNone/>
              <a:defRPr sz="1400">
                <a:solidFill>
                  <a:srgbClr val="000000"/>
                </a:solidFill>
                <a:latin typeface="Times New Roman"/>
                <a:ea typeface="Times New Roman"/>
                <a:cs typeface="Times New Roman"/>
                <a:sym typeface="Times New Roman"/>
              </a:defRPr>
            </a:lvl3pPr>
            <a:lvl4pPr marL="0" lvl="3" indent="0" algn="r">
              <a:spcBef>
                <a:spcPts val="0"/>
              </a:spcBef>
              <a:buNone/>
              <a:defRPr sz="1400">
                <a:solidFill>
                  <a:srgbClr val="000000"/>
                </a:solidFill>
                <a:latin typeface="Times New Roman"/>
                <a:ea typeface="Times New Roman"/>
                <a:cs typeface="Times New Roman"/>
                <a:sym typeface="Times New Roman"/>
              </a:defRPr>
            </a:lvl4pPr>
            <a:lvl5pPr marL="0" lvl="4" indent="0" algn="r">
              <a:spcBef>
                <a:spcPts val="0"/>
              </a:spcBef>
              <a:buNone/>
              <a:defRPr sz="1400">
                <a:solidFill>
                  <a:srgbClr val="000000"/>
                </a:solidFill>
                <a:latin typeface="Times New Roman"/>
                <a:ea typeface="Times New Roman"/>
                <a:cs typeface="Times New Roman"/>
                <a:sym typeface="Times New Roman"/>
              </a:defRPr>
            </a:lvl5pPr>
            <a:lvl6pPr marL="0" lvl="5" indent="0" algn="r">
              <a:spcBef>
                <a:spcPts val="0"/>
              </a:spcBef>
              <a:buNone/>
              <a:defRPr sz="1400">
                <a:solidFill>
                  <a:srgbClr val="000000"/>
                </a:solidFill>
                <a:latin typeface="Times New Roman"/>
                <a:ea typeface="Times New Roman"/>
                <a:cs typeface="Times New Roman"/>
                <a:sym typeface="Times New Roman"/>
              </a:defRPr>
            </a:lvl6pPr>
            <a:lvl7pPr marL="0" lvl="6" indent="0" algn="r">
              <a:spcBef>
                <a:spcPts val="0"/>
              </a:spcBef>
              <a:buNone/>
              <a:defRPr sz="1400">
                <a:solidFill>
                  <a:srgbClr val="000000"/>
                </a:solidFill>
                <a:latin typeface="Times New Roman"/>
                <a:ea typeface="Times New Roman"/>
                <a:cs typeface="Times New Roman"/>
                <a:sym typeface="Times New Roman"/>
              </a:defRPr>
            </a:lvl7pPr>
            <a:lvl8pPr marL="0" lvl="7" indent="0" algn="r">
              <a:spcBef>
                <a:spcPts val="0"/>
              </a:spcBef>
              <a:buNone/>
              <a:defRPr sz="1400">
                <a:solidFill>
                  <a:srgbClr val="000000"/>
                </a:solidFill>
                <a:latin typeface="Times New Roman"/>
                <a:ea typeface="Times New Roman"/>
                <a:cs typeface="Times New Roman"/>
                <a:sym typeface="Times New Roman"/>
              </a:defRPr>
            </a:lvl8pPr>
            <a:lvl9pPr marL="0" lvl="8" indent="0" algn="r">
              <a:spcBef>
                <a:spcPts val="0"/>
              </a:spcBef>
              <a:buNone/>
              <a:defRPr sz="14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endParaRPr/>
          </a:p>
        </p:txBody>
      </p:sp>
    </p:spTree>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2" name="Google Shape;212;p26"/>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26"/>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26"/>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26"/>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2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2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2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400">
                <a:solidFill>
                  <a:srgbClr val="000000"/>
                </a:solidFill>
                <a:latin typeface="Times New Roman"/>
                <a:ea typeface="Times New Roman"/>
                <a:cs typeface="Times New Roman"/>
                <a:sym typeface="Times New Roman"/>
              </a:defRPr>
            </a:lvl1pPr>
            <a:lvl2pPr marL="0" lvl="1" indent="0" algn="r">
              <a:spcBef>
                <a:spcPts val="0"/>
              </a:spcBef>
              <a:buNone/>
              <a:defRPr sz="1400">
                <a:solidFill>
                  <a:srgbClr val="000000"/>
                </a:solidFill>
                <a:latin typeface="Times New Roman"/>
                <a:ea typeface="Times New Roman"/>
                <a:cs typeface="Times New Roman"/>
                <a:sym typeface="Times New Roman"/>
              </a:defRPr>
            </a:lvl2pPr>
            <a:lvl3pPr marL="0" lvl="2" indent="0" algn="r">
              <a:spcBef>
                <a:spcPts val="0"/>
              </a:spcBef>
              <a:buNone/>
              <a:defRPr sz="1400">
                <a:solidFill>
                  <a:srgbClr val="000000"/>
                </a:solidFill>
                <a:latin typeface="Times New Roman"/>
                <a:ea typeface="Times New Roman"/>
                <a:cs typeface="Times New Roman"/>
                <a:sym typeface="Times New Roman"/>
              </a:defRPr>
            </a:lvl3pPr>
            <a:lvl4pPr marL="0" lvl="3" indent="0" algn="r">
              <a:spcBef>
                <a:spcPts val="0"/>
              </a:spcBef>
              <a:buNone/>
              <a:defRPr sz="1400">
                <a:solidFill>
                  <a:srgbClr val="000000"/>
                </a:solidFill>
                <a:latin typeface="Times New Roman"/>
                <a:ea typeface="Times New Roman"/>
                <a:cs typeface="Times New Roman"/>
                <a:sym typeface="Times New Roman"/>
              </a:defRPr>
            </a:lvl4pPr>
            <a:lvl5pPr marL="0" lvl="4" indent="0" algn="r">
              <a:spcBef>
                <a:spcPts val="0"/>
              </a:spcBef>
              <a:buNone/>
              <a:defRPr sz="1400">
                <a:solidFill>
                  <a:srgbClr val="000000"/>
                </a:solidFill>
                <a:latin typeface="Times New Roman"/>
                <a:ea typeface="Times New Roman"/>
                <a:cs typeface="Times New Roman"/>
                <a:sym typeface="Times New Roman"/>
              </a:defRPr>
            </a:lvl5pPr>
            <a:lvl6pPr marL="0" lvl="5" indent="0" algn="r">
              <a:spcBef>
                <a:spcPts val="0"/>
              </a:spcBef>
              <a:buNone/>
              <a:defRPr sz="1400">
                <a:solidFill>
                  <a:srgbClr val="000000"/>
                </a:solidFill>
                <a:latin typeface="Times New Roman"/>
                <a:ea typeface="Times New Roman"/>
                <a:cs typeface="Times New Roman"/>
                <a:sym typeface="Times New Roman"/>
              </a:defRPr>
            </a:lvl6pPr>
            <a:lvl7pPr marL="0" lvl="6" indent="0" algn="r">
              <a:spcBef>
                <a:spcPts val="0"/>
              </a:spcBef>
              <a:buNone/>
              <a:defRPr sz="1400">
                <a:solidFill>
                  <a:srgbClr val="000000"/>
                </a:solidFill>
                <a:latin typeface="Times New Roman"/>
                <a:ea typeface="Times New Roman"/>
                <a:cs typeface="Times New Roman"/>
                <a:sym typeface="Times New Roman"/>
              </a:defRPr>
            </a:lvl7pPr>
            <a:lvl8pPr marL="0" lvl="7" indent="0" algn="r">
              <a:spcBef>
                <a:spcPts val="0"/>
              </a:spcBef>
              <a:buNone/>
              <a:defRPr sz="1400">
                <a:solidFill>
                  <a:srgbClr val="000000"/>
                </a:solidFill>
                <a:latin typeface="Times New Roman"/>
                <a:ea typeface="Times New Roman"/>
                <a:cs typeface="Times New Roman"/>
                <a:sym typeface="Times New Roman"/>
              </a:defRPr>
            </a:lvl8pPr>
            <a:lvl9pPr marL="0" lvl="8" indent="0" algn="r">
              <a:spcBef>
                <a:spcPts val="0"/>
              </a:spcBef>
              <a:buNone/>
              <a:defRPr sz="14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endParaRPr/>
          </a:p>
        </p:txBody>
      </p:sp>
    </p:spTree>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21" name="Google Shape;221;p2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2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2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400">
                <a:solidFill>
                  <a:srgbClr val="000000"/>
                </a:solidFill>
                <a:latin typeface="Times New Roman"/>
                <a:ea typeface="Times New Roman"/>
                <a:cs typeface="Times New Roman"/>
                <a:sym typeface="Times New Roman"/>
              </a:defRPr>
            </a:lvl1pPr>
            <a:lvl2pPr marL="0" lvl="1" indent="0" algn="r">
              <a:spcBef>
                <a:spcPts val="0"/>
              </a:spcBef>
              <a:buNone/>
              <a:defRPr sz="1400">
                <a:solidFill>
                  <a:srgbClr val="000000"/>
                </a:solidFill>
                <a:latin typeface="Times New Roman"/>
                <a:ea typeface="Times New Roman"/>
                <a:cs typeface="Times New Roman"/>
                <a:sym typeface="Times New Roman"/>
              </a:defRPr>
            </a:lvl2pPr>
            <a:lvl3pPr marL="0" lvl="2" indent="0" algn="r">
              <a:spcBef>
                <a:spcPts val="0"/>
              </a:spcBef>
              <a:buNone/>
              <a:defRPr sz="1400">
                <a:solidFill>
                  <a:srgbClr val="000000"/>
                </a:solidFill>
                <a:latin typeface="Times New Roman"/>
                <a:ea typeface="Times New Roman"/>
                <a:cs typeface="Times New Roman"/>
                <a:sym typeface="Times New Roman"/>
              </a:defRPr>
            </a:lvl3pPr>
            <a:lvl4pPr marL="0" lvl="3" indent="0" algn="r">
              <a:spcBef>
                <a:spcPts val="0"/>
              </a:spcBef>
              <a:buNone/>
              <a:defRPr sz="1400">
                <a:solidFill>
                  <a:srgbClr val="000000"/>
                </a:solidFill>
                <a:latin typeface="Times New Roman"/>
                <a:ea typeface="Times New Roman"/>
                <a:cs typeface="Times New Roman"/>
                <a:sym typeface="Times New Roman"/>
              </a:defRPr>
            </a:lvl4pPr>
            <a:lvl5pPr marL="0" lvl="4" indent="0" algn="r">
              <a:spcBef>
                <a:spcPts val="0"/>
              </a:spcBef>
              <a:buNone/>
              <a:defRPr sz="1400">
                <a:solidFill>
                  <a:srgbClr val="000000"/>
                </a:solidFill>
                <a:latin typeface="Times New Roman"/>
                <a:ea typeface="Times New Roman"/>
                <a:cs typeface="Times New Roman"/>
                <a:sym typeface="Times New Roman"/>
              </a:defRPr>
            </a:lvl5pPr>
            <a:lvl6pPr marL="0" lvl="5" indent="0" algn="r">
              <a:spcBef>
                <a:spcPts val="0"/>
              </a:spcBef>
              <a:buNone/>
              <a:defRPr sz="1400">
                <a:solidFill>
                  <a:srgbClr val="000000"/>
                </a:solidFill>
                <a:latin typeface="Times New Roman"/>
                <a:ea typeface="Times New Roman"/>
                <a:cs typeface="Times New Roman"/>
                <a:sym typeface="Times New Roman"/>
              </a:defRPr>
            </a:lvl6pPr>
            <a:lvl7pPr marL="0" lvl="6" indent="0" algn="r">
              <a:spcBef>
                <a:spcPts val="0"/>
              </a:spcBef>
              <a:buNone/>
              <a:defRPr sz="1400">
                <a:solidFill>
                  <a:srgbClr val="000000"/>
                </a:solidFill>
                <a:latin typeface="Times New Roman"/>
                <a:ea typeface="Times New Roman"/>
                <a:cs typeface="Times New Roman"/>
                <a:sym typeface="Times New Roman"/>
              </a:defRPr>
            </a:lvl7pPr>
            <a:lvl8pPr marL="0" lvl="7" indent="0" algn="r">
              <a:spcBef>
                <a:spcPts val="0"/>
              </a:spcBef>
              <a:buNone/>
              <a:defRPr sz="1400">
                <a:solidFill>
                  <a:srgbClr val="000000"/>
                </a:solidFill>
                <a:latin typeface="Times New Roman"/>
                <a:ea typeface="Times New Roman"/>
                <a:cs typeface="Times New Roman"/>
                <a:sym typeface="Times New Roman"/>
              </a:defRPr>
            </a:lvl8pPr>
            <a:lvl9pPr marL="0" lvl="8" indent="0" algn="r">
              <a:spcBef>
                <a:spcPts val="0"/>
              </a:spcBef>
              <a:buNone/>
              <a:defRPr sz="14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endParaRPr/>
          </a:p>
        </p:txBody>
      </p:sp>
    </p:spTree>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26" name="Google Shape;226;p28"/>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Times New Roman"/>
              <a:buChar char="•"/>
              <a:defRPr sz="3200"/>
            </a:lvl1pPr>
            <a:lvl2pPr marL="914400" lvl="1" indent="-406400" algn="l">
              <a:spcBef>
                <a:spcPts val="560"/>
              </a:spcBef>
              <a:spcAft>
                <a:spcPts val="0"/>
              </a:spcAft>
              <a:buClr>
                <a:schemeClr val="dk1"/>
              </a:buClr>
              <a:buSzPts val="2800"/>
              <a:buFont typeface="Times New Roman"/>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27" name="Google Shape;227;p28"/>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Times New Roman"/>
              <a:buNone/>
              <a:defRPr sz="1600"/>
            </a:lvl1pPr>
            <a:lvl2pPr marL="914400" lvl="1" indent="-228600" algn="l">
              <a:spcBef>
                <a:spcPts val="280"/>
              </a:spcBef>
              <a:spcAft>
                <a:spcPts val="0"/>
              </a:spcAft>
              <a:buClr>
                <a:schemeClr val="dk1"/>
              </a:buClr>
              <a:buSzPts val="1400"/>
              <a:buFont typeface="Times New Roman"/>
              <a:buNone/>
              <a:defRPr sz="1400"/>
            </a:lvl2pPr>
            <a:lvl3pPr marL="1371600" lvl="2" indent="-228600" algn="l">
              <a:spcBef>
                <a:spcPts val="240"/>
              </a:spcBef>
              <a:spcAft>
                <a:spcPts val="0"/>
              </a:spcAft>
              <a:buClr>
                <a:schemeClr val="dk1"/>
              </a:buClr>
              <a:buSzPts val="1200"/>
              <a:buFont typeface="Times New Roman"/>
              <a:buNone/>
              <a:defRPr sz="1200"/>
            </a:lvl3pPr>
            <a:lvl4pPr marL="1828800" lvl="3" indent="-228600" algn="l">
              <a:spcBef>
                <a:spcPts val="200"/>
              </a:spcBef>
              <a:spcAft>
                <a:spcPts val="0"/>
              </a:spcAft>
              <a:buClr>
                <a:schemeClr val="dk1"/>
              </a:buClr>
              <a:buSzPts val="1000"/>
              <a:buFont typeface="Times New Roman"/>
              <a:buNone/>
              <a:defRPr sz="1000"/>
            </a:lvl4pPr>
            <a:lvl5pPr marL="2286000" lvl="4" indent="-228600" algn="l">
              <a:spcBef>
                <a:spcPts val="200"/>
              </a:spcBef>
              <a:spcAft>
                <a:spcPts val="0"/>
              </a:spcAft>
              <a:buClr>
                <a:schemeClr val="dk1"/>
              </a:buClr>
              <a:buSzPts val="1000"/>
              <a:buFont typeface="Times New Roman"/>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28" name="Google Shape;228;p2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2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2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400">
                <a:solidFill>
                  <a:srgbClr val="000000"/>
                </a:solidFill>
                <a:latin typeface="Times New Roman"/>
                <a:ea typeface="Times New Roman"/>
                <a:cs typeface="Times New Roman"/>
                <a:sym typeface="Times New Roman"/>
              </a:defRPr>
            </a:lvl1pPr>
            <a:lvl2pPr marL="0" lvl="1" indent="0" algn="r">
              <a:spcBef>
                <a:spcPts val="0"/>
              </a:spcBef>
              <a:buNone/>
              <a:defRPr sz="1400">
                <a:solidFill>
                  <a:srgbClr val="000000"/>
                </a:solidFill>
                <a:latin typeface="Times New Roman"/>
                <a:ea typeface="Times New Roman"/>
                <a:cs typeface="Times New Roman"/>
                <a:sym typeface="Times New Roman"/>
              </a:defRPr>
            </a:lvl2pPr>
            <a:lvl3pPr marL="0" lvl="2" indent="0" algn="r">
              <a:spcBef>
                <a:spcPts val="0"/>
              </a:spcBef>
              <a:buNone/>
              <a:defRPr sz="1400">
                <a:solidFill>
                  <a:srgbClr val="000000"/>
                </a:solidFill>
                <a:latin typeface="Times New Roman"/>
                <a:ea typeface="Times New Roman"/>
                <a:cs typeface="Times New Roman"/>
                <a:sym typeface="Times New Roman"/>
              </a:defRPr>
            </a:lvl3pPr>
            <a:lvl4pPr marL="0" lvl="3" indent="0" algn="r">
              <a:spcBef>
                <a:spcPts val="0"/>
              </a:spcBef>
              <a:buNone/>
              <a:defRPr sz="1400">
                <a:solidFill>
                  <a:srgbClr val="000000"/>
                </a:solidFill>
                <a:latin typeface="Times New Roman"/>
                <a:ea typeface="Times New Roman"/>
                <a:cs typeface="Times New Roman"/>
                <a:sym typeface="Times New Roman"/>
              </a:defRPr>
            </a:lvl4pPr>
            <a:lvl5pPr marL="0" lvl="4" indent="0" algn="r">
              <a:spcBef>
                <a:spcPts val="0"/>
              </a:spcBef>
              <a:buNone/>
              <a:defRPr sz="1400">
                <a:solidFill>
                  <a:srgbClr val="000000"/>
                </a:solidFill>
                <a:latin typeface="Times New Roman"/>
                <a:ea typeface="Times New Roman"/>
                <a:cs typeface="Times New Roman"/>
                <a:sym typeface="Times New Roman"/>
              </a:defRPr>
            </a:lvl5pPr>
            <a:lvl6pPr marL="0" lvl="5" indent="0" algn="r">
              <a:spcBef>
                <a:spcPts val="0"/>
              </a:spcBef>
              <a:buNone/>
              <a:defRPr sz="1400">
                <a:solidFill>
                  <a:srgbClr val="000000"/>
                </a:solidFill>
                <a:latin typeface="Times New Roman"/>
                <a:ea typeface="Times New Roman"/>
                <a:cs typeface="Times New Roman"/>
                <a:sym typeface="Times New Roman"/>
              </a:defRPr>
            </a:lvl6pPr>
            <a:lvl7pPr marL="0" lvl="6" indent="0" algn="r">
              <a:spcBef>
                <a:spcPts val="0"/>
              </a:spcBef>
              <a:buNone/>
              <a:defRPr sz="1400">
                <a:solidFill>
                  <a:srgbClr val="000000"/>
                </a:solidFill>
                <a:latin typeface="Times New Roman"/>
                <a:ea typeface="Times New Roman"/>
                <a:cs typeface="Times New Roman"/>
                <a:sym typeface="Times New Roman"/>
              </a:defRPr>
            </a:lvl7pPr>
            <a:lvl8pPr marL="0" lvl="7" indent="0" algn="r">
              <a:spcBef>
                <a:spcPts val="0"/>
              </a:spcBef>
              <a:buNone/>
              <a:defRPr sz="1400">
                <a:solidFill>
                  <a:srgbClr val="000000"/>
                </a:solidFill>
                <a:latin typeface="Times New Roman"/>
                <a:ea typeface="Times New Roman"/>
                <a:cs typeface="Times New Roman"/>
                <a:sym typeface="Times New Roman"/>
              </a:defRPr>
            </a:lvl8pPr>
            <a:lvl9pPr marL="0" lvl="8" indent="0" algn="r">
              <a:spcBef>
                <a:spcPts val="0"/>
              </a:spcBef>
              <a:buNone/>
              <a:defRPr sz="14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endParaRPr/>
          </a:p>
        </p:txBody>
      </p:sp>
    </p:spTree>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3" name="Google Shape;233;p29"/>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Times New Roman"/>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34" name="Google Shape;234;p29"/>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Times New Roman"/>
              <a:buNone/>
              <a:defRPr sz="1600"/>
            </a:lvl1pPr>
            <a:lvl2pPr marL="914400" lvl="1" indent="-228600" algn="l">
              <a:spcBef>
                <a:spcPts val="280"/>
              </a:spcBef>
              <a:spcAft>
                <a:spcPts val="0"/>
              </a:spcAft>
              <a:buClr>
                <a:schemeClr val="dk1"/>
              </a:buClr>
              <a:buSzPts val="1400"/>
              <a:buFont typeface="Times New Roman"/>
              <a:buNone/>
              <a:defRPr sz="1400"/>
            </a:lvl2pPr>
            <a:lvl3pPr marL="1371600" lvl="2" indent="-228600" algn="l">
              <a:spcBef>
                <a:spcPts val="240"/>
              </a:spcBef>
              <a:spcAft>
                <a:spcPts val="0"/>
              </a:spcAft>
              <a:buClr>
                <a:schemeClr val="dk1"/>
              </a:buClr>
              <a:buSzPts val="1200"/>
              <a:buFont typeface="Times New Roman"/>
              <a:buNone/>
              <a:defRPr sz="1200"/>
            </a:lvl3pPr>
            <a:lvl4pPr marL="1828800" lvl="3" indent="-228600" algn="l">
              <a:spcBef>
                <a:spcPts val="200"/>
              </a:spcBef>
              <a:spcAft>
                <a:spcPts val="0"/>
              </a:spcAft>
              <a:buClr>
                <a:schemeClr val="dk1"/>
              </a:buClr>
              <a:buSzPts val="1000"/>
              <a:buFont typeface="Times New Roman"/>
              <a:buNone/>
              <a:defRPr sz="1000"/>
            </a:lvl4pPr>
            <a:lvl5pPr marL="2286000" lvl="4" indent="-228600" algn="l">
              <a:spcBef>
                <a:spcPts val="200"/>
              </a:spcBef>
              <a:spcAft>
                <a:spcPts val="0"/>
              </a:spcAft>
              <a:buClr>
                <a:schemeClr val="dk1"/>
              </a:buClr>
              <a:buSzPts val="1000"/>
              <a:buFont typeface="Times New Roman"/>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5" name="Google Shape;235;p2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2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2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400">
                <a:solidFill>
                  <a:srgbClr val="000000"/>
                </a:solidFill>
                <a:latin typeface="Times New Roman"/>
                <a:ea typeface="Times New Roman"/>
                <a:cs typeface="Times New Roman"/>
                <a:sym typeface="Times New Roman"/>
              </a:defRPr>
            </a:lvl1pPr>
            <a:lvl2pPr marL="0" lvl="1" indent="0" algn="r">
              <a:spcBef>
                <a:spcPts val="0"/>
              </a:spcBef>
              <a:buNone/>
              <a:defRPr sz="1400">
                <a:solidFill>
                  <a:srgbClr val="000000"/>
                </a:solidFill>
                <a:latin typeface="Times New Roman"/>
                <a:ea typeface="Times New Roman"/>
                <a:cs typeface="Times New Roman"/>
                <a:sym typeface="Times New Roman"/>
              </a:defRPr>
            </a:lvl2pPr>
            <a:lvl3pPr marL="0" lvl="2" indent="0" algn="r">
              <a:spcBef>
                <a:spcPts val="0"/>
              </a:spcBef>
              <a:buNone/>
              <a:defRPr sz="1400">
                <a:solidFill>
                  <a:srgbClr val="000000"/>
                </a:solidFill>
                <a:latin typeface="Times New Roman"/>
                <a:ea typeface="Times New Roman"/>
                <a:cs typeface="Times New Roman"/>
                <a:sym typeface="Times New Roman"/>
              </a:defRPr>
            </a:lvl3pPr>
            <a:lvl4pPr marL="0" lvl="3" indent="0" algn="r">
              <a:spcBef>
                <a:spcPts val="0"/>
              </a:spcBef>
              <a:buNone/>
              <a:defRPr sz="1400">
                <a:solidFill>
                  <a:srgbClr val="000000"/>
                </a:solidFill>
                <a:latin typeface="Times New Roman"/>
                <a:ea typeface="Times New Roman"/>
                <a:cs typeface="Times New Roman"/>
                <a:sym typeface="Times New Roman"/>
              </a:defRPr>
            </a:lvl4pPr>
            <a:lvl5pPr marL="0" lvl="4" indent="0" algn="r">
              <a:spcBef>
                <a:spcPts val="0"/>
              </a:spcBef>
              <a:buNone/>
              <a:defRPr sz="1400">
                <a:solidFill>
                  <a:srgbClr val="000000"/>
                </a:solidFill>
                <a:latin typeface="Times New Roman"/>
                <a:ea typeface="Times New Roman"/>
                <a:cs typeface="Times New Roman"/>
                <a:sym typeface="Times New Roman"/>
              </a:defRPr>
            </a:lvl5pPr>
            <a:lvl6pPr marL="0" lvl="5" indent="0" algn="r">
              <a:spcBef>
                <a:spcPts val="0"/>
              </a:spcBef>
              <a:buNone/>
              <a:defRPr sz="1400">
                <a:solidFill>
                  <a:srgbClr val="000000"/>
                </a:solidFill>
                <a:latin typeface="Times New Roman"/>
                <a:ea typeface="Times New Roman"/>
                <a:cs typeface="Times New Roman"/>
                <a:sym typeface="Times New Roman"/>
              </a:defRPr>
            </a:lvl6pPr>
            <a:lvl7pPr marL="0" lvl="6" indent="0" algn="r">
              <a:spcBef>
                <a:spcPts val="0"/>
              </a:spcBef>
              <a:buNone/>
              <a:defRPr sz="1400">
                <a:solidFill>
                  <a:srgbClr val="000000"/>
                </a:solidFill>
                <a:latin typeface="Times New Roman"/>
                <a:ea typeface="Times New Roman"/>
                <a:cs typeface="Times New Roman"/>
                <a:sym typeface="Times New Roman"/>
              </a:defRPr>
            </a:lvl7pPr>
            <a:lvl8pPr marL="0" lvl="7" indent="0" algn="r">
              <a:spcBef>
                <a:spcPts val="0"/>
              </a:spcBef>
              <a:buNone/>
              <a:defRPr sz="1400">
                <a:solidFill>
                  <a:srgbClr val="000000"/>
                </a:solidFill>
                <a:latin typeface="Times New Roman"/>
                <a:ea typeface="Times New Roman"/>
                <a:cs typeface="Times New Roman"/>
                <a:sym typeface="Times New Roman"/>
              </a:defRPr>
            </a:lvl8pPr>
            <a:lvl9pPr marL="0" lvl="8" indent="0" algn="r">
              <a:spcBef>
                <a:spcPts val="0"/>
              </a:spcBef>
              <a:buNone/>
              <a:defRPr sz="14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endParaRPr/>
          </a:p>
        </p:txBody>
      </p:sp>
    </p:spTree>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238"/>
        <p:cNvGrpSpPr/>
        <p:nvPr/>
      </p:nvGrpSpPr>
      <p:grpSpPr>
        <a:xfrm>
          <a:off x="0" y="0"/>
          <a:ext cx="0" cy="0"/>
          <a:chOff x="0" y="0"/>
          <a:chExt cx="0" cy="0"/>
        </a:xfrm>
      </p:grpSpPr>
      <p:sp>
        <p:nvSpPr>
          <p:cNvPr id="239" name="Google Shape;239;p30"/>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40" name="Google Shape;240;p30"/>
          <p:cNvSpPr txBox="1">
            <a:spLocks noGrp="1"/>
          </p:cNvSpPr>
          <p:nvPr>
            <p:ph type="body" idx="1"/>
          </p:nvPr>
        </p:nvSpPr>
        <p:spPr>
          <a:xfrm rot="5400000">
            <a:off x="2513013" y="160338"/>
            <a:ext cx="4114800" cy="777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1" name="Google Shape;241;p3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3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3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400">
                <a:solidFill>
                  <a:srgbClr val="000000"/>
                </a:solidFill>
                <a:latin typeface="Times New Roman"/>
                <a:ea typeface="Times New Roman"/>
                <a:cs typeface="Times New Roman"/>
                <a:sym typeface="Times New Roman"/>
              </a:defRPr>
            </a:lvl1pPr>
            <a:lvl2pPr marL="0" lvl="1" indent="0" algn="r">
              <a:spcBef>
                <a:spcPts val="0"/>
              </a:spcBef>
              <a:buNone/>
              <a:defRPr sz="1400">
                <a:solidFill>
                  <a:srgbClr val="000000"/>
                </a:solidFill>
                <a:latin typeface="Times New Roman"/>
                <a:ea typeface="Times New Roman"/>
                <a:cs typeface="Times New Roman"/>
                <a:sym typeface="Times New Roman"/>
              </a:defRPr>
            </a:lvl2pPr>
            <a:lvl3pPr marL="0" lvl="2" indent="0" algn="r">
              <a:spcBef>
                <a:spcPts val="0"/>
              </a:spcBef>
              <a:buNone/>
              <a:defRPr sz="1400">
                <a:solidFill>
                  <a:srgbClr val="000000"/>
                </a:solidFill>
                <a:latin typeface="Times New Roman"/>
                <a:ea typeface="Times New Roman"/>
                <a:cs typeface="Times New Roman"/>
                <a:sym typeface="Times New Roman"/>
              </a:defRPr>
            </a:lvl3pPr>
            <a:lvl4pPr marL="0" lvl="3" indent="0" algn="r">
              <a:spcBef>
                <a:spcPts val="0"/>
              </a:spcBef>
              <a:buNone/>
              <a:defRPr sz="1400">
                <a:solidFill>
                  <a:srgbClr val="000000"/>
                </a:solidFill>
                <a:latin typeface="Times New Roman"/>
                <a:ea typeface="Times New Roman"/>
                <a:cs typeface="Times New Roman"/>
                <a:sym typeface="Times New Roman"/>
              </a:defRPr>
            </a:lvl4pPr>
            <a:lvl5pPr marL="0" lvl="4" indent="0" algn="r">
              <a:spcBef>
                <a:spcPts val="0"/>
              </a:spcBef>
              <a:buNone/>
              <a:defRPr sz="1400">
                <a:solidFill>
                  <a:srgbClr val="000000"/>
                </a:solidFill>
                <a:latin typeface="Times New Roman"/>
                <a:ea typeface="Times New Roman"/>
                <a:cs typeface="Times New Roman"/>
                <a:sym typeface="Times New Roman"/>
              </a:defRPr>
            </a:lvl5pPr>
            <a:lvl6pPr marL="0" lvl="5" indent="0" algn="r">
              <a:spcBef>
                <a:spcPts val="0"/>
              </a:spcBef>
              <a:buNone/>
              <a:defRPr sz="1400">
                <a:solidFill>
                  <a:srgbClr val="000000"/>
                </a:solidFill>
                <a:latin typeface="Times New Roman"/>
                <a:ea typeface="Times New Roman"/>
                <a:cs typeface="Times New Roman"/>
                <a:sym typeface="Times New Roman"/>
              </a:defRPr>
            </a:lvl6pPr>
            <a:lvl7pPr marL="0" lvl="6" indent="0" algn="r">
              <a:spcBef>
                <a:spcPts val="0"/>
              </a:spcBef>
              <a:buNone/>
              <a:defRPr sz="1400">
                <a:solidFill>
                  <a:srgbClr val="000000"/>
                </a:solidFill>
                <a:latin typeface="Times New Roman"/>
                <a:ea typeface="Times New Roman"/>
                <a:cs typeface="Times New Roman"/>
                <a:sym typeface="Times New Roman"/>
              </a:defRPr>
            </a:lvl7pPr>
            <a:lvl8pPr marL="0" lvl="7" indent="0" algn="r">
              <a:spcBef>
                <a:spcPts val="0"/>
              </a:spcBef>
              <a:buNone/>
              <a:defRPr sz="1400">
                <a:solidFill>
                  <a:srgbClr val="000000"/>
                </a:solidFill>
                <a:latin typeface="Times New Roman"/>
                <a:ea typeface="Times New Roman"/>
                <a:cs typeface="Times New Roman"/>
                <a:sym typeface="Times New Roman"/>
              </a:defRPr>
            </a:lvl8pPr>
            <a:lvl9pPr marL="0" lvl="8" indent="0" algn="r">
              <a:spcBef>
                <a:spcPts val="0"/>
              </a:spcBef>
              <a:buNone/>
              <a:defRPr sz="14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endParaRPr/>
          </a:p>
        </p:txBody>
      </p:sp>
    </p:spTree>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244"/>
        <p:cNvGrpSpPr/>
        <p:nvPr/>
      </p:nvGrpSpPr>
      <p:grpSpPr>
        <a:xfrm>
          <a:off x="0" y="0"/>
          <a:ext cx="0" cy="0"/>
          <a:chOff x="0" y="0"/>
          <a:chExt cx="0" cy="0"/>
        </a:xfrm>
      </p:grpSpPr>
      <p:sp>
        <p:nvSpPr>
          <p:cNvPr id="245" name="Google Shape;245;p31"/>
          <p:cNvSpPr txBox="1">
            <a:spLocks noGrp="1"/>
          </p:cNvSpPr>
          <p:nvPr>
            <p:ph type="title"/>
          </p:nvPr>
        </p:nvSpPr>
        <p:spPr>
          <a:xfrm rot="5400000">
            <a:off x="4739481" y="2385219"/>
            <a:ext cx="5494338" cy="1943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46" name="Google Shape;246;p31"/>
          <p:cNvSpPr txBox="1">
            <a:spLocks noGrp="1"/>
          </p:cNvSpPr>
          <p:nvPr>
            <p:ph type="body" idx="1"/>
          </p:nvPr>
        </p:nvSpPr>
        <p:spPr>
          <a:xfrm rot="5400000">
            <a:off x="776288" y="517526"/>
            <a:ext cx="5494338" cy="567848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7" name="Google Shape;247;p3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9" name="Google Shape;249;p3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400">
                <a:solidFill>
                  <a:srgbClr val="000000"/>
                </a:solidFill>
                <a:latin typeface="Times New Roman"/>
                <a:ea typeface="Times New Roman"/>
                <a:cs typeface="Times New Roman"/>
                <a:sym typeface="Times New Roman"/>
              </a:defRPr>
            </a:lvl1pPr>
            <a:lvl2pPr marL="0" lvl="1" indent="0" algn="r">
              <a:spcBef>
                <a:spcPts val="0"/>
              </a:spcBef>
              <a:buNone/>
              <a:defRPr sz="1400">
                <a:solidFill>
                  <a:srgbClr val="000000"/>
                </a:solidFill>
                <a:latin typeface="Times New Roman"/>
                <a:ea typeface="Times New Roman"/>
                <a:cs typeface="Times New Roman"/>
                <a:sym typeface="Times New Roman"/>
              </a:defRPr>
            </a:lvl2pPr>
            <a:lvl3pPr marL="0" lvl="2" indent="0" algn="r">
              <a:spcBef>
                <a:spcPts val="0"/>
              </a:spcBef>
              <a:buNone/>
              <a:defRPr sz="1400">
                <a:solidFill>
                  <a:srgbClr val="000000"/>
                </a:solidFill>
                <a:latin typeface="Times New Roman"/>
                <a:ea typeface="Times New Roman"/>
                <a:cs typeface="Times New Roman"/>
                <a:sym typeface="Times New Roman"/>
              </a:defRPr>
            </a:lvl3pPr>
            <a:lvl4pPr marL="0" lvl="3" indent="0" algn="r">
              <a:spcBef>
                <a:spcPts val="0"/>
              </a:spcBef>
              <a:buNone/>
              <a:defRPr sz="1400">
                <a:solidFill>
                  <a:srgbClr val="000000"/>
                </a:solidFill>
                <a:latin typeface="Times New Roman"/>
                <a:ea typeface="Times New Roman"/>
                <a:cs typeface="Times New Roman"/>
                <a:sym typeface="Times New Roman"/>
              </a:defRPr>
            </a:lvl4pPr>
            <a:lvl5pPr marL="0" lvl="4" indent="0" algn="r">
              <a:spcBef>
                <a:spcPts val="0"/>
              </a:spcBef>
              <a:buNone/>
              <a:defRPr sz="1400">
                <a:solidFill>
                  <a:srgbClr val="000000"/>
                </a:solidFill>
                <a:latin typeface="Times New Roman"/>
                <a:ea typeface="Times New Roman"/>
                <a:cs typeface="Times New Roman"/>
                <a:sym typeface="Times New Roman"/>
              </a:defRPr>
            </a:lvl5pPr>
            <a:lvl6pPr marL="0" lvl="5" indent="0" algn="r">
              <a:spcBef>
                <a:spcPts val="0"/>
              </a:spcBef>
              <a:buNone/>
              <a:defRPr sz="1400">
                <a:solidFill>
                  <a:srgbClr val="000000"/>
                </a:solidFill>
                <a:latin typeface="Times New Roman"/>
                <a:ea typeface="Times New Roman"/>
                <a:cs typeface="Times New Roman"/>
                <a:sym typeface="Times New Roman"/>
              </a:defRPr>
            </a:lvl6pPr>
            <a:lvl7pPr marL="0" lvl="6" indent="0" algn="r">
              <a:spcBef>
                <a:spcPts val="0"/>
              </a:spcBef>
              <a:buNone/>
              <a:defRPr sz="1400">
                <a:solidFill>
                  <a:srgbClr val="000000"/>
                </a:solidFill>
                <a:latin typeface="Times New Roman"/>
                <a:ea typeface="Times New Roman"/>
                <a:cs typeface="Times New Roman"/>
                <a:sym typeface="Times New Roman"/>
              </a:defRPr>
            </a:lvl7pPr>
            <a:lvl8pPr marL="0" lvl="7" indent="0" algn="r">
              <a:spcBef>
                <a:spcPts val="0"/>
              </a:spcBef>
              <a:buNone/>
              <a:defRPr sz="1400">
                <a:solidFill>
                  <a:srgbClr val="000000"/>
                </a:solidFill>
                <a:latin typeface="Times New Roman"/>
                <a:ea typeface="Times New Roman"/>
                <a:cs typeface="Times New Roman"/>
                <a:sym typeface="Times New Roman"/>
              </a:defRPr>
            </a:lvl8pPr>
            <a:lvl9pPr marL="0" lvl="8" indent="0" algn="r">
              <a:spcBef>
                <a:spcPts val="0"/>
              </a:spcBef>
              <a:buNone/>
              <a:defRPr sz="14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30"/>
        <p:cNvGrpSpPr/>
        <p:nvPr/>
      </p:nvGrpSpPr>
      <p:grpSpPr>
        <a:xfrm>
          <a:off x="0" y="0"/>
          <a:ext cx="0" cy="0"/>
          <a:chOff x="0" y="0"/>
          <a:chExt cx="0" cy="0"/>
        </a:xfrm>
      </p:grpSpPr>
      <p:sp>
        <p:nvSpPr>
          <p:cNvPr id="31" name="Google Shape;31;p4"/>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lide de título" type="title">
  <p:cSld name="TITLE">
    <p:bg>
      <p:bgPr>
        <a:solidFill>
          <a:schemeClr val="lt1"/>
        </a:soli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ctrTitle"/>
          </p:nvPr>
        </p:nvSpPr>
        <p:spPr>
          <a:xfrm>
            <a:off x="2286000" y="3124200"/>
            <a:ext cx="6172200" cy="189436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subTitle" idx="1"/>
          </p:nvPr>
        </p:nvSpPr>
        <p:spPr>
          <a:xfrm>
            <a:off x="2286000" y="5003322"/>
            <a:ext cx="6172200" cy="1371600"/>
          </a:xfrm>
          <a:prstGeom prst="rect">
            <a:avLst/>
          </a:prstGeom>
          <a:noFill/>
          <a:ln>
            <a:noFill/>
          </a:ln>
        </p:spPr>
        <p:txBody>
          <a:bodyPr spcFirstLastPara="1" wrap="square" lIns="91425" tIns="45700" rIns="91425" bIns="45700" anchor="t" anchorCtr="0">
            <a:noAutofit/>
          </a:bodyPr>
          <a:lstStyle>
            <a:lvl1pPr lvl="0" algn="l">
              <a:spcBef>
                <a:spcPts val="600"/>
              </a:spcBef>
              <a:spcAft>
                <a:spcPts val="0"/>
              </a:spcAft>
              <a:buSzPts val="1260"/>
              <a:buNone/>
              <a:defRPr sz="1800" b="1">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37" name="Google Shape;37;p5"/>
          <p:cNvSpPr txBox="1">
            <a:spLocks noGrp="1"/>
          </p:cNvSpPr>
          <p:nvPr>
            <p:ph type="dt" idx="10"/>
          </p:nvPr>
        </p:nvSpPr>
        <p:spPr>
          <a:xfrm rot="5400000">
            <a:off x="7764621" y="1174097"/>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rot="5400000">
            <a:off x="7077269" y="4181669"/>
            <a:ext cx="3657600" cy="3840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40" name="Google Shape;40;p5"/>
          <p:cNvSpPr/>
          <p:nvPr/>
        </p:nvSpPr>
        <p:spPr>
          <a:xfrm>
            <a:off x="276336" y="0"/>
            <a:ext cx="104664"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41" name="Google Shape;41;p5"/>
          <p:cNvSpPr/>
          <p:nvPr/>
        </p:nvSpPr>
        <p:spPr>
          <a:xfrm>
            <a:off x="990600" y="0"/>
            <a:ext cx="181872"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42" name="Google Shape;42;p5"/>
          <p:cNvSpPr/>
          <p:nvPr/>
        </p:nvSpPr>
        <p:spPr>
          <a:xfrm>
            <a:off x="1141320" y="0"/>
            <a:ext cx="23028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43" name="Google Shape;43;p5"/>
          <p:cNvCxnSpPr/>
          <p:nvPr/>
        </p:nvCxnSpPr>
        <p:spPr>
          <a:xfrm>
            <a:off x="106344"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44" name="Google Shape;44;p5"/>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45" name="Google Shape;45;p5"/>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46" name="Google Shape;46;p5"/>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47" name="Google Shape;47;p5"/>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cxnSp>
        <p:nvCxnSpPr>
          <p:cNvPr id="48" name="Google Shape;48;p5"/>
          <p:cNvCxnSpPr/>
          <p:nvPr/>
        </p:nvCxnSpPr>
        <p:spPr>
          <a:xfrm>
            <a:off x="9113856"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49" name="Google Shape;49;p5"/>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50" name="Google Shape;50;p5"/>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51" name="Google Shape;51;p5"/>
          <p:cNvSpPr/>
          <p:nvPr/>
        </p:nvSpPr>
        <p:spPr>
          <a:xfrm>
            <a:off x="1309632"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52" name="Google Shape;52;p5"/>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53" name="Google Shape;53;p5"/>
          <p:cNvSpPr/>
          <p:nvPr/>
        </p:nvSpPr>
        <p:spPr>
          <a:xfrm>
            <a:off x="1664208" y="5788152"/>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54" name="Google Shape;54;p5"/>
          <p:cNvSpPr/>
          <p:nvPr/>
        </p:nvSpPr>
        <p:spPr>
          <a:xfrm>
            <a:off x="1905000" y="4495800"/>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55" name="Google Shape;55;p5"/>
          <p:cNvSpPr txBox="1">
            <a:spLocks noGrp="1"/>
          </p:cNvSpPr>
          <p:nvPr>
            <p:ph type="sldNum" idx="12"/>
          </p:nvPr>
        </p:nvSpPr>
        <p:spPr>
          <a:xfrm>
            <a:off x="1325544" y="4928702"/>
            <a:ext cx="609600" cy="51752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abeçalho da Seção" type="secHead">
  <p:cSld name="SECTION_HEADER">
    <p:bg>
      <p:bgPr>
        <a:solidFill>
          <a:schemeClr val="dk2"/>
        </a:solidFill>
        <a:effectLst/>
      </p:bgPr>
    </p:bg>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2286000" y="2895600"/>
            <a:ext cx="6172200" cy="205359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3000"/>
              <a:buFont typeface="Century Schoolbook"/>
              <a:buNone/>
              <a:defRPr sz="3000" b="1"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6"/>
          <p:cNvSpPr txBox="1">
            <a:spLocks noGrp="1"/>
          </p:cNvSpPr>
          <p:nvPr>
            <p:ph type="body" idx="1"/>
          </p:nvPr>
        </p:nvSpPr>
        <p:spPr>
          <a:xfrm>
            <a:off x="2286000" y="5010150"/>
            <a:ext cx="6172200" cy="1371600"/>
          </a:xfrm>
          <a:prstGeom prst="rect">
            <a:avLst/>
          </a:prstGeom>
          <a:noFill/>
          <a:ln>
            <a:noFill/>
          </a:ln>
        </p:spPr>
        <p:txBody>
          <a:bodyPr spcFirstLastPara="1" wrap="square" lIns="91425" tIns="45700" rIns="91425" bIns="45700" anchor="t" anchorCtr="0">
            <a:noAutofit/>
          </a:bodyPr>
          <a:lstStyle>
            <a:lvl1pPr marL="457200" lvl="0" indent="-228600" algn="l">
              <a:spcBef>
                <a:spcPts val="600"/>
              </a:spcBef>
              <a:spcAft>
                <a:spcPts val="0"/>
              </a:spcAft>
              <a:buSzPts val="1260"/>
              <a:buNone/>
              <a:defRPr sz="1800" b="1">
                <a:solidFill>
                  <a:schemeClr val="lt2"/>
                </a:solidFill>
              </a:defRPr>
            </a:lvl1pPr>
            <a:lvl2pPr marL="914400" lvl="1" indent="-228600" algn="l">
              <a:spcBef>
                <a:spcPts val="360"/>
              </a:spcBef>
              <a:spcAft>
                <a:spcPts val="0"/>
              </a:spcAft>
              <a:buSzPts val="1440"/>
              <a:buNone/>
              <a:defRPr sz="1800">
                <a:solidFill>
                  <a:schemeClr val="lt1"/>
                </a:solidFill>
              </a:defRPr>
            </a:lvl2pPr>
            <a:lvl3pPr marL="1371600" lvl="2" indent="-228600" algn="l">
              <a:spcBef>
                <a:spcPts val="320"/>
              </a:spcBef>
              <a:spcAft>
                <a:spcPts val="0"/>
              </a:spcAft>
              <a:buSzPts val="960"/>
              <a:buNone/>
              <a:defRPr sz="1600">
                <a:solidFill>
                  <a:schemeClr val="lt1"/>
                </a:solidFill>
              </a:defRPr>
            </a:lvl3pPr>
            <a:lvl4pPr marL="1828800" lvl="3" indent="-228600" algn="l">
              <a:spcBef>
                <a:spcPts val="280"/>
              </a:spcBef>
              <a:spcAft>
                <a:spcPts val="0"/>
              </a:spcAft>
              <a:buSzPts val="840"/>
              <a:buNone/>
              <a:defRPr sz="1400">
                <a:solidFill>
                  <a:schemeClr val="lt1"/>
                </a:solidFill>
              </a:defRPr>
            </a:lvl4pPr>
            <a:lvl5pPr marL="2286000" lvl="4" indent="-228600" algn="l">
              <a:spcBef>
                <a:spcPts val="280"/>
              </a:spcBef>
              <a:spcAft>
                <a:spcPts val="0"/>
              </a:spcAft>
              <a:buSzPts val="952"/>
              <a:buNone/>
              <a:defRPr sz="1400">
                <a:solidFill>
                  <a:schemeClr val="lt1"/>
                </a:solidFil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9" name="Google Shape;59;p6"/>
          <p:cNvSpPr txBox="1">
            <a:spLocks noGrp="1"/>
          </p:cNvSpPr>
          <p:nvPr>
            <p:ph type="dt" idx="10"/>
          </p:nvPr>
        </p:nvSpPr>
        <p:spPr>
          <a:xfrm rot="5400000">
            <a:off x="7763256" y="1170432"/>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rot="5400000">
            <a:off x="7077456" y="4178808"/>
            <a:ext cx="3657600" cy="3840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62" name="Google Shape;62;p6"/>
          <p:cNvSpPr/>
          <p:nvPr/>
        </p:nvSpPr>
        <p:spPr>
          <a:xfrm>
            <a:off x="276336" y="0"/>
            <a:ext cx="104664"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63" name="Google Shape;63;p6"/>
          <p:cNvSpPr/>
          <p:nvPr/>
        </p:nvSpPr>
        <p:spPr>
          <a:xfrm>
            <a:off x="990600" y="0"/>
            <a:ext cx="181872"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64" name="Google Shape;64;p6"/>
          <p:cNvSpPr/>
          <p:nvPr/>
        </p:nvSpPr>
        <p:spPr>
          <a:xfrm>
            <a:off x="1141320" y="0"/>
            <a:ext cx="23028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65" name="Google Shape;65;p6"/>
          <p:cNvCxnSpPr/>
          <p:nvPr/>
        </p:nvCxnSpPr>
        <p:spPr>
          <a:xfrm>
            <a:off x="106344"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66" name="Google Shape;66;p6"/>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67" name="Google Shape;67;p6"/>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68" name="Google Shape;68;p6"/>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69" name="Google Shape;69;p6"/>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sp>
        <p:nvSpPr>
          <p:cNvPr id="70" name="Google Shape;70;p6"/>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1" name="Google Shape;71;p6"/>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2" name="Google Shape;72;p6"/>
          <p:cNvSpPr/>
          <p:nvPr/>
        </p:nvSpPr>
        <p:spPr>
          <a:xfrm>
            <a:off x="1324704"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3" name="Google Shape;73;p6"/>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4" name="Google Shape;74;p6"/>
          <p:cNvSpPr/>
          <p:nvPr/>
        </p:nvSpPr>
        <p:spPr>
          <a:xfrm>
            <a:off x="1664208" y="5791200"/>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5" name="Google Shape;75;p6"/>
          <p:cNvSpPr/>
          <p:nvPr/>
        </p:nvSpPr>
        <p:spPr>
          <a:xfrm>
            <a:off x="1879040" y="4479888"/>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76" name="Google Shape;76;p6"/>
          <p:cNvCxnSpPr/>
          <p:nvPr/>
        </p:nvCxnSpPr>
        <p:spPr>
          <a:xfrm>
            <a:off x="9097944"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77" name="Google Shape;77;p6"/>
          <p:cNvSpPr txBox="1">
            <a:spLocks noGrp="1"/>
          </p:cNvSpPr>
          <p:nvPr>
            <p:ph type="sldNum" idx="12"/>
          </p:nvPr>
        </p:nvSpPr>
        <p:spPr>
          <a:xfrm>
            <a:off x="1340616" y="4928702"/>
            <a:ext cx="609600" cy="51752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78"/>
        <p:cNvGrpSpPr/>
        <p:nvPr/>
      </p:nvGrpSpPr>
      <p:grpSpPr>
        <a:xfrm>
          <a:off x="0" y="0"/>
          <a:ext cx="0" cy="0"/>
          <a:chOff x="0" y="0"/>
          <a:chExt cx="0" cy="0"/>
        </a:xfrm>
      </p:grpSpPr>
      <p:sp>
        <p:nvSpPr>
          <p:cNvPr id="79" name="Google Shape;79;p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7"/>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7"/>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pt-BR"/>
              <a:t>‹nº›</a:t>
            </a:fld>
            <a:endParaRPr/>
          </a:p>
        </p:txBody>
      </p:sp>
      <p:sp>
        <p:nvSpPr>
          <p:cNvPr id="83" name="Google Shape;83;p7"/>
          <p:cNvSpPr txBox="1">
            <a:spLocks noGrp="1"/>
          </p:cNvSpPr>
          <p:nvPr>
            <p:ph type="body" idx="1"/>
          </p:nvPr>
        </p:nvSpPr>
        <p:spPr>
          <a:xfrm>
            <a:off x="457200" y="1600200"/>
            <a:ext cx="3657600" cy="45720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7"/>
          <p:cNvSpPr txBox="1">
            <a:spLocks noGrp="1"/>
          </p:cNvSpPr>
          <p:nvPr>
            <p:ph type="body" idx="2"/>
          </p:nvPr>
        </p:nvSpPr>
        <p:spPr>
          <a:xfrm>
            <a:off x="4270248" y="1600200"/>
            <a:ext cx="3657600" cy="45720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457200" y="273050"/>
            <a:ext cx="7543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8"/>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8"/>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8"/>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pt-BR"/>
              <a:t>‹nº›</a:t>
            </a:fld>
            <a:endParaRPr/>
          </a:p>
        </p:txBody>
      </p:sp>
      <p:sp>
        <p:nvSpPr>
          <p:cNvPr id="90" name="Google Shape;90;p8"/>
          <p:cNvSpPr txBox="1">
            <a:spLocks noGrp="1"/>
          </p:cNvSpPr>
          <p:nvPr>
            <p:ph type="body" idx="1"/>
          </p:nvPr>
        </p:nvSpPr>
        <p:spPr>
          <a:xfrm>
            <a:off x="457200" y="2362200"/>
            <a:ext cx="3657600" cy="38862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1" name="Google Shape;91;p8"/>
          <p:cNvSpPr txBox="1">
            <a:spLocks noGrp="1"/>
          </p:cNvSpPr>
          <p:nvPr>
            <p:ph type="body" idx="2"/>
          </p:nvPr>
        </p:nvSpPr>
        <p:spPr>
          <a:xfrm>
            <a:off x="4371975" y="2362200"/>
            <a:ext cx="3657600" cy="3886200"/>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2" name="Google Shape;92;p8"/>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3" name="Google Shape;93;p8"/>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9"/>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9"/>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pt-BR"/>
              <a:t>‹nº›</a:t>
            </a:fld>
            <a:endParaRPr/>
          </a:p>
        </p:txBody>
      </p:sp>
      <p:sp>
        <p:nvSpPr>
          <p:cNvPr id="98" name="Google Shape;98;p9"/>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údo com Legenda" type="objTx">
  <p:cSld name="OBJECT_WITH_CAPTION_TEXT">
    <p:bg>
      <p:bgPr>
        <a:solidFill>
          <a:schemeClr val="lt1"/>
        </a:solidFill>
        <a:effectLst/>
      </p:bgPr>
    </p:bg>
    <p:spTree>
      <p:nvGrpSpPr>
        <p:cNvPr id="1" name="Shape 99"/>
        <p:cNvGrpSpPr/>
        <p:nvPr/>
      </p:nvGrpSpPr>
      <p:grpSpPr>
        <a:xfrm>
          <a:off x="0" y="0"/>
          <a:ext cx="0" cy="0"/>
          <a:chOff x="0" y="0"/>
          <a:chExt cx="0" cy="0"/>
        </a:xfrm>
      </p:grpSpPr>
      <p:cxnSp>
        <p:nvCxnSpPr>
          <p:cNvPr id="100" name="Google Shape;100;p10"/>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101" name="Google Shape;101;p10"/>
          <p:cNvSpPr txBox="1">
            <a:spLocks noGrp="1"/>
          </p:cNvSpPr>
          <p:nvPr>
            <p:ph type="title"/>
          </p:nvPr>
        </p:nvSpPr>
        <p:spPr>
          <a:xfrm rot="5400000">
            <a:off x="3371850" y="3200400"/>
            <a:ext cx="630936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Century Schoolbook"/>
              <a:buNone/>
              <a:defRPr sz="2000" b="1"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0"/>
          <p:cNvSpPr txBox="1">
            <a:spLocks noGrp="1"/>
          </p:cNvSpPr>
          <p:nvPr>
            <p:ph type="body" idx="1"/>
          </p:nvPr>
        </p:nvSpPr>
        <p:spPr>
          <a:xfrm>
            <a:off x="6812280" y="274320"/>
            <a:ext cx="1527048" cy="498348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840"/>
              <a:buNone/>
              <a:defRPr sz="1200"/>
            </a:lvl1pPr>
            <a:lvl2pPr marL="914400" lvl="1" indent="-228600" algn="l">
              <a:spcBef>
                <a:spcPts val="1000"/>
              </a:spcBef>
              <a:spcAft>
                <a:spcPts val="0"/>
              </a:spcAft>
              <a:buSzPts val="960"/>
              <a:buNone/>
              <a:defRPr sz="1200"/>
            </a:lvl2pPr>
            <a:lvl3pPr marL="1371600" lvl="2" indent="-228600" algn="l">
              <a:spcBef>
                <a:spcPts val="200"/>
              </a:spcBef>
              <a:spcAft>
                <a:spcPts val="0"/>
              </a:spcAft>
              <a:buSzPts val="600"/>
              <a:buNone/>
              <a:defRPr sz="1000"/>
            </a:lvl3pPr>
            <a:lvl4pPr marL="1828800" lvl="3" indent="-228600" algn="l">
              <a:spcBef>
                <a:spcPts val="180"/>
              </a:spcBef>
              <a:spcAft>
                <a:spcPts val="0"/>
              </a:spcAft>
              <a:buSzPts val="540"/>
              <a:buNone/>
              <a:defRPr sz="900"/>
            </a:lvl4pPr>
            <a:lvl5pPr marL="2286000" lvl="4" indent="-228600" algn="l">
              <a:spcBef>
                <a:spcPts val="180"/>
              </a:spcBef>
              <a:spcAft>
                <a:spcPts val="0"/>
              </a:spcAft>
              <a:buSzPts val="612"/>
              <a:buNone/>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cxnSp>
        <p:nvCxnSpPr>
          <p:cNvPr id="103" name="Google Shape;103;p10"/>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04" name="Google Shape;104;p10"/>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cxnSp>
        <p:nvCxnSpPr>
          <p:cNvPr id="105" name="Google Shape;105;p10"/>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06" name="Google Shape;106;p10"/>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107" name="Google Shape;107;p10"/>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08" name="Google Shape;108;p10"/>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09" name="Google Shape;109;p10"/>
          <p:cNvSpPr txBox="1">
            <a:spLocks noGrp="1"/>
          </p:cNvSpPr>
          <p:nvPr>
            <p:ph type="body" idx="2"/>
          </p:nvPr>
        </p:nvSpPr>
        <p:spPr>
          <a:xfrm>
            <a:off x="304800" y="274320"/>
            <a:ext cx="5638800" cy="6327648"/>
          </a:xfrm>
          <a:prstGeom prst="rect">
            <a:avLst/>
          </a:prstGeom>
          <a:noFill/>
          <a:ln>
            <a:noFill/>
          </a:ln>
        </p:spPr>
        <p:txBody>
          <a:bodyPr spcFirstLastPara="1" wrap="square" lIns="91425" tIns="45700" rIns="91425" bIns="45700" anchor="t" anchorCtr="0">
            <a:no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10" name="Google Shape;110;p10"/>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0"/>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pt-BR"/>
              <a:t>‹nº›</a:t>
            </a:fld>
            <a:endParaRPr/>
          </a:p>
        </p:txBody>
      </p:sp>
      <p:sp>
        <p:nvSpPr>
          <p:cNvPr id="112" name="Google Shape;112;p10"/>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1.jp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1"/>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11" name="Google Shape;11;p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3" name="Google Shape;13;p1"/>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4" name="Google Shape;14;p1"/>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cxnSp>
        <p:nvCxnSpPr>
          <p:cNvPr id="15" name="Google Shape;15;p1"/>
          <p:cNvCxnSpPr/>
          <p:nvPr/>
        </p:nvCxnSpPr>
        <p:spPr>
          <a:xfrm>
            <a:off x="76200" y="0"/>
            <a:ext cx="0" cy="6858000"/>
          </a:xfrm>
          <a:prstGeom prst="straightConnector1">
            <a:avLst/>
          </a:prstGeom>
          <a:noFill/>
          <a:ln w="57150" cap="flat" cmpd="thickThin">
            <a:solidFill>
              <a:srgbClr val="FEC2AC"/>
            </a:solidFill>
            <a:prstDash val="solid"/>
            <a:round/>
            <a:headEnd type="none" w="sm" len="sm"/>
            <a:tailEnd type="none" w="sm" len="sm"/>
          </a:ln>
        </p:spPr>
      </p:cxnSp>
      <p:cxnSp>
        <p:nvCxnSpPr>
          <p:cNvPr id="16" name="Google Shape;16;p1"/>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7" name="Google Shape;17;p1"/>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8" name="Google Shape;18;p1"/>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9" name="Google Shape;19;p1"/>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0" name="Google Shape;20;p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Google Shape;140;p14"/>
          <p:cNvSpPr/>
          <p:nvPr/>
        </p:nvSpPr>
        <p:spPr>
          <a:xfrm>
            <a:off x="457490" y="6697677"/>
            <a:ext cx="8234815" cy="0"/>
          </a:xfrm>
          <a:custGeom>
            <a:avLst/>
            <a:gdLst/>
            <a:ahLst/>
            <a:cxnLst/>
            <a:rect l="l" t="t" r="r" b="b"/>
            <a:pathLst>
              <a:path w="9023985" h="120000" extrusionOk="0">
                <a:moveTo>
                  <a:pt x="0" y="0"/>
                </a:moveTo>
                <a:lnTo>
                  <a:pt x="9023921" y="0"/>
                </a:lnTo>
              </a:path>
            </a:pathLst>
          </a:custGeom>
          <a:noFill/>
          <a:ln w="50800" cap="flat" cmpd="sng">
            <a:solidFill>
              <a:srgbClr val="CFD3D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88">
              <a:solidFill>
                <a:srgbClr val="000000"/>
              </a:solidFill>
              <a:latin typeface="Calibri"/>
              <a:ea typeface="Calibri"/>
              <a:cs typeface="Calibri"/>
              <a:sym typeface="Calibri"/>
            </a:endParaRPr>
          </a:p>
        </p:txBody>
      </p:sp>
      <p:sp>
        <p:nvSpPr>
          <p:cNvPr id="141" name="Google Shape;141;p14"/>
          <p:cNvSpPr/>
          <p:nvPr/>
        </p:nvSpPr>
        <p:spPr>
          <a:xfrm>
            <a:off x="457490" y="1524000"/>
            <a:ext cx="8234815" cy="0"/>
          </a:xfrm>
          <a:custGeom>
            <a:avLst/>
            <a:gdLst/>
            <a:ahLst/>
            <a:cxnLst/>
            <a:rect l="l" t="t" r="r" b="b"/>
            <a:pathLst>
              <a:path w="9023985" h="120000" extrusionOk="0">
                <a:moveTo>
                  <a:pt x="0" y="0"/>
                </a:moveTo>
                <a:lnTo>
                  <a:pt x="9023921" y="0"/>
                </a:lnTo>
              </a:path>
            </a:pathLst>
          </a:custGeom>
          <a:noFill/>
          <a:ln w="50800" cap="flat" cmpd="sng">
            <a:solidFill>
              <a:srgbClr val="DA000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88">
              <a:solidFill>
                <a:srgbClr val="000000"/>
              </a:solidFill>
              <a:latin typeface="Calibri"/>
              <a:ea typeface="Calibri"/>
              <a:cs typeface="Calibri"/>
              <a:sym typeface="Calibri"/>
            </a:endParaRPr>
          </a:p>
        </p:txBody>
      </p:sp>
      <p:sp>
        <p:nvSpPr>
          <p:cNvPr id="142" name="Google Shape;142;p14"/>
          <p:cNvSpPr txBox="1">
            <a:spLocks noGrp="1"/>
          </p:cNvSpPr>
          <p:nvPr>
            <p:ph type="title"/>
          </p:nvPr>
        </p:nvSpPr>
        <p:spPr>
          <a:xfrm>
            <a:off x="747467" y="833157"/>
            <a:ext cx="7654860" cy="553998"/>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3600" b="1" i="0" u="none" strike="noStrike" cap="none">
                <a:solidFill>
                  <a:srgbClr val="DA000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3" name="Google Shape;143;p14"/>
          <p:cNvSpPr txBox="1">
            <a:spLocks noGrp="1"/>
          </p:cNvSpPr>
          <p:nvPr>
            <p:ph type="body" idx="1"/>
          </p:nvPr>
        </p:nvSpPr>
        <p:spPr>
          <a:xfrm>
            <a:off x="537791" y="1629335"/>
            <a:ext cx="8074210" cy="461665"/>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44" name="Google Shape;144;p14"/>
          <p:cNvSpPr txBox="1">
            <a:spLocks noGrp="1"/>
          </p:cNvSpPr>
          <p:nvPr>
            <p:ph type="ftr" idx="11"/>
          </p:nvPr>
        </p:nvSpPr>
        <p:spPr>
          <a:xfrm>
            <a:off x="3110930" y="6377940"/>
            <a:ext cx="2927934" cy="276999"/>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5" name="Google Shape;145;p14"/>
          <p:cNvSpPr txBox="1">
            <a:spLocks noGrp="1"/>
          </p:cNvSpPr>
          <p:nvPr>
            <p:ph type="dt" idx="10"/>
          </p:nvPr>
        </p:nvSpPr>
        <p:spPr>
          <a:xfrm>
            <a:off x="457490" y="6377940"/>
            <a:ext cx="2104452" cy="276999"/>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6" name="Google Shape;146;p14"/>
          <p:cNvSpPr txBox="1">
            <a:spLocks noGrp="1"/>
          </p:cNvSpPr>
          <p:nvPr>
            <p:ph type="sldNum" idx="12"/>
          </p:nvPr>
        </p:nvSpPr>
        <p:spPr>
          <a:xfrm>
            <a:off x="6587853" y="6377940"/>
            <a:ext cx="2104452" cy="276999"/>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177" name="Google Shape;177;p20"/>
          <p:cNvSpPr txBox="1">
            <a:spLocks noGrp="1"/>
          </p:cNvSpPr>
          <p:nvPr>
            <p:ph type="body" idx="1"/>
          </p:nvPr>
        </p:nvSpPr>
        <p:spPr>
          <a:xfrm>
            <a:off x="684213" y="1989138"/>
            <a:ext cx="7772400" cy="4114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78" name="Google Shape;178;p2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79" name="Google Shape;179;p2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80" name="Google Shape;180;p2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rgbClr val="000000"/>
                </a:solidFill>
                <a:latin typeface="Times New Roman"/>
                <a:ea typeface="Times New Roman"/>
                <a:cs typeface="Times New Roman"/>
                <a:sym typeface="Times New Roman"/>
              </a:defRPr>
            </a:lvl1pPr>
            <a:lvl2pPr marL="0" marR="0" lvl="1" indent="0" algn="r" rtl="0">
              <a:spcBef>
                <a:spcPts val="0"/>
              </a:spcBef>
              <a:spcAft>
                <a:spcPts val="0"/>
              </a:spcAft>
              <a:buNone/>
              <a:defRPr sz="1400">
                <a:solidFill>
                  <a:srgbClr val="000000"/>
                </a:solidFill>
                <a:latin typeface="Times New Roman"/>
                <a:ea typeface="Times New Roman"/>
                <a:cs typeface="Times New Roman"/>
                <a:sym typeface="Times New Roman"/>
              </a:defRPr>
            </a:lvl2pPr>
            <a:lvl3pPr marL="0" marR="0" lvl="2" indent="0" algn="r" rtl="0">
              <a:spcBef>
                <a:spcPts val="0"/>
              </a:spcBef>
              <a:spcAft>
                <a:spcPts val="0"/>
              </a:spcAft>
              <a:buNone/>
              <a:defRPr sz="1400">
                <a:solidFill>
                  <a:srgbClr val="000000"/>
                </a:solidFill>
                <a:latin typeface="Times New Roman"/>
                <a:ea typeface="Times New Roman"/>
                <a:cs typeface="Times New Roman"/>
                <a:sym typeface="Times New Roman"/>
              </a:defRPr>
            </a:lvl3pPr>
            <a:lvl4pPr marL="0" marR="0" lvl="3" indent="0" algn="r" rtl="0">
              <a:spcBef>
                <a:spcPts val="0"/>
              </a:spcBef>
              <a:spcAft>
                <a:spcPts val="0"/>
              </a:spcAft>
              <a:buNone/>
              <a:defRPr sz="1400">
                <a:solidFill>
                  <a:srgbClr val="000000"/>
                </a:solidFill>
                <a:latin typeface="Times New Roman"/>
                <a:ea typeface="Times New Roman"/>
                <a:cs typeface="Times New Roman"/>
                <a:sym typeface="Times New Roman"/>
              </a:defRPr>
            </a:lvl4pPr>
            <a:lvl5pPr marL="0" marR="0" lvl="4" indent="0" algn="r" rtl="0">
              <a:spcBef>
                <a:spcPts val="0"/>
              </a:spcBef>
              <a:spcAft>
                <a:spcPts val="0"/>
              </a:spcAft>
              <a:buNone/>
              <a:defRPr sz="1400">
                <a:solidFill>
                  <a:srgbClr val="000000"/>
                </a:solidFill>
                <a:latin typeface="Times New Roman"/>
                <a:ea typeface="Times New Roman"/>
                <a:cs typeface="Times New Roman"/>
                <a:sym typeface="Times New Roman"/>
              </a:defRPr>
            </a:lvl5pPr>
            <a:lvl6pPr marL="0" marR="0" lvl="5" indent="0" algn="r" rtl="0">
              <a:spcBef>
                <a:spcPts val="0"/>
              </a:spcBef>
              <a:spcAft>
                <a:spcPts val="0"/>
              </a:spcAft>
              <a:buNone/>
              <a:defRPr sz="1400">
                <a:solidFill>
                  <a:srgbClr val="000000"/>
                </a:solidFill>
                <a:latin typeface="Times New Roman"/>
                <a:ea typeface="Times New Roman"/>
                <a:cs typeface="Times New Roman"/>
                <a:sym typeface="Times New Roman"/>
              </a:defRPr>
            </a:lvl6pPr>
            <a:lvl7pPr marL="0" marR="0" lvl="6" indent="0" algn="r" rtl="0">
              <a:spcBef>
                <a:spcPts val="0"/>
              </a:spcBef>
              <a:spcAft>
                <a:spcPts val="0"/>
              </a:spcAft>
              <a:buNone/>
              <a:defRPr sz="1400">
                <a:solidFill>
                  <a:srgbClr val="000000"/>
                </a:solidFill>
                <a:latin typeface="Times New Roman"/>
                <a:ea typeface="Times New Roman"/>
                <a:cs typeface="Times New Roman"/>
                <a:sym typeface="Times New Roman"/>
              </a:defRPr>
            </a:lvl7pPr>
            <a:lvl8pPr marL="0" marR="0" lvl="7" indent="0" algn="r" rtl="0">
              <a:spcBef>
                <a:spcPts val="0"/>
              </a:spcBef>
              <a:spcAft>
                <a:spcPts val="0"/>
              </a:spcAft>
              <a:buNone/>
              <a:defRPr sz="1400">
                <a:solidFill>
                  <a:srgbClr val="000000"/>
                </a:solidFill>
                <a:latin typeface="Times New Roman"/>
                <a:ea typeface="Times New Roman"/>
                <a:cs typeface="Times New Roman"/>
                <a:sym typeface="Times New Roman"/>
              </a:defRPr>
            </a:lvl8pPr>
            <a:lvl9pPr marL="0" marR="0" lvl="8" indent="0" algn="r" rtl="0">
              <a:spcBef>
                <a:spcPts val="0"/>
              </a:spcBef>
              <a:spcAft>
                <a:spcPts val="0"/>
              </a:spcAft>
              <a:buNone/>
              <a:defRPr sz="14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mailto:andrezabarcaro@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hyperlink" Target="https://guialinux.uniriotec.br/fsck/"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hyperlink" Target="https://www.apple.com/br/" TargetMode="External"/><Relationship Id="rId4" Type="http://schemas.openxmlformats.org/officeDocument/2006/relationships/hyperlink" Target="https://www.ibm.com/br-pt/"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https://pt.wikipedia.org/wiki/Windows_95" TargetMode="External"/><Relationship Id="rId5" Type="http://schemas.openxmlformats.org/officeDocument/2006/relationships/hyperlink" Target="https://www.microsoft.com/pt-br/windows" TargetMode="External"/><Relationship Id="rId4" Type="http://schemas.openxmlformats.org/officeDocument/2006/relationships/hyperlink" Target="https://pt.wikipedia.org/wiki/MS-DOS"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pt.wikipedia.org/wiki/Unix"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hyperlink" Target="https://www.ibm.com/br-pt/" TargetMode="External"/><Relationship Id="rId5" Type="http://schemas.openxmlformats.org/officeDocument/2006/relationships/hyperlink" Target="https://pt.wikipedia.org/wiki/OS/2" TargetMode="External"/><Relationship Id="rId4" Type="http://schemas.openxmlformats.org/officeDocument/2006/relationships/hyperlink" Target="https://www.microsoft.com/pt-br/windows"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5.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21.jpg"/></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3.xml"/><Relationship Id="rId1" Type="http://schemas.openxmlformats.org/officeDocument/2006/relationships/slideLayout" Target="../slideLayouts/slideLayout3.xml"/><Relationship Id="rId4" Type="http://schemas.openxmlformats.org/officeDocument/2006/relationships/image" Target="../media/image24.jpg"/></Relationships>
</file>

<file path=ppt/slides/_rels/slide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2"/>
          <p:cNvPicPr preferRelativeResize="0"/>
          <p:nvPr/>
        </p:nvPicPr>
        <p:blipFill rotWithShape="1">
          <a:blip r:embed="rId3">
            <a:alphaModFix/>
          </a:blip>
          <a:srcRect/>
          <a:stretch/>
        </p:blipFill>
        <p:spPr>
          <a:xfrm>
            <a:off x="0" y="0"/>
            <a:ext cx="9144000" cy="6843713"/>
          </a:xfrm>
          <a:prstGeom prst="rect">
            <a:avLst/>
          </a:prstGeom>
          <a:noFill/>
          <a:ln>
            <a:noFill/>
          </a:ln>
        </p:spPr>
      </p:pic>
      <p:sp>
        <p:nvSpPr>
          <p:cNvPr id="257" name="Google Shape;257;p32"/>
          <p:cNvSpPr/>
          <p:nvPr/>
        </p:nvSpPr>
        <p:spPr>
          <a:xfrm>
            <a:off x="2707954" y="5732463"/>
            <a:ext cx="4271018" cy="833178"/>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1600"/>
              <a:buFont typeface="Verdana"/>
              <a:buNone/>
            </a:pPr>
            <a:r>
              <a:rPr lang="pt-BR" sz="1600" b="1" i="0" u="none" strike="noStrike" cap="none">
                <a:solidFill>
                  <a:srgbClr val="000000"/>
                </a:solidFill>
                <a:latin typeface="Verdana"/>
                <a:ea typeface="Verdana"/>
                <a:cs typeface="Verdana"/>
                <a:sym typeface="Verdana"/>
              </a:rPr>
              <a:t>Andreza Barcaro e Valesca Barbosa</a:t>
            </a:r>
            <a:endParaRPr/>
          </a:p>
          <a:p>
            <a:pPr marL="0" marR="0" lvl="0" indent="0" algn="ctr" rtl="0">
              <a:lnSpc>
                <a:spcPct val="100000"/>
              </a:lnSpc>
              <a:spcBef>
                <a:spcPts val="0"/>
              </a:spcBef>
              <a:spcAft>
                <a:spcPts val="0"/>
              </a:spcAft>
              <a:buClr>
                <a:srgbClr val="000000"/>
              </a:buClr>
              <a:buSzPts val="1600"/>
              <a:buFont typeface="Verdana"/>
              <a:buNone/>
            </a:pPr>
            <a:r>
              <a:rPr lang="pt-BR" sz="1600" b="1" i="0" u="sng" strike="noStrike" cap="none">
                <a:solidFill>
                  <a:schemeClr val="hlink"/>
                </a:solidFill>
                <a:latin typeface="Verdana"/>
                <a:ea typeface="Verdana"/>
                <a:cs typeface="Verdana"/>
                <a:sym typeface="Verdana"/>
                <a:hlinkClick r:id="rId4"/>
              </a:rPr>
              <a:t>andrezabarcaro@gmail.com</a:t>
            </a:r>
            <a:endParaRPr sz="1600" b="1" i="0" u="none" strike="noStrike" cap="none">
              <a:solidFill>
                <a:srgbClr val="000000"/>
              </a:solidFill>
              <a:latin typeface="Verdana"/>
              <a:ea typeface="Verdana"/>
              <a:cs typeface="Verdana"/>
              <a:sym typeface="Verdana"/>
            </a:endParaRPr>
          </a:p>
          <a:p>
            <a:pPr marL="0" marR="0" lvl="0" indent="0" algn="ctr" rtl="0">
              <a:lnSpc>
                <a:spcPct val="100000"/>
              </a:lnSpc>
              <a:spcBef>
                <a:spcPts val="0"/>
              </a:spcBef>
              <a:spcAft>
                <a:spcPts val="0"/>
              </a:spcAft>
              <a:buClr>
                <a:srgbClr val="000000"/>
              </a:buClr>
              <a:buSzPts val="1600"/>
              <a:buFont typeface="Verdana"/>
              <a:buNone/>
            </a:pPr>
            <a:r>
              <a:rPr lang="pt-BR" sz="1600" b="1" i="0" u="none" strike="noStrike" cap="none">
                <a:solidFill>
                  <a:srgbClr val="000000"/>
                </a:solidFill>
                <a:latin typeface="Verdana"/>
                <a:ea typeface="Verdana"/>
                <a:cs typeface="Verdana"/>
                <a:sym typeface="Verdana"/>
              </a:rPr>
              <a:t>valescaaraujo994@gmail.com</a:t>
            </a:r>
            <a:endParaRPr/>
          </a:p>
        </p:txBody>
      </p:sp>
      <p:sp>
        <p:nvSpPr>
          <p:cNvPr id="258" name="Google Shape;258;p3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Verdana"/>
              <a:buNone/>
            </a:pPr>
            <a:fld id="{00000000-1234-1234-1234-123412341234}" type="slidenum">
              <a:rPr lang="pt-BR" sz="1200" b="1" i="0" u="none" strike="noStrike" cap="none">
                <a:solidFill>
                  <a:srgbClr val="000000"/>
                </a:solidFill>
                <a:latin typeface="Verdana"/>
                <a:ea typeface="Verdana"/>
                <a:cs typeface="Verdana"/>
                <a:sym typeface="Verdana"/>
              </a:rPr>
              <a:t>1</a:t>
            </a:fld>
            <a:endParaRPr sz="1200" b="1" i="0" u="none" strike="noStrike" cap="none">
              <a:solidFill>
                <a:srgbClr val="000000"/>
              </a:solidFill>
              <a:latin typeface="Verdana"/>
              <a:ea typeface="Verdana"/>
              <a:cs typeface="Verdana"/>
              <a:sym typeface="Verdana"/>
            </a:endParaRPr>
          </a:p>
        </p:txBody>
      </p:sp>
      <p:pic>
        <p:nvPicPr>
          <p:cNvPr id="259" name="Google Shape;259;p32"/>
          <p:cNvPicPr preferRelativeResize="0"/>
          <p:nvPr/>
        </p:nvPicPr>
        <p:blipFill rotWithShape="1">
          <a:blip r:embed="rId5">
            <a:alphaModFix/>
          </a:blip>
          <a:srcRect/>
          <a:stretch/>
        </p:blipFill>
        <p:spPr>
          <a:xfrm>
            <a:off x="3995738" y="2708275"/>
            <a:ext cx="1333500" cy="1000125"/>
          </a:xfrm>
          <a:prstGeom prst="rect">
            <a:avLst/>
          </a:prstGeom>
          <a:noFill/>
          <a:ln>
            <a:noFill/>
          </a:ln>
        </p:spPr>
      </p:pic>
      <p:sp>
        <p:nvSpPr>
          <p:cNvPr id="260" name="Google Shape;260;p32"/>
          <p:cNvSpPr txBox="1"/>
          <p:nvPr/>
        </p:nvSpPr>
        <p:spPr>
          <a:xfrm>
            <a:off x="1835696" y="4077072"/>
            <a:ext cx="5976663"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pt-BR" sz="2800" b="1" i="0" u="none" strike="noStrike" cap="none">
                <a:solidFill>
                  <a:schemeClr val="dk1"/>
                </a:solidFill>
                <a:latin typeface="Century Schoolbook"/>
                <a:ea typeface="Century Schoolbook"/>
                <a:cs typeface="Century Schoolbook"/>
                <a:sym typeface="Century Schoolbook"/>
              </a:rPr>
              <a:t>Estruatura</a:t>
            </a:r>
            <a:r>
              <a:rPr lang="pt-BR" sz="2800" b="1" i="0" u="none" strike="noStrike" cap="none" dirty="0">
                <a:solidFill>
                  <a:schemeClr val="dk1"/>
                </a:solidFill>
                <a:latin typeface="Century Schoolbook"/>
                <a:ea typeface="Century Schoolbook"/>
                <a:cs typeface="Century Schoolbook"/>
                <a:sym typeface="Century Schoolbook"/>
              </a:rPr>
              <a:t> ,dispositivos e sistemas de arquivo do </a:t>
            </a:r>
            <a:r>
              <a:rPr lang="pt-BR" sz="2800" b="1" i="0" u="none" strike="noStrike" cap="none" dirty="0" err="1">
                <a:solidFill>
                  <a:schemeClr val="dk1"/>
                </a:solidFill>
                <a:latin typeface="Century Schoolbook"/>
                <a:ea typeface="Century Schoolbook"/>
                <a:cs typeface="Century Schoolbook"/>
                <a:sym typeface="Century Schoolbook"/>
              </a:rPr>
              <a:t>linux</a:t>
            </a:r>
            <a:endParaRPr sz="2800" b="1"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322" name="Google Shape;322;p41"/>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323" name="Google Shape;323;p41"/>
          <p:cNvSpPr txBox="1">
            <a:spLocks noGrp="1"/>
          </p:cNvSpPr>
          <p:nvPr>
            <p:ph type="ctrTitle"/>
          </p:nvPr>
        </p:nvSpPr>
        <p:spPr>
          <a:xfrm>
            <a:off x="747467" y="833157"/>
            <a:ext cx="7654860" cy="491377"/>
          </a:xfrm>
          <a:prstGeom prst="rect">
            <a:avLst/>
          </a:prstGeom>
          <a:noFill/>
          <a:ln>
            <a:noFill/>
          </a:ln>
        </p:spPr>
        <p:txBody>
          <a:bodyPr spcFirstLastPara="1" wrap="square" lIns="0" tIns="0" rIns="0" bIns="0" anchor="t" anchorCtr="0">
            <a:noAutofit/>
          </a:bodyPr>
          <a:lstStyle/>
          <a:p>
            <a:pPr marL="11206" lvl="0" indent="0" algn="r" rtl="0">
              <a:spcBef>
                <a:spcPts val="0"/>
              </a:spcBef>
              <a:spcAft>
                <a:spcPts val="0"/>
              </a:spcAft>
              <a:buNone/>
            </a:pPr>
            <a:r>
              <a:rPr lang="pt-BR">
                <a:solidFill>
                  <a:srgbClr val="7030A0"/>
                </a:solidFill>
              </a:rPr>
              <a:t>/ - raiz</a:t>
            </a:r>
            <a:endParaRPr/>
          </a:p>
        </p:txBody>
      </p:sp>
      <p:sp>
        <p:nvSpPr>
          <p:cNvPr id="324" name="Google Shape;324;p41"/>
          <p:cNvSpPr txBox="1"/>
          <p:nvPr/>
        </p:nvSpPr>
        <p:spPr>
          <a:xfrm>
            <a:off x="672308" y="1675055"/>
            <a:ext cx="7932139" cy="861774"/>
          </a:xfrm>
          <a:prstGeom prst="rect">
            <a:avLst/>
          </a:prstGeom>
          <a:noFill/>
          <a:ln>
            <a:noFill/>
          </a:ln>
        </p:spPr>
        <p:txBody>
          <a:bodyPr spcFirstLastPara="1" wrap="square" lIns="0" tIns="0" rIns="0" bIns="0" anchor="t" anchorCtr="0">
            <a:noAutofit/>
          </a:bodyPr>
          <a:lstStyle/>
          <a:p>
            <a:pPr marL="313781" marR="0" lvl="0" indent="-294986" algn="l" rtl="0">
              <a:spcBef>
                <a:spcPts val="0"/>
              </a:spcBef>
              <a:spcAft>
                <a:spcPts val="0"/>
              </a:spcAft>
              <a:buClr>
                <a:srgbClr val="000000"/>
              </a:buClr>
              <a:buSzPts val="4645"/>
              <a:buFont typeface="Arial"/>
              <a:buChar char="•"/>
            </a:pPr>
            <a:r>
              <a:rPr lang="pt-BR" sz="2800">
                <a:solidFill>
                  <a:srgbClr val="000000"/>
                </a:solidFill>
                <a:latin typeface="Calibri"/>
                <a:ea typeface="Calibri"/>
                <a:cs typeface="Calibri"/>
                <a:sym typeface="Calibri"/>
              </a:rPr>
              <a:t>É na raiz que ficam todos os diretórios do GNU/Linux</a:t>
            </a:r>
            <a:r>
              <a:rPr lang="pt-BR" sz="1941">
                <a:solidFill>
                  <a:srgbClr val="000000"/>
                </a:solidFill>
                <a:latin typeface="Calibri"/>
                <a:ea typeface="Calibri"/>
                <a:cs typeface="Calibri"/>
                <a:sym typeface="Calibri"/>
              </a:rPr>
              <a:t>.</a:t>
            </a:r>
            <a:endParaRPr sz="1941">
              <a:solidFill>
                <a:srgbClr val="000000"/>
              </a:solidFill>
              <a:latin typeface="Calibri"/>
              <a:ea typeface="Calibri"/>
              <a:cs typeface="Calibri"/>
              <a:sym typeface="Calibri"/>
            </a:endParaRPr>
          </a:p>
        </p:txBody>
      </p:sp>
      <p:sp>
        <p:nvSpPr>
          <p:cNvPr id="325" name="Google Shape;325;p41"/>
          <p:cNvSpPr/>
          <p:nvPr/>
        </p:nvSpPr>
        <p:spPr>
          <a:xfrm>
            <a:off x="391108" y="2858474"/>
            <a:ext cx="8366872" cy="311198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pic>
        <p:nvPicPr>
          <p:cNvPr id="330" name="Google Shape;330;p42"/>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331" name="Google Shape;331;p42"/>
          <p:cNvSpPr txBox="1">
            <a:spLocks noGrp="1"/>
          </p:cNvSpPr>
          <p:nvPr>
            <p:ph type="title"/>
          </p:nvPr>
        </p:nvSpPr>
        <p:spPr>
          <a:xfrm>
            <a:off x="747467" y="833157"/>
            <a:ext cx="7654860" cy="488916"/>
          </a:xfrm>
          <a:prstGeom prst="rect">
            <a:avLst/>
          </a:prstGeom>
          <a:noFill/>
          <a:ln>
            <a:noFill/>
          </a:ln>
        </p:spPr>
        <p:txBody>
          <a:bodyPr spcFirstLastPara="1" wrap="square" lIns="0" tIns="0" rIns="0" bIns="0" anchor="t" anchorCtr="0">
            <a:noAutofit/>
          </a:bodyPr>
          <a:lstStyle/>
          <a:p>
            <a:pPr marL="11206" lvl="0" indent="0" algn="r" rtl="0">
              <a:spcBef>
                <a:spcPts val="0"/>
              </a:spcBef>
              <a:spcAft>
                <a:spcPts val="0"/>
              </a:spcAft>
              <a:buNone/>
            </a:pPr>
            <a:r>
              <a:rPr lang="pt-BR">
                <a:solidFill>
                  <a:srgbClr val="7030A0"/>
                </a:solidFill>
              </a:rPr>
              <a:t>/bin</a:t>
            </a:r>
            <a:endParaRPr/>
          </a:p>
        </p:txBody>
      </p:sp>
      <p:sp>
        <p:nvSpPr>
          <p:cNvPr id="332" name="Google Shape;332;p42"/>
          <p:cNvSpPr txBox="1"/>
          <p:nvPr/>
        </p:nvSpPr>
        <p:spPr>
          <a:xfrm>
            <a:off x="-396" y="1629336"/>
            <a:ext cx="9144396" cy="3877985"/>
          </a:xfrm>
          <a:prstGeom prst="rect">
            <a:avLst/>
          </a:prstGeom>
          <a:noFill/>
          <a:ln>
            <a:noFill/>
          </a:ln>
        </p:spPr>
        <p:txBody>
          <a:bodyPr spcFirstLastPara="1" wrap="square" lIns="0" tIns="0" rIns="0" bIns="0" anchor="t" anchorCtr="0">
            <a:noAutofit/>
          </a:bodyPr>
          <a:lstStyle/>
          <a:p>
            <a:pPr marL="11206" marR="4483" lvl="0" indent="806867" algn="l" rtl="0">
              <a:lnSpc>
                <a:spcPct val="150000"/>
              </a:lnSpc>
              <a:spcBef>
                <a:spcPts val="0"/>
              </a:spcBef>
              <a:spcAft>
                <a:spcPts val="0"/>
              </a:spcAft>
              <a:buNone/>
            </a:pPr>
            <a:r>
              <a:rPr lang="pt-BR" sz="2800">
                <a:solidFill>
                  <a:srgbClr val="000000"/>
                </a:solidFill>
                <a:latin typeface="Calibri"/>
                <a:ea typeface="Calibri"/>
                <a:cs typeface="Calibri"/>
                <a:sym typeface="Calibri"/>
              </a:rPr>
              <a:t>O	diretório	/bin	guarda	os	comandos	essenciais	para	o  funcionamento do sistema.</a:t>
            </a:r>
            <a:endParaRPr sz="2800">
              <a:solidFill>
                <a:srgbClr val="000000"/>
              </a:solidFill>
              <a:latin typeface="Calibri"/>
              <a:ea typeface="Calibri"/>
              <a:cs typeface="Calibri"/>
              <a:sym typeface="Calibri"/>
            </a:endParaRPr>
          </a:p>
          <a:p>
            <a:pPr marL="11206" marR="4483" lvl="0" indent="806867" algn="l" rtl="0">
              <a:lnSpc>
                <a:spcPct val="150000"/>
              </a:lnSpc>
              <a:spcBef>
                <a:spcPts val="0"/>
              </a:spcBef>
              <a:spcAft>
                <a:spcPts val="0"/>
              </a:spcAft>
              <a:buNone/>
            </a:pPr>
            <a:r>
              <a:rPr lang="pt-BR" sz="2800">
                <a:solidFill>
                  <a:srgbClr val="000000"/>
                </a:solidFill>
                <a:latin typeface="Calibri"/>
                <a:ea typeface="Calibri"/>
                <a:cs typeface="Calibri"/>
                <a:sym typeface="Calibri"/>
              </a:rPr>
              <a:t>Esse é um diretório público; sendo assim, os comandos que estão  nele podem ser utilizados por qualquer usuário do sistema.</a:t>
            </a:r>
            <a:endParaRPr sz="2800">
              <a:solidFill>
                <a:srgbClr val="000000"/>
              </a:solidFill>
              <a:latin typeface="Calibri"/>
              <a:ea typeface="Calibri"/>
              <a:cs typeface="Calibri"/>
              <a:sym typeface="Calibri"/>
            </a:endParaRPr>
          </a:p>
          <a:p>
            <a:pPr marL="818073" marR="0" lvl="0" indent="0" algn="l" rtl="0">
              <a:spcBef>
                <a:spcPts val="1165"/>
              </a:spcBef>
              <a:spcAft>
                <a:spcPts val="0"/>
              </a:spcAft>
              <a:buNone/>
            </a:pPr>
            <a:r>
              <a:rPr lang="pt-BR" sz="2800">
                <a:solidFill>
                  <a:srgbClr val="000000"/>
                </a:solidFill>
                <a:latin typeface="Calibri"/>
                <a:ea typeface="Calibri"/>
                <a:cs typeface="Calibri"/>
                <a:sym typeface="Calibri"/>
              </a:rPr>
              <a:t>Entre os comandos, estão o bash, ls, echo, cp e outros</a:t>
            </a:r>
            <a:r>
              <a:rPr lang="pt-BR" sz="3200">
                <a:solidFill>
                  <a:srgbClr val="000000"/>
                </a:solidFill>
                <a:latin typeface="Calibri"/>
                <a:ea typeface="Calibri"/>
                <a:cs typeface="Calibri"/>
                <a:sym typeface="Calibri"/>
              </a:rPr>
              <a:t>.</a:t>
            </a:r>
            <a:endParaRPr sz="320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43"/>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338" name="Google Shape;338;p43"/>
          <p:cNvSpPr txBox="1">
            <a:spLocks noGrp="1"/>
          </p:cNvSpPr>
          <p:nvPr>
            <p:ph type="title"/>
          </p:nvPr>
        </p:nvSpPr>
        <p:spPr>
          <a:xfrm>
            <a:off x="747467" y="833157"/>
            <a:ext cx="7654860" cy="488916"/>
          </a:xfrm>
          <a:prstGeom prst="rect">
            <a:avLst/>
          </a:prstGeom>
          <a:noFill/>
          <a:ln>
            <a:noFill/>
          </a:ln>
        </p:spPr>
        <p:txBody>
          <a:bodyPr spcFirstLastPara="1" wrap="square" lIns="0" tIns="0" rIns="0" bIns="0" anchor="t" anchorCtr="0">
            <a:noAutofit/>
          </a:bodyPr>
          <a:lstStyle/>
          <a:p>
            <a:pPr marL="11206" lvl="0" indent="0" algn="r" rtl="0">
              <a:spcBef>
                <a:spcPts val="0"/>
              </a:spcBef>
              <a:spcAft>
                <a:spcPts val="0"/>
              </a:spcAft>
              <a:buNone/>
            </a:pPr>
            <a:r>
              <a:rPr lang="pt-BR">
                <a:solidFill>
                  <a:srgbClr val="7030A0"/>
                </a:solidFill>
              </a:rPr>
              <a:t>/boot</a:t>
            </a:r>
            <a:endParaRPr/>
          </a:p>
        </p:txBody>
      </p:sp>
      <p:sp>
        <p:nvSpPr>
          <p:cNvPr id="339" name="Google Shape;339;p43"/>
          <p:cNvSpPr txBox="1"/>
          <p:nvPr/>
        </p:nvSpPr>
        <p:spPr>
          <a:xfrm>
            <a:off x="6998633" y="1777253"/>
            <a:ext cx="1480297" cy="298672"/>
          </a:xfrm>
          <a:prstGeom prst="rect">
            <a:avLst/>
          </a:prstGeom>
          <a:noFill/>
          <a:ln>
            <a:noFill/>
          </a:ln>
        </p:spPr>
        <p:txBody>
          <a:bodyPr spcFirstLastPara="1" wrap="square" lIns="0" tIns="0" rIns="0" bIns="0" anchor="t" anchorCtr="0">
            <a:noAutofit/>
          </a:bodyPr>
          <a:lstStyle/>
          <a:p>
            <a:pPr marL="11206" marR="0" lvl="0" indent="0" algn="l" rtl="0">
              <a:spcBef>
                <a:spcPts val="0"/>
              </a:spcBef>
              <a:spcAft>
                <a:spcPts val="0"/>
              </a:spcAft>
              <a:buNone/>
            </a:pPr>
            <a:r>
              <a:rPr lang="pt-BR" sz="1941">
                <a:solidFill>
                  <a:srgbClr val="000000"/>
                </a:solidFill>
                <a:latin typeface="Calibri"/>
                <a:ea typeface="Calibri"/>
                <a:cs typeface="Calibri"/>
                <a:sym typeface="Calibri"/>
              </a:rPr>
              <a:t>necessários	à</a:t>
            </a:r>
            <a:endParaRPr sz="1941">
              <a:solidFill>
                <a:srgbClr val="000000"/>
              </a:solidFill>
              <a:latin typeface="Calibri"/>
              <a:ea typeface="Calibri"/>
              <a:cs typeface="Calibri"/>
              <a:sym typeface="Calibri"/>
            </a:endParaRPr>
          </a:p>
        </p:txBody>
      </p:sp>
      <p:sp>
        <p:nvSpPr>
          <p:cNvPr id="340" name="Google Shape;340;p43"/>
          <p:cNvSpPr txBox="1"/>
          <p:nvPr/>
        </p:nvSpPr>
        <p:spPr>
          <a:xfrm>
            <a:off x="672308" y="1629336"/>
            <a:ext cx="6202456" cy="896015"/>
          </a:xfrm>
          <a:prstGeom prst="rect">
            <a:avLst/>
          </a:prstGeom>
          <a:noFill/>
          <a:ln>
            <a:noFill/>
          </a:ln>
        </p:spPr>
        <p:txBody>
          <a:bodyPr spcFirstLastPara="1" wrap="square" lIns="0" tIns="0" rIns="0" bIns="0" anchor="t" anchorCtr="0">
            <a:noAutofit/>
          </a:bodyPr>
          <a:lstStyle/>
          <a:p>
            <a:pPr marL="11206" marR="4483" lvl="0" indent="806867" algn="l" rtl="0">
              <a:lnSpc>
                <a:spcPct val="150000"/>
              </a:lnSpc>
              <a:spcBef>
                <a:spcPts val="0"/>
              </a:spcBef>
              <a:spcAft>
                <a:spcPts val="0"/>
              </a:spcAft>
              <a:buNone/>
            </a:pPr>
            <a:r>
              <a:rPr lang="pt-BR" sz="1941">
                <a:solidFill>
                  <a:srgbClr val="000000"/>
                </a:solidFill>
                <a:latin typeface="Calibri"/>
                <a:ea typeface="Calibri"/>
                <a:cs typeface="Calibri"/>
                <a:sym typeface="Calibri"/>
              </a:rPr>
              <a:t>No	diretório	/boot	estão	os	arquivos	estáticos  inicialização do sistema e os arquivos do gerenciador de boot.</a:t>
            </a:r>
            <a:endParaRPr sz="1941">
              <a:solidFill>
                <a:srgbClr val="000000"/>
              </a:solidFill>
              <a:latin typeface="Calibri"/>
              <a:ea typeface="Calibri"/>
              <a:cs typeface="Calibri"/>
              <a:sym typeface="Calibri"/>
            </a:endParaRPr>
          </a:p>
        </p:txBody>
      </p:sp>
      <p:sp>
        <p:nvSpPr>
          <p:cNvPr id="341" name="Google Shape;341;p43"/>
          <p:cNvSpPr txBox="1">
            <a:spLocks noGrp="1"/>
          </p:cNvSpPr>
          <p:nvPr>
            <p:ph type="body" idx="1"/>
          </p:nvPr>
        </p:nvSpPr>
        <p:spPr>
          <a:xfrm>
            <a:off x="312899" y="1551234"/>
            <a:ext cx="8518199" cy="2999825"/>
          </a:xfrm>
          <a:prstGeom prst="rect">
            <a:avLst/>
          </a:prstGeom>
          <a:noFill/>
          <a:ln>
            <a:noFill/>
          </a:ln>
        </p:spPr>
        <p:txBody>
          <a:bodyPr spcFirstLastPara="1" wrap="square" lIns="0" tIns="1043700" rIns="0" bIns="0" anchor="t" anchorCtr="0">
            <a:noAutofit/>
          </a:bodyPr>
          <a:lstStyle/>
          <a:p>
            <a:pPr marL="11767" marR="4483" lvl="0" indent="806867" algn="l" rtl="0">
              <a:lnSpc>
                <a:spcPct val="150000"/>
              </a:lnSpc>
              <a:spcBef>
                <a:spcPts val="0"/>
              </a:spcBef>
              <a:spcAft>
                <a:spcPts val="0"/>
              </a:spcAft>
              <a:buNone/>
            </a:pPr>
            <a:r>
              <a:rPr lang="pt-BR" sz="2000"/>
              <a:t>O	Gerenciador	de	Boot	é	um	programa	que	carrega	um	sistema  operacional e/ou permite escolher qual será iniciado.</a:t>
            </a:r>
            <a:endParaRPr sz="2000"/>
          </a:p>
          <a:p>
            <a:pPr marL="11767" marR="5043" lvl="0" indent="806867" algn="l" rtl="0">
              <a:lnSpc>
                <a:spcPct val="150000"/>
              </a:lnSpc>
              <a:spcBef>
                <a:spcPts val="1240"/>
              </a:spcBef>
              <a:spcAft>
                <a:spcPts val="0"/>
              </a:spcAft>
              <a:buNone/>
            </a:pPr>
            <a:r>
              <a:rPr lang="pt-BR" sz="2000"/>
              <a:t>Normalmente este programa é gravado no Setor de Boot da partição  ativa ou no Master Boot Record (MBR) do disco rígido.</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p44"/>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347" name="Google Shape;347;p44"/>
          <p:cNvSpPr txBox="1">
            <a:spLocks noGrp="1"/>
          </p:cNvSpPr>
          <p:nvPr>
            <p:ph type="title"/>
          </p:nvPr>
        </p:nvSpPr>
        <p:spPr>
          <a:xfrm>
            <a:off x="747467" y="833157"/>
            <a:ext cx="7654860" cy="488916"/>
          </a:xfrm>
          <a:prstGeom prst="rect">
            <a:avLst/>
          </a:prstGeom>
          <a:noFill/>
          <a:ln>
            <a:noFill/>
          </a:ln>
        </p:spPr>
        <p:txBody>
          <a:bodyPr spcFirstLastPara="1" wrap="square" lIns="0" tIns="0" rIns="0" bIns="0" anchor="t" anchorCtr="0">
            <a:noAutofit/>
          </a:bodyPr>
          <a:lstStyle/>
          <a:p>
            <a:pPr marL="11206" lvl="0" indent="0" algn="r" rtl="0">
              <a:spcBef>
                <a:spcPts val="0"/>
              </a:spcBef>
              <a:spcAft>
                <a:spcPts val="0"/>
              </a:spcAft>
              <a:buNone/>
            </a:pPr>
            <a:r>
              <a:rPr lang="pt-BR">
                <a:solidFill>
                  <a:srgbClr val="7030A0"/>
                </a:solidFill>
              </a:rPr>
              <a:t>/dev</a:t>
            </a:r>
            <a:endParaRPr/>
          </a:p>
        </p:txBody>
      </p:sp>
      <p:sp>
        <p:nvSpPr>
          <p:cNvPr id="348" name="Google Shape;348;p44"/>
          <p:cNvSpPr txBox="1"/>
          <p:nvPr/>
        </p:nvSpPr>
        <p:spPr>
          <a:xfrm>
            <a:off x="672308" y="1629335"/>
            <a:ext cx="7808259" cy="3748206"/>
          </a:xfrm>
          <a:prstGeom prst="rect">
            <a:avLst/>
          </a:prstGeom>
          <a:noFill/>
          <a:ln>
            <a:noFill/>
          </a:ln>
        </p:spPr>
        <p:txBody>
          <a:bodyPr spcFirstLastPara="1" wrap="square" lIns="0" tIns="0" rIns="0" bIns="0" anchor="t" anchorCtr="0">
            <a:noAutofit/>
          </a:bodyPr>
          <a:lstStyle/>
          <a:p>
            <a:pPr marL="11206" marR="4483" lvl="0" indent="806867" algn="just" rtl="0">
              <a:lnSpc>
                <a:spcPct val="150000"/>
              </a:lnSpc>
              <a:spcBef>
                <a:spcPts val="0"/>
              </a:spcBef>
              <a:spcAft>
                <a:spcPts val="0"/>
              </a:spcAft>
              <a:buNone/>
            </a:pPr>
            <a:r>
              <a:rPr lang="pt-BR" sz="2000">
                <a:solidFill>
                  <a:srgbClr val="000000"/>
                </a:solidFill>
                <a:latin typeface="Calibri"/>
                <a:ea typeface="Calibri"/>
                <a:cs typeface="Calibri"/>
                <a:sym typeface="Calibri"/>
              </a:rPr>
              <a:t>No diretório /dev ficam todos os arquivos de dispositivos. O Linux faz  a comunicação com os periféricos através de links simbólicos (atalhos) que  ficam armazenados nesse diretório facilitando assim, o acesso aos mesmos.</a:t>
            </a:r>
            <a:endParaRPr sz="2000">
              <a:solidFill>
                <a:srgbClr val="000000"/>
              </a:solidFill>
              <a:latin typeface="Calibri"/>
              <a:ea typeface="Calibri"/>
              <a:cs typeface="Calibri"/>
              <a:sym typeface="Calibri"/>
            </a:endParaRPr>
          </a:p>
          <a:p>
            <a:pPr marL="11206" marR="5043" lvl="0" indent="806867" algn="just" rtl="0">
              <a:lnSpc>
                <a:spcPct val="150000"/>
              </a:lnSpc>
              <a:spcBef>
                <a:spcPts val="794"/>
              </a:spcBef>
              <a:spcAft>
                <a:spcPts val="0"/>
              </a:spcAft>
              <a:buNone/>
            </a:pPr>
            <a:r>
              <a:rPr lang="pt-BR" sz="2000">
                <a:solidFill>
                  <a:srgbClr val="000000"/>
                </a:solidFill>
                <a:latin typeface="Calibri"/>
                <a:ea typeface="Calibri"/>
                <a:cs typeface="Calibri"/>
                <a:sym typeface="Calibri"/>
              </a:rPr>
              <a:t>Os dispositivos (devices) não são arquivos de dados no sentido  explícito, mas podem ser acessados, conforme o caso, por programas que  usualmente editam, filtram ou processam de maneira geral arquivos  convencionais.</a:t>
            </a:r>
            <a:endParaRPr sz="200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353" name="Google Shape;353;p45"/>
          <p:cNvPicPr preferRelativeResize="0"/>
          <p:nvPr/>
        </p:nvPicPr>
        <p:blipFill rotWithShape="1">
          <a:blip r:embed="rId3">
            <a:alphaModFix/>
          </a:blip>
          <a:srcRect/>
          <a:stretch/>
        </p:blipFill>
        <p:spPr>
          <a:xfrm>
            <a:off x="0" y="-594"/>
            <a:ext cx="9144793" cy="6858594"/>
          </a:xfrm>
          <a:prstGeom prst="rect">
            <a:avLst/>
          </a:prstGeom>
          <a:noFill/>
          <a:ln>
            <a:noFill/>
          </a:ln>
        </p:spPr>
      </p:pic>
      <p:sp>
        <p:nvSpPr>
          <p:cNvPr id="354" name="Google Shape;354;p45"/>
          <p:cNvSpPr txBox="1">
            <a:spLocks noGrp="1"/>
          </p:cNvSpPr>
          <p:nvPr>
            <p:ph type="title"/>
          </p:nvPr>
        </p:nvSpPr>
        <p:spPr>
          <a:xfrm>
            <a:off x="747467" y="833157"/>
            <a:ext cx="7654860" cy="488916"/>
          </a:xfrm>
          <a:prstGeom prst="rect">
            <a:avLst/>
          </a:prstGeom>
          <a:noFill/>
          <a:ln>
            <a:noFill/>
          </a:ln>
        </p:spPr>
        <p:txBody>
          <a:bodyPr spcFirstLastPara="1" wrap="square" lIns="0" tIns="0" rIns="0" bIns="0" anchor="t" anchorCtr="0">
            <a:noAutofit/>
          </a:bodyPr>
          <a:lstStyle/>
          <a:p>
            <a:pPr marL="11206" lvl="0" indent="0" algn="r" rtl="0">
              <a:spcBef>
                <a:spcPts val="0"/>
              </a:spcBef>
              <a:spcAft>
                <a:spcPts val="0"/>
              </a:spcAft>
              <a:buNone/>
            </a:pPr>
            <a:r>
              <a:rPr lang="pt-BR">
                <a:solidFill>
                  <a:srgbClr val="7030A0"/>
                </a:solidFill>
              </a:rPr>
              <a:t>/home</a:t>
            </a:r>
            <a:endParaRPr/>
          </a:p>
        </p:txBody>
      </p:sp>
      <p:sp>
        <p:nvSpPr>
          <p:cNvPr id="355" name="Google Shape;355;p45"/>
          <p:cNvSpPr txBox="1">
            <a:spLocks noGrp="1"/>
          </p:cNvSpPr>
          <p:nvPr>
            <p:ph type="body" idx="1"/>
          </p:nvPr>
        </p:nvSpPr>
        <p:spPr>
          <a:xfrm>
            <a:off x="625801" y="1437649"/>
            <a:ext cx="7124303" cy="3443468"/>
          </a:xfrm>
          <a:prstGeom prst="rect">
            <a:avLst/>
          </a:prstGeom>
          <a:noFill/>
          <a:ln>
            <a:noFill/>
          </a:ln>
        </p:spPr>
        <p:txBody>
          <a:bodyPr spcFirstLastPara="1" wrap="square" lIns="0" tIns="147900" rIns="0" bIns="0" anchor="t" anchorCtr="0">
            <a:noAutofit/>
          </a:bodyPr>
          <a:lstStyle/>
          <a:p>
            <a:pPr marL="818633" lvl="0" indent="0" algn="l" rtl="0">
              <a:spcBef>
                <a:spcPts val="0"/>
              </a:spcBef>
              <a:spcAft>
                <a:spcPts val="0"/>
              </a:spcAft>
              <a:buNone/>
            </a:pPr>
            <a:r>
              <a:rPr lang="pt-BR" sz="1941"/>
              <a:t>Contém os diretórios pessoais dos usuários cadastrados no sistema.</a:t>
            </a:r>
            <a:endParaRPr sz="1941"/>
          </a:p>
          <a:p>
            <a:pPr marL="11767" marR="7284" lvl="0" indent="0" algn="l" rtl="0">
              <a:lnSpc>
                <a:spcPct val="180010"/>
              </a:lnSpc>
              <a:spcBef>
                <a:spcPts val="309"/>
              </a:spcBef>
              <a:spcAft>
                <a:spcPts val="0"/>
              </a:spcAft>
              <a:buNone/>
            </a:pPr>
            <a:r>
              <a:rPr lang="pt-BR" sz="1941"/>
              <a:t>Sempre	que	um	novo	usuários	é	criado	no	sistema,	um	diretório	como  mesmo nome é criado no /home.</a:t>
            </a:r>
            <a:endParaRPr sz="1941"/>
          </a:p>
          <a:p>
            <a:pPr marL="11767" marR="4483" lvl="0" indent="806867" algn="l" rtl="0">
              <a:lnSpc>
                <a:spcPct val="180010"/>
              </a:lnSpc>
              <a:spcBef>
                <a:spcPts val="0"/>
              </a:spcBef>
              <a:spcAft>
                <a:spcPts val="0"/>
              </a:spcAft>
              <a:buNone/>
            </a:pPr>
            <a:r>
              <a:rPr lang="pt-BR" sz="1941"/>
              <a:t>Com	isso,	o	usuário	fica	limitado	a	salvar	todos	seus	arquivos  somente no seu diretório e isso ajuda a manter o sistema organizado, além</a:t>
            </a:r>
            <a:endParaRPr sz="1941"/>
          </a:p>
          <a:p>
            <a:pPr marL="11767" lvl="0" indent="0" algn="l" rtl="0">
              <a:spcBef>
                <a:spcPts val="855"/>
              </a:spcBef>
              <a:spcAft>
                <a:spcPts val="0"/>
              </a:spcAft>
              <a:buNone/>
            </a:pPr>
            <a:r>
              <a:rPr lang="pt-BR" sz="1941"/>
              <a:t>de evitar que usuários escrevam em diretórios que não sejam o seu.</a:t>
            </a:r>
            <a:endParaRPr sz="194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46"/>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361" name="Google Shape;361;p46"/>
          <p:cNvSpPr txBox="1">
            <a:spLocks noGrp="1"/>
          </p:cNvSpPr>
          <p:nvPr>
            <p:ph type="title"/>
          </p:nvPr>
        </p:nvSpPr>
        <p:spPr>
          <a:xfrm>
            <a:off x="747467" y="833157"/>
            <a:ext cx="7654860" cy="488916"/>
          </a:xfrm>
          <a:prstGeom prst="rect">
            <a:avLst/>
          </a:prstGeom>
          <a:noFill/>
          <a:ln>
            <a:noFill/>
          </a:ln>
        </p:spPr>
        <p:txBody>
          <a:bodyPr spcFirstLastPara="1" wrap="square" lIns="0" tIns="0" rIns="0" bIns="0" anchor="t" anchorCtr="0">
            <a:noAutofit/>
          </a:bodyPr>
          <a:lstStyle/>
          <a:p>
            <a:pPr marL="11206" lvl="0" indent="0" algn="r" rtl="0">
              <a:spcBef>
                <a:spcPts val="0"/>
              </a:spcBef>
              <a:spcAft>
                <a:spcPts val="0"/>
              </a:spcAft>
              <a:buNone/>
            </a:pPr>
            <a:r>
              <a:rPr lang="pt-BR">
                <a:solidFill>
                  <a:srgbClr val="7030A0"/>
                </a:solidFill>
              </a:rPr>
              <a:t>/lib</a:t>
            </a:r>
            <a:endParaRPr/>
          </a:p>
        </p:txBody>
      </p:sp>
      <p:sp>
        <p:nvSpPr>
          <p:cNvPr id="362" name="Google Shape;362;p46"/>
          <p:cNvSpPr txBox="1"/>
          <p:nvPr/>
        </p:nvSpPr>
        <p:spPr>
          <a:xfrm>
            <a:off x="672308" y="1777253"/>
            <a:ext cx="7808259" cy="2095254"/>
          </a:xfrm>
          <a:prstGeom prst="rect">
            <a:avLst/>
          </a:prstGeom>
          <a:noFill/>
          <a:ln>
            <a:noFill/>
          </a:ln>
        </p:spPr>
        <p:txBody>
          <a:bodyPr spcFirstLastPara="1" wrap="square" lIns="0" tIns="0" rIns="0" bIns="0" anchor="t" anchorCtr="0">
            <a:noAutofit/>
          </a:bodyPr>
          <a:lstStyle/>
          <a:p>
            <a:pPr marL="818073" marR="0" lvl="0" indent="0" algn="l" rtl="0">
              <a:spcBef>
                <a:spcPts val="0"/>
              </a:spcBef>
              <a:spcAft>
                <a:spcPts val="0"/>
              </a:spcAft>
              <a:buNone/>
            </a:pPr>
            <a:r>
              <a:rPr lang="pt-BR" sz="1941">
                <a:solidFill>
                  <a:srgbClr val="000000"/>
                </a:solidFill>
                <a:latin typeface="Calibri"/>
                <a:ea typeface="Calibri"/>
                <a:cs typeface="Calibri"/>
                <a:sym typeface="Calibri"/>
              </a:rPr>
              <a:t>No diretório  /lib  estão as bibliotecas  compartilhadas e módulos    do</a:t>
            </a:r>
            <a:endParaRPr sz="1941">
              <a:solidFill>
                <a:srgbClr val="000000"/>
              </a:solidFill>
              <a:latin typeface="Calibri"/>
              <a:ea typeface="Calibri"/>
              <a:cs typeface="Calibri"/>
              <a:sym typeface="Calibri"/>
            </a:endParaRPr>
          </a:p>
          <a:p>
            <a:pPr marL="11206" marR="0" lvl="0" indent="0" algn="l" rtl="0">
              <a:spcBef>
                <a:spcPts val="1165"/>
              </a:spcBef>
              <a:spcAft>
                <a:spcPts val="0"/>
              </a:spcAft>
              <a:buNone/>
            </a:pPr>
            <a:r>
              <a:rPr lang="pt-BR" sz="1941">
                <a:solidFill>
                  <a:srgbClr val="000000"/>
                </a:solidFill>
                <a:latin typeface="Calibri"/>
                <a:ea typeface="Calibri"/>
                <a:cs typeface="Calibri"/>
                <a:sym typeface="Calibri"/>
              </a:rPr>
              <a:t>kernel.</a:t>
            </a:r>
            <a:endParaRPr sz="1941">
              <a:solidFill>
                <a:srgbClr val="000000"/>
              </a:solidFill>
              <a:latin typeface="Calibri"/>
              <a:ea typeface="Calibri"/>
              <a:cs typeface="Calibri"/>
              <a:sym typeface="Calibri"/>
            </a:endParaRPr>
          </a:p>
          <a:p>
            <a:pPr marL="11206" marR="4483" lvl="0" indent="806867" algn="just" rtl="0">
              <a:lnSpc>
                <a:spcPct val="150000"/>
              </a:lnSpc>
              <a:spcBef>
                <a:spcPts val="0"/>
              </a:spcBef>
              <a:spcAft>
                <a:spcPts val="0"/>
              </a:spcAft>
              <a:buNone/>
            </a:pPr>
            <a:r>
              <a:rPr lang="pt-BR" sz="1941">
                <a:solidFill>
                  <a:srgbClr val="000000"/>
                </a:solidFill>
                <a:latin typeface="Calibri"/>
                <a:ea typeface="Calibri"/>
                <a:cs typeface="Calibri"/>
                <a:sym typeface="Calibri"/>
              </a:rPr>
              <a:t>As bibliotecas, conhecidas como libs, são como as dlls para o   Windows. No caso do Linux, quando um programa é instalado, todas as  bibliotecas para o seu funcionamento ficam armazenadas nesse diretório.</a:t>
            </a:r>
            <a:endParaRPr sz="1941">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367" name="Google Shape;367;p47"/>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368" name="Google Shape;368;p47"/>
          <p:cNvSpPr txBox="1">
            <a:spLocks noGrp="1"/>
          </p:cNvSpPr>
          <p:nvPr>
            <p:ph type="title"/>
          </p:nvPr>
        </p:nvSpPr>
        <p:spPr>
          <a:xfrm>
            <a:off x="747467" y="833157"/>
            <a:ext cx="7654860" cy="488916"/>
          </a:xfrm>
          <a:prstGeom prst="rect">
            <a:avLst/>
          </a:prstGeom>
          <a:noFill/>
          <a:ln>
            <a:noFill/>
          </a:ln>
        </p:spPr>
        <p:txBody>
          <a:bodyPr spcFirstLastPara="1" wrap="square" lIns="0" tIns="0" rIns="0" bIns="0" anchor="t" anchorCtr="0">
            <a:noAutofit/>
          </a:bodyPr>
          <a:lstStyle/>
          <a:p>
            <a:pPr marL="11206" lvl="0" indent="0" algn="r" rtl="0">
              <a:spcBef>
                <a:spcPts val="0"/>
              </a:spcBef>
              <a:spcAft>
                <a:spcPts val="0"/>
              </a:spcAft>
              <a:buNone/>
            </a:pPr>
            <a:r>
              <a:rPr lang="pt-BR">
                <a:solidFill>
                  <a:srgbClr val="7030A0"/>
                </a:solidFill>
              </a:rPr>
              <a:t>/media e /mnt</a:t>
            </a:r>
            <a:endParaRPr/>
          </a:p>
        </p:txBody>
      </p:sp>
      <p:sp>
        <p:nvSpPr>
          <p:cNvPr id="369" name="Google Shape;369;p47"/>
          <p:cNvSpPr txBox="1"/>
          <p:nvPr/>
        </p:nvSpPr>
        <p:spPr>
          <a:xfrm>
            <a:off x="672308" y="1675056"/>
            <a:ext cx="7806578" cy="3034292"/>
          </a:xfrm>
          <a:prstGeom prst="rect">
            <a:avLst/>
          </a:prstGeom>
          <a:noFill/>
          <a:ln>
            <a:noFill/>
          </a:ln>
        </p:spPr>
        <p:txBody>
          <a:bodyPr spcFirstLastPara="1" wrap="square" lIns="0" tIns="0" rIns="0" bIns="0" anchor="t" anchorCtr="0">
            <a:noAutofit/>
          </a:bodyPr>
          <a:lstStyle/>
          <a:p>
            <a:pPr marL="11206" marR="0" lvl="0" indent="0" algn="l" rtl="0">
              <a:spcBef>
                <a:spcPts val="0"/>
              </a:spcBef>
              <a:spcAft>
                <a:spcPts val="0"/>
              </a:spcAft>
              <a:buNone/>
            </a:pPr>
            <a:r>
              <a:rPr lang="pt-BR" sz="1941" b="1">
                <a:solidFill>
                  <a:srgbClr val="000000"/>
                </a:solidFill>
                <a:latin typeface="Calibri"/>
                <a:ea typeface="Calibri"/>
                <a:cs typeface="Calibri"/>
                <a:sym typeface="Calibri"/>
              </a:rPr>
              <a:t>/media</a:t>
            </a:r>
            <a:endParaRPr sz="1941">
              <a:solidFill>
                <a:srgbClr val="000000"/>
              </a:solidFill>
              <a:latin typeface="Calibri"/>
              <a:ea typeface="Calibri"/>
              <a:cs typeface="Calibri"/>
              <a:sym typeface="Calibri"/>
            </a:endParaRPr>
          </a:p>
          <a:p>
            <a:pPr marL="313221" marR="0" lvl="0" indent="0" algn="l" rtl="0">
              <a:spcBef>
                <a:spcPts val="529"/>
              </a:spcBef>
              <a:spcAft>
                <a:spcPts val="0"/>
              </a:spcAft>
              <a:buNone/>
            </a:pPr>
            <a:r>
              <a:rPr lang="pt-BR" sz="1941">
                <a:solidFill>
                  <a:srgbClr val="000000"/>
                </a:solidFill>
                <a:latin typeface="Calibri"/>
                <a:ea typeface="Calibri"/>
                <a:cs typeface="Calibri"/>
                <a:sym typeface="Calibri"/>
              </a:rPr>
              <a:t>Ponto de montagem para mídias removíveis, tais como: cd, dvd, floppy</a:t>
            </a:r>
            <a:endParaRPr sz="1941">
              <a:solidFill>
                <a:srgbClr val="000000"/>
              </a:solidFill>
              <a:latin typeface="Calibri"/>
              <a:ea typeface="Calibri"/>
              <a:cs typeface="Calibri"/>
              <a:sym typeface="Calibri"/>
            </a:endParaRPr>
          </a:p>
          <a:p>
            <a:pPr marL="313221" marR="0" lvl="0" indent="0" algn="l" rtl="0">
              <a:spcBef>
                <a:spcPts val="0"/>
              </a:spcBef>
              <a:spcAft>
                <a:spcPts val="0"/>
              </a:spcAft>
              <a:buNone/>
            </a:pPr>
            <a:r>
              <a:rPr lang="pt-BR" sz="1941">
                <a:solidFill>
                  <a:srgbClr val="000000"/>
                </a:solidFill>
                <a:latin typeface="Calibri"/>
                <a:ea typeface="Calibri"/>
                <a:cs typeface="Calibri"/>
                <a:sym typeface="Calibri"/>
              </a:rPr>
              <a:t>disk, pendrive, câmera digital, etc.</a:t>
            </a:r>
            <a:endParaRPr sz="1941">
              <a:solidFill>
                <a:srgbClr val="000000"/>
              </a:solidFill>
              <a:latin typeface="Calibri"/>
              <a:ea typeface="Calibri"/>
              <a:cs typeface="Calibri"/>
              <a:sym typeface="Calibri"/>
            </a:endParaRPr>
          </a:p>
          <a:p>
            <a:pPr marL="0" marR="0" lvl="0" indent="0" algn="l" rtl="0">
              <a:spcBef>
                <a:spcPts val="0"/>
              </a:spcBef>
              <a:spcAft>
                <a:spcPts val="0"/>
              </a:spcAft>
              <a:buNone/>
            </a:pPr>
            <a:endParaRPr sz="1941">
              <a:solidFill>
                <a:srgbClr val="000000"/>
              </a:solidFill>
              <a:latin typeface="Times New Roman"/>
              <a:ea typeface="Times New Roman"/>
              <a:cs typeface="Times New Roman"/>
              <a:sym typeface="Times New Roman"/>
            </a:endParaRPr>
          </a:p>
          <a:p>
            <a:pPr marL="11206" marR="0" lvl="0" indent="0" algn="l" rtl="0">
              <a:spcBef>
                <a:spcPts val="1156"/>
              </a:spcBef>
              <a:spcAft>
                <a:spcPts val="0"/>
              </a:spcAft>
              <a:buNone/>
            </a:pPr>
            <a:r>
              <a:rPr lang="pt-BR" sz="1941" b="1">
                <a:solidFill>
                  <a:srgbClr val="000000"/>
                </a:solidFill>
                <a:latin typeface="Calibri"/>
                <a:ea typeface="Calibri"/>
                <a:cs typeface="Calibri"/>
                <a:sym typeface="Calibri"/>
              </a:rPr>
              <a:t>/mnt</a:t>
            </a:r>
            <a:endParaRPr sz="1941">
              <a:solidFill>
                <a:srgbClr val="000000"/>
              </a:solidFill>
              <a:latin typeface="Calibri"/>
              <a:ea typeface="Calibri"/>
              <a:cs typeface="Calibri"/>
              <a:sym typeface="Calibri"/>
            </a:endParaRPr>
          </a:p>
          <a:p>
            <a:pPr marL="313221" marR="0" lvl="0" indent="0" algn="l" rtl="0">
              <a:spcBef>
                <a:spcPts val="529"/>
              </a:spcBef>
              <a:spcAft>
                <a:spcPts val="0"/>
              </a:spcAft>
              <a:buNone/>
            </a:pPr>
            <a:r>
              <a:rPr lang="pt-BR" sz="1941">
                <a:solidFill>
                  <a:srgbClr val="000000"/>
                </a:solidFill>
                <a:latin typeface="Calibri"/>
                <a:ea typeface="Calibri"/>
                <a:cs typeface="Calibri"/>
                <a:sym typeface="Calibri"/>
              </a:rPr>
              <a:t>Este diretório foi previsto para o administador montar temporariamente</a:t>
            </a:r>
            <a:endParaRPr sz="1941">
              <a:solidFill>
                <a:srgbClr val="000000"/>
              </a:solidFill>
              <a:latin typeface="Calibri"/>
              <a:ea typeface="Calibri"/>
              <a:cs typeface="Calibri"/>
              <a:sym typeface="Calibri"/>
            </a:endParaRPr>
          </a:p>
          <a:p>
            <a:pPr marL="313221" marR="0" lvl="0" indent="0" algn="l" rtl="0">
              <a:spcBef>
                <a:spcPts val="0"/>
              </a:spcBef>
              <a:spcAft>
                <a:spcPts val="0"/>
              </a:spcAft>
              <a:buNone/>
            </a:pPr>
            <a:r>
              <a:rPr lang="pt-BR" sz="1941">
                <a:solidFill>
                  <a:srgbClr val="000000"/>
                </a:solidFill>
                <a:latin typeface="Calibri"/>
                <a:ea typeface="Calibri"/>
                <a:cs typeface="Calibri"/>
                <a:sym typeface="Calibri"/>
              </a:rPr>
              <a:t>sistemas de arquivos remotos.</a:t>
            </a:r>
            <a:endParaRPr sz="1941">
              <a:solidFill>
                <a:srgbClr val="000000"/>
              </a:solidFill>
              <a:latin typeface="Calibri"/>
              <a:ea typeface="Calibri"/>
              <a:cs typeface="Calibri"/>
              <a:sym typeface="Calibri"/>
            </a:endParaRPr>
          </a:p>
          <a:p>
            <a:pPr marL="313221" marR="4483" lvl="0" indent="0" algn="l" rtl="0">
              <a:spcBef>
                <a:spcPts val="529"/>
              </a:spcBef>
              <a:spcAft>
                <a:spcPts val="0"/>
              </a:spcAft>
              <a:buNone/>
            </a:pPr>
            <a:r>
              <a:rPr lang="pt-BR" sz="1941">
                <a:solidFill>
                  <a:srgbClr val="000000"/>
                </a:solidFill>
                <a:latin typeface="Calibri"/>
                <a:ea typeface="Calibri"/>
                <a:cs typeface="Calibri"/>
                <a:sym typeface="Calibri"/>
              </a:rPr>
              <a:t>O	conteúdo	deste	diretório	é	um	assunto	local	e	não	deve	afetar	a  maneira  que executamos nenhum	programa.</a:t>
            </a:r>
            <a:endParaRPr sz="1941">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374" name="Google Shape;374;p48"/>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375" name="Google Shape;375;p48"/>
          <p:cNvSpPr txBox="1">
            <a:spLocks noGrp="1"/>
          </p:cNvSpPr>
          <p:nvPr>
            <p:ph type="title"/>
          </p:nvPr>
        </p:nvSpPr>
        <p:spPr>
          <a:xfrm>
            <a:off x="747467" y="833157"/>
            <a:ext cx="7654860" cy="488916"/>
          </a:xfrm>
          <a:prstGeom prst="rect">
            <a:avLst/>
          </a:prstGeom>
          <a:noFill/>
          <a:ln>
            <a:noFill/>
          </a:ln>
        </p:spPr>
        <p:txBody>
          <a:bodyPr spcFirstLastPara="1" wrap="square" lIns="0" tIns="0" rIns="0" bIns="0" anchor="t" anchorCtr="0">
            <a:noAutofit/>
          </a:bodyPr>
          <a:lstStyle/>
          <a:p>
            <a:pPr marL="11206" lvl="0" indent="0" algn="r" rtl="0">
              <a:spcBef>
                <a:spcPts val="0"/>
              </a:spcBef>
              <a:spcAft>
                <a:spcPts val="0"/>
              </a:spcAft>
              <a:buNone/>
            </a:pPr>
            <a:r>
              <a:rPr lang="pt-BR">
                <a:solidFill>
                  <a:srgbClr val="7030A0"/>
                </a:solidFill>
              </a:rPr>
              <a:t>/opt</a:t>
            </a:r>
            <a:endParaRPr/>
          </a:p>
        </p:txBody>
      </p:sp>
      <p:sp>
        <p:nvSpPr>
          <p:cNvPr id="376" name="Google Shape;376;p48"/>
          <p:cNvSpPr txBox="1"/>
          <p:nvPr/>
        </p:nvSpPr>
        <p:spPr>
          <a:xfrm>
            <a:off x="672309" y="1629335"/>
            <a:ext cx="7805457" cy="2728183"/>
          </a:xfrm>
          <a:prstGeom prst="rect">
            <a:avLst/>
          </a:prstGeom>
          <a:noFill/>
          <a:ln>
            <a:noFill/>
          </a:ln>
        </p:spPr>
        <p:txBody>
          <a:bodyPr spcFirstLastPara="1" wrap="square" lIns="0" tIns="0" rIns="0" bIns="0" anchor="t" anchorCtr="0">
            <a:noAutofit/>
          </a:bodyPr>
          <a:lstStyle/>
          <a:p>
            <a:pPr marL="11206" marR="4483" lvl="0" indent="806867" algn="just" rtl="0">
              <a:lnSpc>
                <a:spcPct val="150000"/>
              </a:lnSpc>
              <a:spcBef>
                <a:spcPts val="0"/>
              </a:spcBef>
              <a:spcAft>
                <a:spcPts val="0"/>
              </a:spcAft>
              <a:buNone/>
            </a:pPr>
            <a:r>
              <a:rPr lang="pt-BR" sz="1941">
                <a:solidFill>
                  <a:srgbClr val="000000"/>
                </a:solidFill>
                <a:latin typeface="Calibri"/>
                <a:ea typeface="Calibri"/>
                <a:cs typeface="Calibri"/>
                <a:sym typeface="Calibri"/>
              </a:rPr>
              <a:t>Normalmente, é utilizado por programas que foram instalados com o  sistema já em funcionamento, e que precisam de uma quantidade de uma  espaço maior para sua instalação como é o caso do OpenOffice, KDE, Adobe  Reader, Receita Federal e outros.</a:t>
            </a:r>
            <a:endParaRPr sz="1941">
              <a:solidFill>
                <a:srgbClr val="000000"/>
              </a:solidFill>
              <a:latin typeface="Calibri"/>
              <a:ea typeface="Calibri"/>
              <a:cs typeface="Calibri"/>
              <a:sym typeface="Calibri"/>
            </a:endParaRPr>
          </a:p>
          <a:p>
            <a:pPr marL="11206" marR="4483" lvl="0" indent="806867" algn="just" rtl="0">
              <a:lnSpc>
                <a:spcPct val="180010"/>
              </a:lnSpc>
              <a:spcBef>
                <a:spcPts val="309"/>
              </a:spcBef>
              <a:spcAft>
                <a:spcPts val="0"/>
              </a:spcAft>
              <a:buNone/>
            </a:pPr>
            <a:r>
              <a:rPr lang="pt-BR" sz="1941">
                <a:solidFill>
                  <a:srgbClr val="000000"/>
                </a:solidFill>
                <a:latin typeface="Calibri"/>
                <a:ea typeface="Calibri"/>
                <a:cs typeface="Calibri"/>
                <a:sym typeface="Calibri"/>
              </a:rPr>
              <a:t>Além disso, é criado uma estrutura de diretórios parecida com o /,  mas somente os programas que estão no /opt irão utilizar.</a:t>
            </a:r>
            <a:endParaRPr sz="1941">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Google Shape;381;p49"/>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382" name="Google Shape;382;p49"/>
          <p:cNvSpPr txBox="1">
            <a:spLocks noGrp="1"/>
          </p:cNvSpPr>
          <p:nvPr>
            <p:ph type="title"/>
          </p:nvPr>
        </p:nvSpPr>
        <p:spPr>
          <a:xfrm>
            <a:off x="747467" y="833157"/>
            <a:ext cx="7654860" cy="488916"/>
          </a:xfrm>
          <a:prstGeom prst="rect">
            <a:avLst/>
          </a:prstGeom>
          <a:noFill/>
          <a:ln>
            <a:noFill/>
          </a:ln>
        </p:spPr>
        <p:txBody>
          <a:bodyPr spcFirstLastPara="1" wrap="square" lIns="0" tIns="0" rIns="0" bIns="0" anchor="t" anchorCtr="0">
            <a:noAutofit/>
          </a:bodyPr>
          <a:lstStyle/>
          <a:p>
            <a:pPr marL="11206" lvl="0" indent="0" algn="r" rtl="0">
              <a:spcBef>
                <a:spcPts val="0"/>
              </a:spcBef>
              <a:spcAft>
                <a:spcPts val="0"/>
              </a:spcAft>
              <a:buNone/>
            </a:pPr>
            <a:r>
              <a:rPr lang="pt-BR">
                <a:solidFill>
                  <a:srgbClr val="7030A0"/>
                </a:solidFill>
              </a:rPr>
              <a:t>/proc</a:t>
            </a:r>
            <a:endParaRPr/>
          </a:p>
        </p:txBody>
      </p:sp>
      <p:sp>
        <p:nvSpPr>
          <p:cNvPr id="383" name="Google Shape;383;p49"/>
          <p:cNvSpPr txBox="1"/>
          <p:nvPr/>
        </p:nvSpPr>
        <p:spPr>
          <a:xfrm>
            <a:off x="672308" y="1629336"/>
            <a:ext cx="7807138" cy="3588611"/>
          </a:xfrm>
          <a:prstGeom prst="rect">
            <a:avLst/>
          </a:prstGeom>
          <a:noFill/>
          <a:ln>
            <a:noFill/>
          </a:ln>
        </p:spPr>
        <p:txBody>
          <a:bodyPr spcFirstLastPara="1" wrap="square" lIns="0" tIns="0" rIns="0" bIns="0" anchor="t" anchorCtr="0">
            <a:noAutofit/>
          </a:bodyPr>
          <a:lstStyle/>
          <a:p>
            <a:pPr marL="11206" marR="4483" lvl="0" indent="806867" algn="just" rtl="0">
              <a:lnSpc>
                <a:spcPct val="150000"/>
              </a:lnSpc>
              <a:spcBef>
                <a:spcPts val="0"/>
              </a:spcBef>
              <a:spcAft>
                <a:spcPts val="0"/>
              </a:spcAft>
              <a:buNone/>
            </a:pPr>
            <a:r>
              <a:rPr lang="pt-BR" sz="1941">
                <a:solidFill>
                  <a:srgbClr val="000000"/>
                </a:solidFill>
                <a:latin typeface="Calibri"/>
                <a:ea typeface="Calibri"/>
                <a:cs typeface="Calibri"/>
                <a:sym typeface="Calibri"/>
              </a:rPr>
              <a:t>O /proc é um diretório virtual, mantido pelo kernel onde  encontramos a configuração atual do sistema, dados estatísticos, dispositivos  já montados, interrupções, endereços e estados das portas físicas, dados  sobre as redes, etc.</a:t>
            </a:r>
            <a:endParaRPr sz="1941">
              <a:solidFill>
                <a:srgbClr val="000000"/>
              </a:solidFill>
              <a:latin typeface="Calibri"/>
              <a:ea typeface="Calibri"/>
              <a:cs typeface="Calibri"/>
              <a:sym typeface="Calibri"/>
            </a:endParaRPr>
          </a:p>
          <a:p>
            <a:pPr marL="11206" marR="0" lvl="0" indent="806867" algn="just" rtl="0">
              <a:spcBef>
                <a:spcPts val="1165"/>
              </a:spcBef>
              <a:spcAft>
                <a:spcPts val="0"/>
              </a:spcAft>
              <a:buNone/>
            </a:pPr>
            <a:r>
              <a:rPr lang="pt-BR" sz="1941">
                <a:solidFill>
                  <a:srgbClr val="000000"/>
                </a:solidFill>
                <a:latin typeface="Calibri"/>
                <a:ea typeface="Calibri"/>
                <a:cs typeface="Calibri"/>
                <a:sym typeface="Calibri"/>
              </a:rPr>
              <a:t>Aqui,  temos  subdiretórios,  com  o  nome  que  corresponde  ao   PID</a:t>
            </a:r>
            <a:endParaRPr sz="1941">
              <a:solidFill>
                <a:srgbClr val="000000"/>
              </a:solidFill>
              <a:latin typeface="Calibri"/>
              <a:ea typeface="Calibri"/>
              <a:cs typeface="Calibri"/>
              <a:sym typeface="Calibri"/>
            </a:endParaRPr>
          </a:p>
          <a:p>
            <a:pPr marL="11206" marR="7284" lvl="0" indent="0" algn="just" rtl="0">
              <a:lnSpc>
                <a:spcPct val="150000"/>
              </a:lnSpc>
              <a:spcBef>
                <a:spcPts val="0"/>
              </a:spcBef>
              <a:spcAft>
                <a:spcPts val="0"/>
              </a:spcAft>
              <a:buNone/>
            </a:pPr>
            <a:r>
              <a:rPr lang="pt-BR" sz="1941">
                <a:solidFill>
                  <a:srgbClr val="000000"/>
                </a:solidFill>
                <a:latin typeface="Calibri"/>
                <a:ea typeface="Calibri"/>
                <a:cs typeface="Calibri"/>
                <a:sym typeface="Calibri"/>
              </a:rPr>
              <a:t>(Process ID – Identificação do Processo) de cada processo; dentro deles,  vamos encontrar diversos arquivos texto, que representam uma importante  função do programa em execução.</a:t>
            </a:r>
            <a:endParaRPr sz="1941">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pic>
        <p:nvPicPr>
          <p:cNvPr id="388" name="Google Shape;388;p50"/>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389" name="Google Shape;389;p50"/>
          <p:cNvSpPr txBox="1">
            <a:spLocks noGrp="1"/>
          </p:cNvSpPr>
          <p:nvPr>
            <p:ph type="title"/>
          </p:nvPr>
        </p:nvSpPr>
        <p:spPr>
          <a:xfrm>
            <a:off x="747467" y="833157"/>
            <a:ext cx="7654860" cy="488916"/>
          </a:xfrm>
          <a:prstGeom prst="rect">
            <a:avLst/>
          </a:prstGeom>
          <a:noFill/>
          <a:ln>
            <a:noFill/>
          </a:ln>
        </p:spPr>
        <p:txBody>
          <a:bodyPr spcFirstLastPara="1" wrap="square" lIns="0" tIns="0" rIns="0" bIns="0" anchor="t" anchorCtr="0">
            <a:noAutofit/>
          </a:bodyPr>
          <a:lstStyle/>
          <a:p>
            <a:pPr marL="11206" lvl="0" indent="0" algn="r" rtl="0">
              <a:spcBef>
                <a:spcPts val="0"/>
              </a:spcBef>
              <a:spcAft>
                <a:spcPts val="0"/>
              </a:spcAft>
              <a:buNone/>
            </a:pPr>
            <a:r>
              <a:rPr lang="pt-BR">
                <a:solidFill>
                  <a:srgbClr val="7030A0"/>
                </a:solidFill>
              </a:rPr>
              <a:t>/root</a:t>
            </a:r>
            <a:endParaRPr/>
          </a:p>
        </p:txBody>
      </p:sp>
      <p:sp>
        <p:nvSpPr>
          <p:cNvPr id="390" name="Google Shape;390;p50"/>
          <p:cNvSpPr txBox="1"/>
          <p:nvPr/>
        </p:nvSpPr>
        <p:spPr>
          <a:xfrm>
            <a:off x="672308" y="1777254"/>
            <a:ext cx="7806018" cy="2578847"/>
          </a:xfrm>
          <a:prstGeom prst="rect">
            <a:avLst/>
          </a:prstGeom>
          <a:noFill/>
          <a:ln>
            <a:noFill/>
          </a:ln>
        </p:spPr>
        <p:txBody>
          <a:bodyPr spcFirstLastPara="1" wrap="square" lIns="0" tIns="0" rIns="0" bIns="0" anchor="t" anchorCtr="0">
            <a:noAutofit/>
          </a:bodyPr>
          <a:lstStyle/>
          <a:p>
            <a:pPr marL="818073" marR="0" lvl="0" indent="0" algn="l" rtl="0">
              <a:spcBef>
                <a:spcPts val="0"/>
              </a:spcBef>
              <a:spcAft>
                <a:spcPts val="0"/>
              </a:spcAft>
              <a:buNone/>
            </a:pPr>
            <a:r>
              <a:rPr lang="pt-BR" sz="1941">
                <a:solidFill>
                  <a:srgbClr val="000000"/>
                </a:solidFill>
                <a:latin typeface="Calibri"/>
                <a:ea typeface="Calibri"/>
                <a:cs typeface="Calibri"/>
                <a:sym typeface="Calibri"/>
              </a:rPr>
              <a:t>Diretório pessoal do superusuário root.</a:t>
            </a:r>
            <a:endParaRPr sz="1941">
              <a:solidFill>
                <a:srgbClr val="000000"/>
              </a:solidFill>
              <a:latin typeface="Calibri"/>
              <a:ea typeface="Calibri"/>
              <a:cs typeface="Calibri"/>
              <a:sym typeface="Calibri"/>
            </a:endParaRPr>
          </a:p>
          <a:p>
            <a:pPr marL="11206" marR="5043" lvl="0" indent="806867" algn="just" rtl="0">
              <a:lnSpc>
                <a:spcPct val="150000"/>
              </a:lnSpc>
              <a:spcBef>
                <a:spcPts val="0"/>
              </a:spcBef>
              <a:spcAft>
                <a:spcPts val="0"/>
              </a:spcAft>
              <a:buNone/>
            </a:pPr>
            <a:r>
              <a:rPr lang="pt-BR" sz="1941">
                <a:solidFill>
                  <a:srgbClr val="000000"/>
                </a:solidFill>
                <a:latin typeface="Calibri"/>
                <a:ea typeface="Calibri"/>
                <a:cs typeface="Calibri"/>
                <a:sym typeface="Calibri"/>
              </a:rPr>
              <a:t>O root é o administrador do sistema, e pode alterar a configuração  do sistema tais como: configurar interfaces de rede, manipular usuários e  grupos, alterar a prioridades de processos, entre outros.</a:t>
            </a:r>
            <a:endParaRPr sz="1941">
              <a:solidFill>
                <a:srgbClr val="000000"/>
              </a:solidFill>
              <a:latin typeface="Calibri"/>
              <a:ea typeface="Calibri"/>
              <a:cs typeface="Calibri"/>
              <a:sym typeface="Calibri"/>
            </a:endParaRPr>
          </a:p>
          <a:p>
            <a:pPr marL="11206" marR="4483" lvl="0" indent="806867" algn="just" rtl="0">
              <a:lnSpc>
                <a:spcPct val="180010"/>
              </a:lnSpc>
              <a:spcBef>
                <a:spcPts val="309"/>
              </a:spcBef>
              <a:spcAft>
                <a:spcPts val="0"/>
              </a:spcAft>
              <a:buNone/>
            </a:pPr>
            <a:r>
              <a:rPr lang="pt-BR" sz="1941">
                <a:solidFill>
                  <a:srgbClr val="000000"/>
                </a:solidFill>
                <a:latin typeface="Calibri"/>
                <a:ea typeface="Calibri"/>
                <a:cs typeface="Calibri"/>
                <a:sym typeface="Calibri"/>
              </a:rPr>
              <a:t>Utilize uma conta de usuário normal ao invés da conta root para  operar seu sistema.</a:t>
            </a:r>
            <a:endParaRPr sz="1941">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33"/>
          <p:cNvPicPr preferRelativeResize="0"/>
          <p:nvPr/>
        </p:nvPicPr>
        <p:blipFill rotWithShape="1">
          <a:blip r:embed="rId3">
            <a:alphaModFix/>
          </a:blip>
          <a:srcRect/>
          <a:stretch/>
        </p:blipFill>
        <p:spPr>
          <a:xfrm>
            <a:off x="0" y="-36062"/>
            <a:ext cx="9144000" cy="6860377"/>
          </a:xfrm>
          <a:prstGeom prst="rect">
            <a:avLst/>
          </a:prstGeom>
          <a:noFill/>
          <a:ln>
            <a:noFill/>
          </a:ln>
        </p:spPr>
      </p:pic>
      <p:sp>
        <p:nvSpPr>
          <p:cNvPr id="266" name="Google Shape;266;p33"/>
          <p:cNvSpPr txBox="1">
            <a:spLocks noGrp="1"/>
          </p:cNvSpPr>
          <p:nvPr>
            <p:ph type="title"/>
          </p:nvPr>
        </p:nvSpPr>
        <p:spPr>
          <a:xfrm>
            <a:off x="107504" y="106837"/>
            <a:ext cx="9036496" cy="1143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333399"/>
              </a:buClr>
              <a:buSzPts val="3200"/>
              <a:buFont typeface="Verdana"/>
              <a:buNone/>
            </a:pPr>
            <a:r>
              <a:rPr lang="pt-BR" sz="3200" b="1">
                <a:solidFill>
                  <a:srgbClr val="333399"/>
                </a:solidFill>
                <a:latin typeface="Verdana"/>
                <a:ea typeface="Verdana"/>
                <a:cs typeface="Verdana"/>
                <a:sym typeface="Verdana"/>
              </a:rPr>
              <a:t>Conteúdo Programático do sistema Operacional</a:t>
            </a:r>
            <a:endParaRPr/>
          </a:p>
        </p:txBody>
      </p:sp>
      <p:sp>
        <p:nvSpPr>
          <p:cNvPr id="267" name="Google Shape;267;p33"/>
          <p:cNvSpPr txBox="1">
            <a:spLocks noGrp="1"/>
          </p:cNvSpPr>
          <p:nvPr>
            <p:ph type="body" idx="1"/>
          </p:nvPr>
        </p:nvSpPr>
        <p:spPr>
          <a:xfrm>
            <a:off x="0" y="1600200"/>
            <a:ext cx="9144000" cy="4873752"/>
          </a:xfrm>
          <a:prstGeom prst="rect">
            <a:avLst/>
          </a:prstGeom>
          <a:noFill/>
          <a:ln>
            <a:noFill/>
          </a:ln>
        </p:spPr>
        <p:txBody>
          <a:bodyPr spcFirstLastPara="1" wrap="square" lIns="91425" tIns="45700" rIns="91425" bIns="45700" anchor="t" anchorCtr="0">
            <a:noAutofit/>
          </a:bodyPr>
          <a:lstStyle/>
          <a:p>
            <a:pPr marL="274320" lvl="0" indent="-207645" algn="l" rtl="0">
              <a:lnSpc>
                <a:spcPct val="80000"/>
              </a:lnSpc>
              <a:spcBef>
                <a:spcPts val="0"/>
              </a:spcBef>
              <a:spcAft>
                <a:spcPts val="0"/>
              </a:spcAft>
              <a:buSzPts val="1050"/>
              <a:buNone/>
            </a:pPr>
            <a:endParaRPr sz="1500"/>
          </a:p>
          <a:p>
            <a:pPr marL="274320" lvl="0" indent="-274320" algn="l" rtl="0">
              <a:lnSpc>
                <a:spcPct val="80000"/>
              </a:lnSpc>
              <a:spcBef>
                <a:spcPts val="600"/>
              </a:spcBef>
              <a:spcAft>
                <a:spcPts val="0"/>
              </a:spcAft>
              <a:buSzPts val="1268"/>
              <a:buFont typeface="Courier New"/>
              <a:buChar char="o"/>
            </a:pPr>
            <a:r>
              <a:rPr lang="pt-BR" sz="1812"/>
              <a:t>Apresentação Estrutura de diretório;</a:t>
            </a:r>
            <a:endParaRPr/>
          </a:p>
          <a:p>
            <a:pPr marL="274320" lvl="0" indent="-274320" algn="l" rtl="0">
              <a:lnSpc>
                <a:spcPct val="80000"/>
              </a:lnSpc>
              <a:spcBef>
                <a:spcPts val="600"/>
              </a:spcBef>
              <a:spcAft>
                <a:spcPts val="0"/>
              </a:spcAft>
              <a:buSzPts val="1268"/>
              <a:buFont typeface="Courier New"/>
              <a:buChar char="o"/>
            </a:pPr>
            <a:r>
              <a:rPr lang="pt-BR" sz="1812"/>
              <a:t>Função das Estrutura de diretório;</a:t>
            </a:r>
            <a:endParaRPr/>
          </a:p>
          <a:p>
            <a:pPr marL="274320" lvl="0" indent="-274320" algn="l" rtl="0">
              <a:lnSpc>
                <a:spcPct val="80000"/>
              </a:lnSpc>
              <a:spcBef>
                <a:spcPts val="600"/>
              </a:spcBef>
              <a:spcAft>
                <a:spcPts val="0"/>
              </a:spcAft>
              <a:buSzPts val="1268"/>
              <a:buFont typeface="Courier New"/>
              <a:buChar char="o"/>
            </a:pPr>
            <a:r>
              <a:rPr lang="pt-BR" sz="1812"/>
              <a:t>Partição;</a:t>
            </a:r>
            <a:endParaRPr/>
          </a:p>
          <a:p>
            <a:pPr marL="274320" lvl="0" indent="-274320" algn="l" rtl="0">
              <a:lnSpc>
                <a:spcPct val="80000"/>
              </a:lnSpc>
              <a:spcBef>
                <a:spcPts val="600"/>
              </a:spcBef>
              <a:spcAft>
                <a:spcPts val="0"/>
              </a:spcAft>
              <a:buSzPts val="1268"/>
              <a:buFont typeface="Courier New"/>
              <a:buChar char="o"/>
            </a:pPr>
            <a:r>
              <a:rPr lang="pt-BR" sz="1812"/>
              <a:t>Nomenclatura de dispositivo;</a:t>
            </a:r>
            <a:endParaRPr/>
          </a:p>
          <a:p>
            <a:pPr marL="274320" lvl="0" indent="-274320" algn="l" rtl="0">
              <a:lnSpc>
                <a:spcPct val="80000"/>
              </a:lnSpc>
              <a:spcBef>
                <a:spcPts val="600"/>
              </a:spcBef>
              <a:spcAft>
                <a:spcPts val="0"/>
              </a:spcAft>
              <a:buSzPts val="1268"/>
              <a:buFont typeface="Courier New"/>
              <a:buChar char="o"/>
            </a:pPr>
            <a:r>
              <a:rPr lang="pt-BR" sz="1812"/>
              <a:t>Programas de particionamento: modo texto e modo gráfico;</a:t>
            </a:r>
            <a:endParaRPr/>
          </a:p>
          <a:p>
            <a:pPr marL="274320" lvl="0" indent="-274320" algn="l" rtl="0">
              <a:lnSpc>
                <a:spcPct val="80000"/>
              </a:lnSpc>
              <a:spcBef>
                <a:spcPts val="600"/>
              </a:spcBef>
              <a:spcAft>
                <a:spcPts val="0"/>
              </a:spcAft>
              <a:buSzPts val="1268"/>
              <a:buFont typeface="Courier New"/>
              <a:buChar char="o"/>
            </a:pPr>
            <a:r>
              <a:rPr lang="pt-BR" sz="1812"/>
              <a:t>Sistema de Arquivo;</a:t>
            </a:r>
            <a:endParaRPr/>
          </a:p>
          <a:p>
            <a:pPr marL="274320" lvl="0" indent="-274320" algn="l" rtl="0">
              <a:lnSpc>
                <a:spcPct val="80000"/>
              </a:lnSpc>
              <a:spcBef>
                <a:spcPts val="600"/>
              </a:spcBef>
              <a:spcAft>
                <a:spcPts val="0"/>
              </a:spcAft>
              <a:buSzPts val="1268"/>
              <a:buFont typeface="Courier New"/>
              <a:buChar char="o"/>
            </a:pPr>
            <a:r>
              <a:rPr lang="pt-BR" sz="1812"/>
              <a:t>Sistema de Arquivo pra que serve;</a:t>
            </a:r>
            <a:endParaRPr/>
          </a:p>
          <a:p>
            <a:pPr marL="274320" lvl="0" indent="-274320" algn="l" rtl="0">
              <a:lnSpc>
                <a:spcPct val="80000"/>
              </a:lnSpc>
              <a:spcBef>
                <a:spcPts val="600"/>
              </a:spcBef>
              <a:spcAft>
                <a:spcPts val="0"/>
              </a:spcAft>
              <a:buSzPts val="1268"/>
              <a:buFont typeface="Courier New"/>
              <a:buChar char="o"/>
            </a:pPr>
            <a:r>
              <a:rPr lang="pt-BR" sz="1812"/>
              <a:t>Caracteristicas do sistema de arquivo Linux;</a:t>
            </a:r>
            <a:endParaRPr/>
          </a:p>
          <a:p>
            <a:pPr marL="274320" lvl="0" indent="-274320" algn="l" rtl="0">
              <a:lnSpc>
                <a:spcPct val="80000"/>
              </a:lnSpc>
              <a:spcBef>
                <a:spcPts val="600"/>
              </a:spcBef>
              <a:spcAft>
                <a:spcPts val="0"/>
              </a:spcAft>
              <a:buSzPts val="1268"/>
              <a:buFont typeface="Courier New"/>
              <a:buChar char="o"/>
            </a:pPr>
            <a:r>
              <a:rPr lang="pt-BR" sz="1812"/>
              <a:t>Exemplo de partição;</a:t>
            </a:r>
            <a:endParaRPr/>
          </a:p>
          <a:p>
            <a:pPr marL="274320" lvl="0" indent="-274320" algn="l" rtl="0">
              <a:lnSpc>
                <a:spcPct val="80000"/>
              </a:lnSpc>
              <a:spcBef>
                <a:spcPts val="600"/>
              </a:spcBef>
              <a:spcAft>
                <a:spcPts val="0"/>
              </a:spcAft>
              <a:buSzPts val="1268"/>
              <a:buFont typeface="Courier New"/>
              <a:buChar char="o"/>
            </a:pPr>
            <a:r>
              <a:rPr lang="pt-BR" sz="1812"/>
              <a:t>Partição Swap;</a:t>
            </a:r>
            <a:endParaRPr/>
          </a:p>
          <a:p>
            <a:pPr marL="274320" lvl="0" indent="-274320" algn="l" rtl="0">
              <a:lnSpc>
                <a:spcPct val="80000"/>
              </a:lnSpc>
              <a:spcBef>
                <a:spcPts val="600"/>
              </a:spcBef>
              <a:spcAft>
                <a:spcPts val="0"/>
              </a:spcAft>
              <a:buSzPts val="1268"/>
              <a:buFont typeface="Courier New"/>
              <a:buChar char="o"/>
            </a:pPr>
            <a:r>
              <a:rPr lang="pt-BR" sz="1812"/>
              <a:t>Interface gráfica gnome, KDE,Unity, Fluxbox,XFCE;</a:t>
            </a:r>
            <a:endParaRPr/>
          </a:p>
          <a:p>
            <a:pPr marL="0" lvl="0" indent="0" algn="l" rtl="0">
              <a:lnSpc>
                <a:spcPct val="80000"/>
              </a:lnSpc>
              <a:spcBef>
                <a:spcPts val="600"/>
              </a:spcBef>
              <a:spcAft>
                <a:spcPts val="0"/>
              </a:spcAft>
              <a:buSzPts val="1050"/>
              <a:buNone/>
            </a:pPr>
            <a:endParaRPr sz="1500"/>
          </a:p>
          <a:p>
            <a:pPr marL="0" lvl="0" indent="0" algn="l" rtl="0">
              <a:lnSpc>
                <a:spcPct val="80000"/>
              </a:lnSpc>
              <a:spcBef>
                <a:spcPts val="600"/>
              </a:spcBef>
              <a:spcAft>
                <a:spcPts val="0"/>
              </a:spcAft>
              <a:buSzPts val="1050"/>
              <a:buNone/>
            </a:pPr>
            <a:endParaRPr sz="1500"/>
          </a:p>
          <a:p>
            <a:pPr marL="0" lvl="0" indent="0" algn="l" rtl="0">
              <a:lnSpc>
                <a:spcPct val="80000"/>
              </a:lnSpc>
              <a:spcBef>
                <a:spcPts val="600"/>
              </a:spcBef>
              <a:spcAft>
                <a:spcPts val="0"/>
              </a:spcAft>
              <a:buSzPts val="1050"/>
              <a:buNone/>
            </a:pPr>
            <a:endParaRPr sz="1500"/>
          </a:p>
          <a:p>
            <a:pPr marL="0" lvl="0" indent="0" algn="l" rtl="0">
              <a:lnSpc>
                <a:spcPct val="80000"/>
              </a:lnSpc>
              <a:spcBef>
                <a:spcPts val="600"/>
              </a:spcBef>
              <a:spcAft>
                <a:spcPts val="0"/>
              </a:spcAft>
              <a:buSzPts val="1050"/>
              <a:buNone/>
            </a:pPr>
            <a:r>
              <a:rPr lang="pt-BR" sz="1500"/>
              <a:t>	</a:t>
            </a:r>
            <a:endParaRPr/>
          </a:p>
          <a:p>
            <a:pPr marL="274320" lvl="0" indent="-207645" algn="l" rtl="0">
              <a:lnSpc>
                <a:spcPct val="80000"/>
              </a:lnSpc>
              <a:spcBef>
                <a:spcPts val="600"/>
              </a:spcBef>
              <a:spcAft>
                <a:spcPts val="0"/>
              </a:spcAft>
              <a:buSzPts val="1050"/>
              <a:buNone/>
            </a:pPr>
            <a:endParaRPr sz="1500"/>
          </a:p>
          <a:p>
            <a:pPr marL="274320" lvl="0" indent="-207645" algn="l" rtl="0">
              <a:lnSpc>
                <a:spcPct val="80000"/>
              </a:lnSpc>
              <a:spcBef>
                <a:spcPts val="600"/>
              </a:spcBef>
              <a:spcAft>
                <a:spcPts val="0"/>
              </a:spcAft>
              <a:buSzPts val="1050"/>
              <a:buNone/>
            </a:pPr>
            <a:endParaRPr sz="1500"/>
          </a:p>
          <a:p>
            <a:pPr marL="274320" lvl="0" indent="-207645" algn="l" rtl="0">
              <a:lnSpc>
                <a:spcPct val="80000"/>
              </a:lnSpc>
              <a:spcBef>
                <a:spcPts val="600"/>
              </a:spcBef>
              <a:spcAft>
                <a:spcPts val="0"/>
              </a:spcAft>
              <a:buSzPts val="1050"/>
              <a:buNone/>
            </a:pPr>
            <a:endParaRPr sz="1500"/>
          </a:p>
        </p:txBody>
      </p:sp>
      <p:sp>
        <p:nvSpPr>
          <p:cNvPr id="268" name="Google Shape;268;p33"/>
          <p:cNvSpPr txBox="1">
            <a:spLocks noGrp="1"/>
          </p:cNvSpPr>
          <p:nvPr>
            <p:ph type="sldNum" idx="4294967295"/>
          </p:nvPr>
        </p:nvSpPr>
        <p:spPr>
          <a:xfrm>
            <a:off x="6553200" y="6284913"/>
            <a:ext cx="2125663" cy="45561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Verdana"/>
              <a:buNone/>
            </a:pPr>
            <a:fld id="{00000000-1234-1234-1234-123412341234}" type="slidenum">
              <a:rPr lang="pt-BR" sz="1200" b="1">
                <a:solidFill>
                  <a:srgbClr val="000000"/>
                </a:solidFill>
                <a:latin typeface="Verdana"/>
                <a:ea typeface="Verdana"/>
                <a:cs typeface="Verdana"/>
                <a:sym typeface="Verdana"/>
              </a:rPr>
              <a:t>2</a:t>
            </a:fld>
            <a:endParaRPr sz="1200" b="1">
              <a:solidFill>
                <a:srgbClr val="000000"/>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Google Shape;395;p51"/>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396" name="Google Shape;396;p51"/>
          <p:cNvSpPr txBox="1">
            <a:spLocks noGrp="1"/>
          </p:cNvSpPr>
          <p:nvPr>
            <p:ph type="title"/>
          </p:nvPr>
        </p:nvSpPr>
        <p:spPr>
          <a:xfrm>
            <a:off x="747467" y="833157"/>
            <a:ext cx="7654860" cy="488916"/>
          </a:xfrm>
          <a:prstGeom prst="rect">
            <a:avLst/>
          </a:prstGeom>
          <a:noFill/>
          <a:ln>
            <a:noFill/>
          </a:ln>
        </p:spPr>
        <p:txBody>
          <a:bodyPr spcFirstLastPara="1" wrap="square" lIns="0" tIns="0" rIns="0" bIns="0" anchor="t" anchorCtr="0">
            <a:noAutofit/>
          </a:bodyPr>
          <a:lstStyle/>
          <a:p>
            <a:pPr marL="11206" lvl="0" indent="0" algn="r" rtl="0">
              <a:spcBef>
                <a:spcPts val="0"/>
              </a:spcBef>
              <a:spcAft>
                <a:spcPts val="0"/>
              </a:spcAft>
              <a:buNone/>
            </a:pPr>
            <a:r>
              <a:rPr lang="pt-BR">
                <a:solidFill>
                  <a:srgbClr val="7030A0"/>
                </a:solidFill>
              </a:rPr>
              <a:t>/sbin</a:t>
            </a:r>
            <a:endParaRPr/>
          </a:p>
        </p:txBody>
      </p:sp>
      <p:sp>
        <p:nvSpPr>
          <p:cNvPr id="397" name="Google Shape;397;p51"/>
          <p:cNvSpPr txBox="1"/>
          <p:nvPr/>
        </p:nvSpPr>
        <p:spPr>
          <a:xfrm>
            <a:off x="672308" y="1629336"/>
            <a:ext cx="7806578" cy="2244589"/>
          </a:xfrm>
          <a:prstGeom prst="rect">
            <a:avLst/>
          </a:prstGeom>
          <a:noFill/>
          <a:ln>
            <a:noFill/>
          </a:ln>
        </p:spPr>
        <p:txBody>
          <a:bodyPr spcFirstLastPara="1" wrap="square" lIns="0" tIns="0" rIns="0" bIns="0" anchor="t" anchorCtr="0">
            <a:noAutofit/>
          </a:bodyPr>
          <a:lstStyle/>
          <a:p>
            <a:pPr marL="11206" marR="5043" lvl="0" indent="806867" algn="l" rtl="0">
              <a:lnSpc>
                <a:spcPct val="150000"/>
              </a:lnSpc>
              <a:spcBef>
                <a:spcPts val="0"/>
              </a:spcBef>
              <a:spcAft>
                <a:spcPts val="0"/>
              </a:spcAft>
              <a:buNone/>
            </a:pPr>
            <a:r>
              <a:rPr lang="pt-BR" sz="1941">
                <a:solidFill>
                  <a:srgbClr val="000000"/>
                </a:solidFill>
                <a:latin typeface="Calibri"/>
                <a:ea typeface="Calibri"/>
                <a:cs typeface="Calibri"/>
                <a:sym typeface="Calibri"/>
              </a:rPr>
              <a:t>O	diretório	/sbin	guarda	os	comandos	utilizados	para	inicializar,  reparar, restaurar e/ou recuperar o sistema.</a:t>
            </a:r>
            <a:endParaRPr sz="1941">
              <a:solidFill>
                <a:srgbClr val="000000"/>
              </a:solidFill>
              <a:latin typeface="Calibri"/>
              <a:ea typeface="Calibri"/>
              <a:cs typeface="Calibri"/>
              <a:sym typeface="Calibri"/>
            </a:endParaRPr>
          </a:p>
          <a:p>
            <a:pPr marL="11206" marR="4483" lvl="0" indent="806867" algn="l" rtl="0">
              <a:lnSpc>
                <a:spcPct val="150000"/>
              </a:lnSpc>
              <a:spcBef>
                <a:spcPts val="0"/>
              </a:spcBef>
              <a:spcAft>
                <a:spcPts val="0"/>
              </a:spcAft>
              <a:buNone/>
            </a:pPr>
            <a:r>
              <a:rPr lang="pt-BR" sz="1941">
                <a:solidFill>
                  <a:srgbClr val="000000"/>
                </a:solidFill>
                <a:latin typeface="Calibri"/>
                <a:ea typeface="Calibri"/>
                <a:cs typeface="Calibri"/>
                <a:sym typeface="Calibri"/>
              </a:rPr>
              <a:t>Isso quer dizer que esse diretório também é de comandos essenciais,  mas os mesmos são utilizados apenas pelo usuário root.</a:t>
            </a:r>
            <a:endParaRPr sz="1941">
              <a:solidFill>
                <a:srgbClr val="000000"/>
              </a:solidFill>
              <a:latin typeface="Calibri"/>
              <a:ea typeface="Calibri"/>
              <a:cs typeface="Calibri"/>
              <a:sym typeface="Calibri"/>
            </a:endParaRPr>
          </a:p>
          <a:p>
            <a:pPr marL="818073" marR="0" lvl="0" indent="0" algn="l" rtl="0">
              <a:spcBef>
                <a:spcPts val="1165"/>
              </a:spcBef>
              <a:spcAft>
                <a:spcPts val="0"/>
              </a:spcAft>
              <a:buNone/>
            </a:pPr>
            <a:r>
              <a:rPr lang="pt-BR" sz="1941">
                <a:solidFill>
                  <a:srgbClr val="000000"/>
                </a:solidFill>
                <a:latin typeface="Calibri"/>
                <a:ea typeface="Calibri"/>
                <a:cs typeface="Calibri"/>
                <a:sym typeface="Calibri"/>
              </a:rPr>
              <a:t>Entre os comandos estão o halt, ifconfig, init, iptables e outros.</a:t>
            </a:r>
            <a:endParaRPr sz="1941">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52"/>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403" name="Google Shape;403;p52"/>
          <p:cNvSpPr txBox="1">
            <a:spLocks noGrp="1"/>
          </p:cNvSpPr>
          <p:nvPr>
            <p:ph type="title"/>
          </p:nvPr>
        </p:nvSpPr>
        <p:spPr>
          <a:xfrm>
            <a:off x="747467" y="833157"/>
            <a:ext cx="7654860" cy="488916"/>
          </a:xfrm>
          <a:prstGeom prst="rect">
            <a:avLst/>
          </a:prstGeom>
          <a:noFill/>
          <a:ln>
            <a:noFill/>
          </a:ln>
        </p:spPr>
        <p:txBody>
          <a:bodyPr spcFirstLastPara="1" wrap="square" lIns="0" tIns="0" rIns="0" bIns="0" anchor="t" anchorCtr="0">
            <a:noAutofit/>
          </a:bodyPr>
          <a:lstStyle/>
          <a:p>
            <a:pPr marL="11206" lvl="0" indent="0" algn="r" rtl="0">
              <a:spcBef>
                <a:spcPts val="0"/>
              </a:spcBef>
              <a:spcAft>
                <a:spcPts val="0"/>
              </a:spcAft>
              <a:buNone/>
            </a:pPr>
            <a:r>
              <a:rPr lang="pt-BR">
                <a:solidFill>
                  <a:srgbClr val="7030A0"/>
                </a:solidFill>
              </a:rPr>
              <a:t>/srv</a:t>
            </a:r>
            <a:endParaRPr/>
          </a:p>
        </p:txBody>
      </p:sp>
      <p:sp>
        <p:nvSpPr>
          <p:cNvPr id="404" name="Google Shape;404;p52"/>
          <p:cNvSpPr txBox="1"/>
          <p:nvPr/>
        </p:nvSpPr>
        <p:spPr>
          <a:xfrm>
            <a:off x="672308" y="1629335"/>
            <a:ext cx="7808259" cy="1796582"/>
          </a:xfrm>
          <a:prstGeom prst="rect">
            <a:avLst/>
          </a:prstGeom>
          <a:noFill/>
          <a:ln>
            <a:noFill/>
          </a:ln>
        </p:spPr>
        <p:txBody>
          <a:bodyPr spcFirstLastPara="1" wrap="square" lIns="0" tIns="0" rIns="0" bIns="0" anchor="t" anchorCtr="0">
            <a:noAutofit/>
          </a:bodyPr>
          <a:lstStyle/>
          <a:p>
            <a:pPr marL="11206" marR="4483" lvl="0" indent="806867" algn="just" rtl="0">
              <a:lnSpc>
                <a:spcPct val="150000"/>
              </a:lnSpc>
              <a:spcBef>
                <a:spcPts val="0"/>
              </a:spcBef>
              <a:spcAft>
                <a:spcPts val="0"/>
              </a:spcAft>
              <a:buNone/>
            </a:pPr>
            <a:r>
              <a:rPr lang="pt-BR" sz="1941">
                <a:solidFill>
                  <a:srgbClr val="000000"/>
                </a:solidFill>
                <a:latin typeface="Calibri"/>
                <a:ea typeface="Calibri"/>
                <a:cs typeface="Calibri"/>
                <a:sym typeface="Calibri"/>
              </a:rPr>
              <a:t>Diretório para dados de serviços fornecidos pelo sistema e, cuja  aplicação é de alcance geral, ou seja, os dados não são específicos de um  usuário.</a:t>
            </a:r>
            <a:endParaRPr sz="1941">
              <a:solidFill>
                <a:srgbClr val="000000"/>
              </a:solidFill>
              <a:latin typeface="Calibri"/>
              <a:ea typeface="Calibri"/>
              <a:cs typeface="Calibri"/>
              <a:sym typeface="Calibri"/>
            </a:endParaRPr>
          </a:p>
          <a:p>
            <a:pPr marL="818073" marR="0" lvl="0" indent="0" algn="l" rtl="0">
              <a:spcBef>
                <a:spcPts val="1165"/>
              </a:spcBef>
              <a:spcAft>
                <a:spcPts val="0"/>
              </a:spcAft>
              <a:buNone/>
            </a:pPr>
            <a:r>
              <a:rPr lang="pt-BR" sz="1941">
                <a:solidFill>
                  <a:srgbClr val="000000"/>
                </a:solidFill>
                <a:latin typeface="Calibri"/>
                <a:ea typeface="Calibri"/>
                <a:cs typeface="Calibri"/>
                <a:sym typeface="Calibri"/>
              </a:rPr>
              <a:t>Por exemplo, /srv/www (servidor web), /srv/ftp (servidor ftp), etc.</a:t>
            </a:r>
            <a:endParaRPr sz="1941">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409" name="Google Shape;409;p53"/>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410" name="Google Shape;410;p53"/>
          <p:cNvSpPr txBox="1">
            <a:spLocks noGrp="1"/>
          </p:cNvSpPr>
          <p:nvPr>
            <p:ph type="title"/>
          </p:nvPr>
        </p:nvSpPr>
        <p:spPr>
          <a:xfrm>
            <a:off x="747467" y="833157"/>
            <a:ext cx="7654860" cy="488916"/>
          </a:xfrm>
          <a:prstGeom prst="rect">
            <a:avLst/>
          </a:prstGeom>
          <a:noFill/>
          <a:ln>
            <a:noFill/>
          </a:ln>
        </p:spPr>
        <p:txBody>
          <a:bodyPr spcFirstLastPara="1" wrap="square" lIns="0" tIns="0" rIns="0" bIns="0" anchor="t" anchorCtr="0">
            <a:noAutofit/>
          </a:bodyPr>
          <a:lstStyle/>
          <a:p>
            <a:pPr marL="11206" lvl="0" indent="0" algn="r" rtl="0">
              <a:spcBef>
                <a:spcPts val="0"/>
              </a:spcBef>
              <a:spcAft>
                <a:spcPts val="0"/>
              </a:spcAft>
              <a:buNone/>
            </a:pPr>
            <a:r>
              <a:rPr lang="pt-BR">
                <a:solidFill>
                  <a:srgbClr val="7030A0"/>
                </a:solidFill>
              </a:rPr>
              <a:t>/tmp</a:t>
            </a:r>
            <a:endParaRPr/>
          </a:p>
        </p:txBody>
      </p:sp>
      <p:sp>
        <p:nvSpPr>
          <p:cNvPr id="411" name="Google Shape;411;p53"/>
          <p:cNvSpPr txBox="1"/>
          <p:nvPr/>
        </p:nvSpPr>
        <p:spPr>
          <a:xfrm>
            <a:off x="672308" y="1777254"/>
            <a:ext cx="7806578" cy="2578847"/>
          </a:xfrm>
          <a:prstGeom prst="rect">
            <a:avLst/>
          </a:prstGeom>
          <a:noFill/>
          <a:ln>
            <a:noFill/>
          </a:ln>
        </p:spPr>
        <p:txBody>
          <a:bodyPr spcFirstLastPara="1" wrap="square" lIns="0" tIns="0" rIns="0" bIns="0" anchor="t" anchorCtr="0">
            <a:noAutofit/>
          </a:bodyPr>
          <a:lstStyle/>
          <a:p>
            <a:pPr marL="818073" marR="0" lvl="0" indent="0" algn="l" rtl="0">
              <a:spcBef>
                <a:spcPts val="0"/>
              </a:spcBef>
              <a:spcAft>
                <a:spcPts val="0"/>
              </a:spcAft>
              <a:buNone/>
            </a:pPr>
            <a:r>
              <a:rPr lang="pt-BR" sz="1941">
                <a:solidFill>
                  <a:srgbClr val="000000"/>
                </a:solidFill>
                <a:latin typeface="Calibri"/>
                <a:ea typeface="Calibri"/>
                <a:cs typeface="Calibri"/>
                <a:sym typeface="Calibri"/>
              </a:rPr>
              <a:t>Diretório para armazenamento de arquivos temporários.</a:t>
            </a:r>
            <a:endParaRPr sz="1941">
              <a:solidFill>
                <a:srgbClr val="000000"/>
              </a:solidFill>
              <a:latin typeface="Calibri"/>
              <a:ea typeface="Calibri"/>
              <a:cs typeface="Calibri"/>
              <a:sym typeface="Calibri"/>
            </a:endParaRPr>
          </a:p>
          <a:p>
            <a:pPr marL="11206" marR="4483" lvl="0" indent="806867" algn="just" rtl="0">
              <a:lnSpc>
                <a:spcPct val="150000"/>
              </a:lnSpc>
              <a:spcBef>
                <a:spcPts val="0"/>
              </a:spcBef>
              <a:spcAft>
                <a:spcPts val="0"/>
              </a:spcAft>
              <a:buNone/>
            </a:pPr>
            <a:r>
              <a:rPr lang="pt-BR" sz="1941">
                <a:solidFill>
                  <a:srgbClr val="000000"/>
                </a:solidFill>
                <a:latin typeface="Calibri"/>
                <a:ea typeface="Calibri"/>
                <a:cs typeface="Calibri"/>
                <a:sym typeface="Calibri"/>
              </a:rPr>
              <a:t>É utilizado principalmente para guardar pequenas informações que  precisam estar em algum lugar até que a operação seja completada, como é  o caso de um download.</a:t>
            </a:r>
            <a:endParaRPr sz="1941">
              <a:solidFill>
                <a:srgbClr val="000000"/>
              </a:solidFill>
              <a:latin typeface="Calibri"/>
              <a:ea typeface="Calibri"/>
              <a:cs typeface="Calibri"/>
              <a:sym typeface="Calibri"/>
            </a:endParaRPr>
          </a:p>
          <a:p>
            <a:pPr marL="11206" marR="7284" lvl="0" indent="806867" algn="just" rtl="0">
              <a:lnSpc>
                <a:spcPct val="180010"/>
              </a:lnSpc>
              <a:spcBef>
                <a:spcPts val="309"/>
              </a:spcBef>
              <a:spcAft>
                <a:spcPts val="0"/>
              </a:spcAft>
              <a:buNone/>
            </a:pPr>
            <a:r>
              <a:rPr lang="pt-BR" sz="1941">
                <a:solidFill>
                  <a:srgbClr val="000000"/>
                </a:solidFill>
                <a:latin typeface="Calibri"/>
                <a:ea typeface="Calibri"/>
                <a:cs typeface="Calibri"/>
                <a:sym typeface="Calibri"/>
              </a:rPr>
              <a:t>Enquanto não for concluído, o arquivo fica registrado em /tmp, e,  assim que é finalizado, é encaminhado para o local correto.</a:t>
            </a:r>
            <a:endParaRPr sz="1941">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Google Shape;416;p54"/>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417" name="Google Shape;417;p54"/>
          <p:cNvSpPr txBox="1">
            <a:spLocks noGrp="1"/>
          </p:cNvSpPr>
          <p:nvPr>
            <p:ph type="title"/>
          </p:nvPr>
        </p:nvSpPr>
        <p:spPr>
          <a:xfrm>
            <a:off x="747467" y="833157"/>
            <a:ext cx="7654860" cy="488916"/>
          </a:xfrm>
          <a:prstGeom prst="rect">
            <a:avLst/>
          </a:prstGeom>
          <a:noFill/>
          <a:ln>
            <a:noFill/>
          </a:ln>
        </p:spPr>
        <p:txBody>
          <a:bodyPr spcFirstLastPara="1" wrap="square" lIns="0" tIns="0" rIns="0" bIns="0" anchor="t" anchorCtr="0">
            <a:noAutofit/>
          </a:bodyPr>
          <a:lstStyle/>
          <a:p>
            <a:pPr marL="11206" lvl="0" indent="0" algn="r" rtl="0">
              <a:spcBef>
                <a:spcPts val="0"/>
              </a:spcBef>
              <a:spcAft>
                <a:spcPts val="0"/>
              </a:spcAft>
              <a:buNone/>
            </a:pPr>
            <a:r>
              <a:rPr lang="pt-BR">
                <a:solidFill>
                  <a:srgbClr val="7030A0"/>
                </a:solidFill>
              </a:rPr>
              <a:t>/usr</a:t>
            </a:r>
            <a:endParaRPr/>
          </a:p>
        </p:txBody>
      </p:sp>
      <p:sp>
        <p:nvSpPr>
          <p:cNvPr id="418" name="Google Shape;418;p54"/>
          <p:cNvSpPr txBox="1"/>
          <p:nvPr/>
        </p:nvSpPr>
        <p:spPr>
          <a:xfrm>
            <a:off x="672308" y="1629335"/>
            <a:ext cx="7808819" cy="4509504"/>
          </a:xfrm>
          <a:prstGeom prst="rect">
            <a:avLst/>
          </a:prstGeom>
          <a:noFill/>
          <a:ln>
            <a:noFill/>
          </a:ln>
        </p:spPr>
        <p:txBody>
          <a:bodyPr spcFirstLastPara="1" wrap="square" lIns="0" tIns="0" rIns="0" bIns="0" anchor="t" anchorCtr="0">
            <a:noAutofit/>
          </a:bodyPr>
          <a:lstStyle/>
          <a:p>
            <a:pPr marL="11206" marR="7845" lvl="0" indent="806867" algn="l" rtl="0">
              <a:lnSpc>
                <a:spcPct val="150000"/>
              </a:lnSpc>
              <a:spcBef>
                <a:spcPts val="0"/>
              </a:spcBef>
              <a:spcAft>
                <a:spcPts val="0"/>
              </a:spcAft>
              <a:buNone/>
            </a:pPr>
            <a:r>
              <a:rPr lang="pt-BR" sz="1941">
                <a:solidFill>
                  <a:srgbClr val="000000"/>
                </a:solidFill>
                <a:latin typeface="Calibri"/>
                <a:ea typeface="Calibri"/>
                <a:cs typeface="Calibri"/>
                <a:sym typeface="Calibri"/>
              </a:rPr>
              <a:t>O	diretório	/usr	armazena	dados	compartilhados,	somente	para  leitura, sendo considerado um dos mais importantes de todo o sistema.</a:t>
            </a:r>
            <a:endParaRPr sz="1941">
              <a:solidFill>
                <a:srgbClr val="000000"/>
              </a:solidFill>
              <a:latin typeface="Calibri"/>
              <a:ea typeface="Calibri"/>
              <a:cs typeface="Calibri"/>
              <a:sym typeface="Calibri"/>
            </a:endParaRPr>
          </a:p>
          <a:p>
            <a:pPr marL="11206" marR="6724" lvl="0" indent="806867" algn="l" rtl="0">
              <a:lnSpc>
                <a:spcPct val="150000"/>
              </a:lnSpc>
              <a:spcBef>
                <a:spcPts val="0"/>
              </a:spcBef>
              <a:spcAft>
                <a:spcPts val="0"/>
              </a:spcAft>
              <a:buNone/>
            </a:pPr>
            <a:r>
              <a:rPr lang="pt-BR" sz="1941">
                <a:solidFill>
                  <a:srgbClr val="000000"/>
                </a:solidFill>
                <a:latin typeface="Calibri"/>
                <a:ea typeface="Calibri"/>
                <a:cs typeface="Calibri"/>
                <a:sym typeface="Calibri"/>
              </a:rPr>
              <a:t>É nele que todos os programas que não fazem parte do Linux são  instalados.</a:t>
            </a:r>
            <a:endParaRPr sz="1941">
              <a:solidFill>
                <a:srgbClr val="000000"/>
              </a:solidFill>
              <a:latin typeface="Calibri"/>
              <a:ea typeface="Calibri"/>
              <a:cs typeface="Calibri"/>
              <a:sym typeface="Calibri"/>
            </a:endParaRPr>
          </a:p>
          <a:p>
            <a:pPr marL="818073" marR="0" lvl="0" indent="0" algn="l" rtl="0">
              <a:spcBef>
                <a:spcPts val="1165"/>
              </a:spcBef>
              <a:spcAft>
                <a:spcPts val="0"/>
              </a:spcAft>
              <a:buNone/>
            </a:pPr>
            <a:r>
              <a:rPr lang="pt-BR" sz="1941">
                <a:solidFill>
                  <a:srgbClr val="000000"/>
                </a:solidFill>
                <a:latin typeface="Calibri"/>
                <a:ea typeface="Calibri"/>
                <a:cs typeface="Calibri"/>
                <a:sym typeface="Calibri"/>
              </a:rPr>
              <a:t>O diretório /usr requer a existência dos seguintes subdiretórios:</a:t>
            </a:r>
            <a:endParaRPr sz="1941">
              <a:solidFill>
                <a:srgbClr val="000000"/>
              </a:solidFill>
              <a:latin typeface="Calibri"/>
              <a:ea typeface="Calibri"/>
              <a:cs typeface="Calibri"/>
              <a:sym typeface="Calibri"/>
            </a:endParaRPr>
          </a:p>
          <a:p>
            <a:pPr marL="582737" marR="0" lvl="0" indent="-191069" algn="l" rtl="0">
              <a:spcBef>
                <a:spcPts val="975"/>
              </a:spcBef>
              <a:spcAft>
                <a:spcPts val="0"/>
              </a:spcAft>
              <a:buClr>
                <a:srgbClr val="000000"/>
              </a:buClr>
              <a:buSzPts val="618"/>
              <a:buFont typeface="Arial"/>
              <a:buChar char="•"/>
            </a:pPr>
            <a:r>
              <a:rPr lang="pt-BR" sz="1412" b="1">
                <a:solidFill>
                  <a:srgbClr val="000000"/>
                </a:solidFill>
                <a:latin typeface="Calibri"/>
                <a:ea typeface="Calibri"/>
                <a:cs typeface="Calibri"/>
                <a:sym typeface="Calibri"/>
              </a:rPr>
              <a:t>/usr/bin: </a:t>
            </a:r>
            <a:r>
              <a:rPr lang="pt-BR" sz="1412">
                <a:solidFill>
                  <a:srgbClr val="000000"/>
                </a:solidFill>
                <a:latin typeface="Calibri"/>
                <a:ea typeface="Calibri"/>
                <a:cs typeface="Calibri"/>
                <a:sym typeface="Calibri"/>
              </a:rPr>
              <a:t>programas de usuários, não essenciais para a inicialização do sistema.</a:t>
            </a:r>
            <a:endParaRPr sz="1412">
              <a:solidFill>
                <a:srgbClr val="000000"/>
              </a:solidFill>
              <a:latin typeface="Calibri"/>
              <a:ea typeface="Calibri"/>
              <a:cs typeface="Calibri"/>
              <a:sym typeface="Calibri"/>
            </a:endParaRPr>
          </a:p>
          <a:p>
            <a:pPr marL="582737" marR="0" lvl="0" indent="-191069" algn="l" rtl="0">
              <a:spcBef>
                <a:spcPts val="847"/>
              </a:spcBef>
              <a:spcAft>
                <a:spcPts val="0"/>
              </a:spcAft>
              <a:buClr>
                <a:srgbClr val="000000"/>
              </a:buClr>
              <a:buSzPts val="618"/>
              <a:buFont typeface="Arial"/>
              <a:buChar char="•"/>
            </a:pPr>
            <a:r>
              <a:rPr lang="pt-BR" sz="1412" b="1">
                <a:solidFill>
                  <a:srgbClr val="000000"/>
                </a:solidFill>
                <a:latin typeface="Calibri"/>
                <a:ea typeface="Calibri"/>
                <a:cs typeface="Calibri"/>
                <a:sym typeface="Calibri"/>
              </a:rPr>
              <a:t>/usr/include: </a:t>
            </a:r>
            <a:r>
              <a:rPr lang="pt-BR" sz="1412">
                <a:solidFill>
                  <a:srgbClr val="000000"/>
                </a:solidFill>
                <a:latin typeface="Calibri"/>
                <a:ea typeface="Calibri"/>
                <a:cs typeface="Calibri"/>
                <a:sym typeface="Calibri"/>
              </a:rPr>
              <a:t>arquivos de cabeçalho utilizados por programas C/C++.</a:t>
            </a:r>
            <a:endParaRPr sz="1412">
              <a:solidFill>
                <a:srgbClr val="000000"/>
              </a:solidFill>
              <a:latin typeface="Calibri"/>
              <a:ea typeface="Calibri"/>
              <a:cs typeface="Calibri"/>
              <a:sym typeface="Calibri"/>
            </a:endParaRPr>
          </a:p>
          <a:p>
            <a:pPr marL="582737" marR="0" lvl="0" indent="-191069" algn="l" rtl="0">
              <a:spcBef>
                <a:spcPts val="847"/>
              </a:spcBef>
              <a:spcAft>
                <a:spcPts val="0"/>
              </a:spcAft>
              <a:buClr>
                <a:srgbClr val="000000"/>
              </a:buClr>
              <a:buSzPts val="618"/>
              <a:buFont typeface="Arial"/>
              <a:buChar char="•"/>
            </a:pPr>
            <a:r>
              <a:rPr lang="pt-BR" sz="1412" b="1">
                <a:solidFill>
                  <a:srgbClr val="000000"/>
                </a:solidFill>
                <a:latin typeface="Calibri"/>
                <a:ea typeface="Calibri"/>
                <a:cs typeface="Calibri"/>
                <a:sym typeface="Calibri"/>
              </a:rPr>
              <a:t>/usr/lib: </a:t>
            </a:r>
            <a:r>
              <a:rPr lang="pt-BR" sz="1412">
                <a:solidFill>
                  <a:srgbClr val="000000"/>
                </a:solidFill>
                <a:latin typeface="Calibri"/>
                <a:ea typeface="Calibri"/>
                <a:cs typeface="Calibri"/>
                <a:sym typeface="Calibri"/>
              </a:rPr>
              <a:t>bibliotecas</a:t>
            </a:r>
            <a:endParaRPr sz="1412">
              <a:solidFill>
                <a:srgbClr val="000000"/>
              </a:solidFill>
              <a:latin typeface="Calibri"/>
              <a:ea typeface="Calibri"/>
              <a:cs typeface="Calibri"/>
              <a:sym typeface="Calibri"/>
            </a:endParaRPr>
          </a:p>
          <a:p>
            <a:pPr marL="582737" marR="0" lvl="0" indent="-191069" algn="l" rtl="0">
              <a:spcBef>
                <a:spcPts val="847"/>
              </a:spcBef>
              <a:spcAft>
                <a:spcPts val="0"/>
              </a:spcAft>
              <a:buClr>
                <a:srgbClr val="000000"/>
              </a:buClr>
              <a:buSzPts val="618"/>
              <a:buFont typeface="Arial"/>
              <a:buChar char="•"/>
            </a:pPr>
            <a:r>
              <a:rPr lang="pt-BR" sz="1412" b="1">
                <a:solidFill>
                  <a:srgbClr val="000000"/>
                </a:solidFill>
                <a:latin typeface="Calibri"/>
                <a:ea typeface="Calibri"/>
                <a:cs typeface="Calibri"/>
                <a:sym typeface="Calibri"/>
              </a:rPr>
              <a:t>/usr/local:  </a:t>
            </a:r>
            <a:r>
              <a:rPr lang="pt-BR" sz="1412">
                <a:solidFill>
                  <a:srgbClr val="000000"/>
                </a:solidFill>
                <a:latin typeface="Calibri"/>
                <a:ea typeface="Calibri"/>
                <a:cs typeface="Calibri"/>
                <a:sym typeface="Calibri"/>
              </a:rPr>
              <a:t>uso  do  administrador  de  sistemas  para  instalação  local  e/ou  pós-instalação  de</a:t>
            </a:r>
            <a:endParaRPr sz="1412">
              <a:solidFill>
                <a:srgbClr val="000000"/>
              </a:solidFill>
              <a:latin typeface="Calibri"/>
              <a:ea typeface="Calibri"/>
              <a:cs typeface="Calibri"/>
              <a:sym typeface="Calibri"/>
            </a:endParaRPr>
          </a:p>
          <a:p>
            <a:pPr marL="582177" marR="0" lvl="0" indent="0" algn="l" rtl="0">
              <a:spcBef>
                <a:spcPts val="847"/>
              </a:spcBef>
              <a:spcAft>
                <a:spcPts val="0"/>
              </a:spcAft>
              <a:buNone/>
            </a:pPr>
            <a:r>
              <a:rPr lang="pt-BR" sz="1412">
                <a:solidFill>
                  <a:srgbClr val="000000"/>
                </a:solidFill>
                <a:latin typeface="Calibri"/>
                <a:ea typeface="Calibri"/>
                <a:cs typeface="Calibri"/>
                <a:sym typeface="Calibri"/>
              </a:rPr>
              <a:t>software.</a:t>
            </a:r>
            <a:endParaRPr sz="1412">
              <a:solidFill>
                <a:srgbClr val="000000"/>
              </a:solidFill>
              <a:latin typeface="Calibri"/>
              <a:ea typeface="Calibri"/>
              <a:cs typeface="Calibri"/>
              <a:sym typeface="Calibri"/>
            </a:endParaRPr>
          </a:p>
          <a:p>
            <a:pPr marL="582737" marR="0" lvl="0" indent="-191069" algn="l" rtl="0">
              <a:spcBef>
                <a:spcPts val="847"/>
              </a:spcBef>
              <a:spcAft>
                <a:spcPts val="0"/>
              </a:spcAft>
              <a:buClr>
                <a:srgbClr val="000000"/>
              </a:buClr>
              <a:buSzPts val="618"/>
              <a:buFont typeface="Arial"/>
              <a:buChar char="•"/>
            </a:pPr>
            <a:r>
              <a:rPr lang="pt-BR" sz="1412" b="1">
                <a:solidFill>
                  <a:srgbClr val="000000"/>
                </a:solidFill>
                <a:latin typeface="Calibri"/>
                <a:ea typeface="Calibri"/>
                <a:cs typeface="Calibri"/>
                <a:sym typeface="Calibri"/>
              </a:rPr>
              <a:t>/usr/sbin: </a:t>
            </a:r>
            <a:r>
              <a:rPr lang="pt-BR" sz="1412">
                <a:solidFill>
                  <a:srgbClr val="000000"/>
                </a:solidFill>
                <a:latin typeface="Calibri"/>
                <a:ea typeface="Calibri"/>
                <a:cs typeface="Calibri"/>
                <a:sym typeface="Calibri"/>
              </a:rPr>
              <a:t>binários, não essenciais, do sistema.</a:t>
            </a:r>
            <a:endParaRPr sz="1412">
              <a:solidFill>
                <a:srgbClr val="000000"/>
              </a:solidFill>
              <a:latin typeface="Calibri"/>
              <a:ea typeface="Calibri"/>
              <a:cs typeface="Calibri"/>
              <a:sym typeface="Calibri"/>
            </a:endParaRPr>
          </a:p>
          <a:p>
            <a:pPr marL="582737" marR="0" lvl="0" indent="-191069" algn="l" rtl="0">
              <a:spcBef>
                <a:spcPts val="847"/>
              </a:spcBef>
              <a:spcAft>
                <a:spcPts val="0"/>
              </a:spcAft>
              <a:buClr>
                <a:srgbClr val="000000"/>
              </a:buClr>
              <a:buSzPts val="618"/>
              <a:buFont typeface="Arial"/>
              <a:buChar char="•"/>
            </a:pPr>
            <a:r>
              <a:rPr lang="pt-BR" sz="1412" b="1">
                <a:solidFill>
                  <a:srgbClr val="000000"/>
                </a:solidFill>
                <a:latin typeface="Calibri"/>
                <a:ea typeface="Calibri"/>
                <a:cs typeface="Calibri"/>
                <a:sym typeface="Calibri"/>
              </a:rPr>
              <a:t>/usr/share: </a:t>
            </a:r>
            <a:r>
              <a:rPr lang="pt-BR" sz="1412">
                <a:solidFill>
                  <a:srgbClr val="000000"/>
                </a:solidFill>
                <a:latin typeface="Calibri"/>
                <a:ea typeface="Calibri"/>
                <a:cs typeface="Calibri"/>
                <a:sym typeface="Calibri"/>
              </a:rPr>
              <a:t>dados independentes de arquitetura (ex.: páginas de manual, documentação, etc).</a:t>
            </a:r>
            <a:endParaRPr sz="1412">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pic>
        <p:nvPicPr>
          <p:cNvPr id="423" name="Google Shape;423;p55"/>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424" name="Google Shape;424;p55"/>
          <p:cNvSpPr txBox="1">
            <a:spLocks noGrp="1"/>
          </p:cNvSpPr>
          <p:nvPr>
            <p:ph type="title"/>
          </p:nvPr>
        </p:nvSpPr>
        <p:spPr>
          <a:xfrm>
            <a:off x="747467" y="833157"/>
            <a:ext cx="7654860" cy="488916"/>
          </a:xfrm>
          <a:prstGeom prst="rect">
            <a:avLst/>
          </a:prstGeom>
          <a:noFill/>
          <a:ln>
            <a:noFill/>
          </a:ln>
        </p:spPr>
        <p:txBody>
          <a:bodyPr spcFirstLastPara="1" wrap="square" lIns="0" tIns="0" rIns="0" bIns="0" anchor="t" anchorCtr="0">
            <a:noAutofit/>
          </a:bodyPr>
          <a:lstStyle/>
          <a:p>
            <a:pPr marL="11206" lvl="0" indent="0" algn="r" rtl="0">
              <a:spcBef>
                <a:spcPts val="0"/>
              </a:spcBef>
              <a:spcAft>
                <a:spcPts val="0"/>
              </a:spcAft>
              <a:buNone/>
            </a:pPr>
            <a:r>
              <a:rPr lang="pt-BR">
                <a:solidFill>
                  <a:srgbClr val="7030A0"/>
                </a:solidFill>
              </a:rPr>
              <a:t>/var</a:t>
            </a:r>
            <a:endParaRPr/>
          </a:p>
        </p:txBody>
      </p:sp>
      <p:sp>
        <p:nvSpPr>
          <p:cNvPr id="425" name="Google Shape;425;p55"/>
          <p:cNvSpPr txBox="1"/>
          <p:nvPr/>
        </p:nvSpPr>
        <p:spPr>
          <a:xfrm>
            <a:off x="672308" y="1629336"/>
            <a:ext cx="7807699" cy="3588611"/>
          </a:xfrm>
          <a:prstGeom prst="rect">
            <a:avLst/>
          </a:prstGeom>
          <a:noFill/>
          <a:ln>
            <a:noFill/>
          </a:ln>
        </p:spPr>
        <p:txBody>
          <a:bodyPr spcFirstLastPara="1" wrap="square" lIns="0" tIns="0" rIns="0" bIns="0" anchor="t" anchorCtr="0">
            <a:noAutofit/>
          </a:bodyPr>
          <a:lstStyle/>
          <a:p>
            <a:pPr marL="11206" marR="5043" lvl="0" indent="806867" algn="just" rtl="0">
              <a:lnSpc>
                <a:spcPct val="150000"/>
              </a:lnSpc>
              <a:spcBef>
                <a:spcPts val="0"/>
              </a:spcBef>
              <a:spcAft>
                <a:spcPts val="0"/>
              </a:spcAft>
              <a:buNone/>
            </a:pPr>
            <a:r>
              <a:rPr lang="pt-BR" sz="1941">
                <a:solidFill>
                  <a:srgbClr val="000000"/>
                </a:solidFill>
                <a:latin typeface="Calibri"/>
                <a:ea typeface="Calibri"/>
                <a:cs typeface="Calibri"/>
                <a:sym typeface="Calibri"/>
              </a:rPr>
              <a:t>O diretório /var contém arquivos de dados variáveis, isto é, dados  que são alterados com frequência.</a:t>
            </a:r>
            <a:endParaRPr sz="1941">
              <a:solidFill>
                <a:srgbClr val="000000"/>
              </a:solidFill>
              <a:latin typeface="Calibri"/>
              <a:ea typeface="Calibri"/>
              <a:cs typeface="Calibri"/>
              <a:sym typeface="Calibri"/>
            </a:endParaRPr>
          </a:p>
          <a:p>
            <a:pPr marL="11206" marR="4483" lvl="0" indent="806867" algn="just" rtl="0">
              <a:lnSpc>
                <a:spcPct val="150000"/>
              </a:lnSpc>
              <a:spcBef>
                <a:spcPts val="0"/>
              </a:spcBef>
              <a:spcAft>
                <a:spcPts val="0"/>
              </a:spcAft>
              <a:buNone/>
            </a:pPr>
            <a:r>
              <a:rPr lang="pt-BR" sz="1941">
                <a:solidFill>
                  <a:srgbClr val="000000"/>
                </a:solidFill>
                <a:latin typeface="Calibri"/>
                <a:ea typeface="Calibri"/>
                <a:cs typeface="Calibri"/>
                <a:sym typeface="Calibri"/>
              </a:rPr>
              <a:t>Por padrão os programas que geram um arquivo de registro para  consulta, mais conhecido como log, ficam armazenados nesse diretório. Além  do  log,  os arquivos  que  estão  aguardando  liberação,  ficam  localizados em</a:t>
            </a:r>
            <a:endParaRPr sz="1941">
              <a:solidFill>
                <a:srgbClr val="000000"/>
              </a:solidFill>
              <a:latin typeface="Calibri"/>
              <a:ea typeface="Calibri"/>
              <a:cs typeface="Calibri"/>
              <a:sym typeface="Calibri"/>
            </a:endParaRPr>
          </a:p>
          <a:p>
            <a:pPr marL="11206" marR="0" lvl="0" indent="0" algn="l" rtl="0">
              <a:spcBef>
                <a:spcPts val="1165"/>
              </a:spcBef>
              <a:spcAft>
                <a:spcPts val="0"/>
              </a:spcAft>
              <a:buNone/>
            </a:pPr>
            <a:r>
              <a:rPr lang="pt-BR" sz="1941">
                <a:solidFill>
                  <a:srgbClr val="000000"/>
                </a:solidFill>
                <a:latin typeface="Calibri"/>
                <a:ea typeface="Calibri"/>
                <a:cs typeface="Calibri"/>
                <a:sym typeface="Calibri"/>
              </a:rPr>
              <a:t>/var/spool.</a:t>
            </a:r>
            <a:endParaRPr sz="1941">
              <a:solidFill>
                <a:srgbClr val="000000"/>
              </a:solidFill>
              <a:latin typeface="Calibri"/>
              <a:ea typeface="Calibri"/>
              <a:cs typeface="Calibri"/>
              <a:sym typeface="Calibri"/>
            </a:endParaRPr>
          </a:p>
          <a:p>
            <a:pPr marL="11206" marR="6164" lvl="0" indent="806867" algn="just" rtl="0">
              <a:lnSpc>
                <a:spcPct val="150000"/>
              </a:lnSpc>
              <a:spcBef>
                <a:spcPts val="0"/>
              </a:spcBef>
              <a:spcAft>
                <a:spcPts val="0"/>
              </a:spcAft>
              <a:buNone/>
            </a:pPr>
            <a:r>
              <a:rPr lang="pt-BR" sz="1941">
                <a:solidFill>
                  <a:srgbClr val="000000"/>
                </a:solidFill>
                <a:latin typeface="Calibri"/>
                <a:ea typeface="Calibri"/>
                <a:cs typeface="Calibri"/>
                <a:sym typeface="Calibri"/>
              </a:rPr>
              <a:t>Os principais arquivos que se utilizam do diretório /var, são as  mensagens de e-mail e os arquivos a serem impressos.</a:t>
            </a:r>
            <a:endParaRPr sz="1941">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Google Shape;430;p56"/>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431" name="Google Shape;431;p56"/>
          <p:cNvSpPr txBox="1">
            <a:spLocks noGrp="1"/>
          </p:cNvSpPr>
          <p:nvPr>
            <p:ph type="title"/>
          </p:nvPr>
        </p:nvSpPr>
        <p:spPr>
          <a:xfrm>
            <a:off x="747467" y="833157"/>
            <a:ext cx="7654860" cy="488916"/>
          </a:xfrm>
          <a:prstGeom prst="rect">
            <a:avLst/>
          </a:prstGeom>
          <a:noFill/>
          <a:ln>
            <a:noFill/>
          </a:ln>
        </p:spPr>
        <p:txBody>
          <a:bodyPr spcFirstLastPara="1" wrap="square" lIns="0" tIns="0" rIns="0" bIns="0" anchor="t" anchorCtr="0">
            <a:noAutofit/>
          </a:bodyPr>
          <a:lstStyle/>
          <a:p>
            <a:pPr marL="11206" lvl="0" indent="0" algn="r" rtl="0">
              <a:spcBef>
                <a:spcPts val="0"/>
              </a:spcBef>
              <a:spcAft>
                <a:spcPts val="0"/>
              </a:spcAft>
              <a:buNone/>
            </a:pPr>
            <a:r>
              <a:rPr lang="pt-BR">
                <a:solidFill>
                  <a:srgbClr val="7030A0"/>
                </a:solidFill>
              </a:rPr>
              <a:t>/etc</a:t>
            </a:r>
            <a:endParaRPr>
              <a:solidFill>
                <a:srgbClr val="7030A0"/>
              </a:solidFill>
            </a:endParaRPr>
          </a:p>
        </p:txBody>
      </p:sp>
      <p:sp>
        <p:nvSpPr>
          <p:cNvPr id="432" name="Google Shape;432;p56"/>
          <p:cNvSpPr txBox="1"/>
          <p:nvPr/>
        </p:nvSpPr>
        <p:spPr>
          <a:xfrm>
            <a:off x="672308" y="1629336"/>
            <a:ext cx="7807699" cy="2722284"/>
          </a:xfrm>
          <a:prstGeom prst="rect">
            <a:avLst/>
          </a:prstGeom>
          <a:noFill/>
          <a:ln>
            <a:noFill/>
          </a:ln>
        </p:spPr>
        <p:txBody>
          <a:bodyPr spcFirstLastPara="1" wrap="square" lIns="0" tIns="0" rIns="0" bIns="0" anchor="t" anchorCtr="0">
            <a:noAutofit/>
          </a:bodyPr>
          <a:lstStyle/>
          <a:p>
            <a:pPr marL="11206" marR="5043" lvl="0" indent="806867" algn="just" rtl="0">
              <a:lnSpc>
                <a:spcPct val="150000"/>
              </a:lnSpc>
              <a:spcBef>
                <a:spcPts val="0"/>
              </a:spcBef>
              <a:spcAft>
                <a:spcPts val="0"/>
              </a:spcAft>
              <a:buNone/>
            </a:pPr>
            <a:r>
              <a:rPr lang="pt-BR" sz="2000">
                <a:solidFill>
                  <a:schemeClr val="dk1"/>
                </a:solidFill>
                <a:latin typeface="Calibri"/>
                <a:ea typeface="Calibri"/>
                <a:cs typeface="Calibri"/>
                <a:sym typeface="Calibri"/>
              </a:rPr>
              <a:t>Concentra os arquivos de configuração do sistema, substituindo de certa forma o registro do Windows. A vantagem é que enquanto o registro é uma espécie de caixa preta, os scripts do diretório "/etc" são desenvolvidos justamente para facilitar a edição manual. É verdade que na maioria dos casos isto não é necessário, graças aos vários utilitários de configuração disponíveis, mas a possibilidade continua aí.</a:t>
            </a:r>
            <a:endParaRPr sz="1941">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pic>
        <p:nvPicPr>
          <p:cNvPr id="437" name="Google Shape;437;p57"/>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438" name="Google Shape;438;p57"/>
          <p:cNvSpPr txBox="1">
            <a:spLocks noGrp="1"/>
          </p:cNvSpPr>
          <p:nvPr>
            <p:ph type="title"/>
          </p:nvPr>
        </p:nvSpPr>
        <p:spPr>
          <a:xfrm>
            <a:off x="747467" y="833157"/>
            <a:ext cx="7654860" cy="488916"/>
          </a:xfrm>
          <a:prstGeom prst="rect">
            <a:avLst/>
          </a:prstGeom>
          <a:noFill/>
          <a:ln>
            <a:noFill/>
          </a:ln>
        </p:spPr>
        <p:txBody>
          <a:bodyPr spcFirstLastPara="1" wrap="square" lIns="0" tIns="0" rIns="0" bIns="0" anchor="t" anchorCtr="0">
            <a:noAutofit/>
          </a:bodyPr>
          <a:lstStyle/>
          <a:p>
            <a:pPr marL="11206" lvl="0" indent="0" algn="r" rtl="0">
              <a:spcBef>
                <a:spcPts val="0"/>
              </a:spcBef>
              <a:spcAft>
                <a:spcPts val="0"/>
              </a:spcAft>
              <a:buNone/>
            </a:pPr>
            <a:r>
              <a:rPr lang="pt-BR">
                <a:solidFill>
                  <a:srgbClr val="7030A0"/>
                </a:solidFill>
              </a:rPr>
              <a:t>/cdrom</a:t>
            </a:r>
            <a:endParaRPr>
              <a:solidFill>
                <a:srgbClr val="7030A0"/>
              </a:solidFill>
            </a:endParaRPr>
          </a:p>
        </p:txBody>
      </p:sp>
      <p:sp>
        <p:nvSpPr>
          <p:cNvPr id="439" name="Google Shape;439;p57"/>
          <p:cNvSpPr txBox="1"/>
          <p:nvPr/>
        </p:nvSpPr>
        <p:spPr>
          <a:xfrm>
            <a:off x="251520" y="2708920"/>
            <a:ext cx="7807699" cy="413959"/>
          </a:xfrm>
          <a:prstGeom prst="rect">
            <a:avLst/>
          </a:prstGeom>
          <a:noFill/>
          <a:ln>
            <a:noFill/>
          </a:ln>
        </p:spPr>
        <p:txBody>
          <a:bodyPr spcFirstLastPara="1" wrap="square" lIns="0" tIns="0" rIns="0" bIns="0" anchor="t" anchorCtr="0">
            <a:noAutofit/>
          </a:bodyPr>
          <a:lstStyle/>
          <a:p>
            <a:pPr marL="11206" marR="5043" lvl="0" indent="806867" algn="just" rtl="0">
              <a:lnSpc>
                <a:spcPct val="150000"/>
              </a:lnSpc>
              <a:spcBef>
                <a:spcPts val="0"/>
              </a:spcBef>
              <a:spcAft>
                <a:spcPts val="0"/>
              </a:spcAft>
              <a:buNone/>
            </a:pPr>
            <a:r>
              <a:rPr lang="pt-BR" sz="2000">
                <a:solidFill>
                  <a:schemeClr val="dk1"/>
                </a:solidFill>
                <a:latin typeface="Calibri"/>
                <a:ea typeface="Calibri"/>
                <a:cs typeface="Calibri"/>
                <a:sym typeface="Calibri"/>
              </a:rPr>
              <a:t>Ponto de montagem da unidade de CD-ROM.</a:t>
            </a:r>
            <a:endParaRPr sz="1941">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pic>
        <p:nvPicPr>
          <p:cNvPr id="444" name="Google Shape;444;p58"/>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445" name="Google Shape;445;p58"/>
          <p:cNvSpPr txBox="1">
            <a:spLocks noGrp="1"/>
          </p:cNvSpPr>
          <p:nvPr>
            <p:ph type="title"/>
          </p:nvPr>
        </p:nvSpPr>
        <p:spPr>
          <a:xfrm>
            <a:off x="747467" y="833157"/>
            <a:ext cx="7654860" cy="488916"/>
          </a:xfrm>
          <a:prstGeom prst="rect">
            <a:avLst/>
          </a:prstGeom>
          <a:noFill/>
          <a:ln>
            <a:noFill/>
          </a:ln>
        </p:spPr>
        <p:txBody>
          <a:bodyPr spcFirstLastPara="1" wrap="square" lIns="0" tIns="0" rIns="0" bIns="0" anchor="t" anchorCtr="0">
            <a:noAutofit/>
          </a:bodyPr>
          <a:lstStyle/>
          <a:p>
            <a:pPr marL="11206" lvl="0" indent="0" algn="r" rtl="0">
              <a:spcBef>
                <a:spcPts val="0"/>
              </a:spcBef>
              <a:spcAft>
                <a:spcPts val="0"/>
              </a:spcAft>
              <a:buNone/>
            </a:pPr>
            <a:r>
              <a:rPr lang="pt-BR"/>
              <a:t>lost+found</a:t>
            </a:r>
            <a:r>
              <a:rPr lang="pt-BR" b="0"/>
              <a:t> </a:t>
            </a:r>
            <a:endParaRPr>
              <a:solidFill>
                <a:srgbClr val="7030A0"/>
              </a:solidFill>
            </a:endParaRPr>
          </a:p>
        </p:txBody>
      </p:sp>
      <p:sp>
        <p:nvSpPr>
          <p:cNvPr id="446" name="Google Shape;446;p58"/>
          <p:cNvSpPr/>
          <p:nvPr/>
        </p:nvSpPr>
        <p:spPr>
          <a:xfrm>
            <a:off x="-397" y="1970861"/>
            <a:ext cx="914439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pt-BR" sz="1800">
                <a:solidFill>
                  <a:srgbClr val="2B2B2B"/>
                </a:solidFill>
                <a:latin typeface="Lato"/>
                <a:ea typeface="Lato"/>
                <a:cs typeface="Lato"/>
                <a:sym typeface="Lato"/>
              </a:rPr>
              <a:t> E usado pelo </a:t>
            </a:r>
            <a:r>
              <a:rPr lang="pt-BR" sz="1800" b="1" u="sng">
                <a:solidFill>
                  <a:schemeClr val="hlink"/>
                </a:solidFill>
                <a:latin typeface="Arial"/>
                <a:ea typeface="Arial"/>
                <a:cs typeface="Arial"/>
                <a:sym typeface="Arial"/>
                <a:hlinkClick r:id="rId4"/>
              </a:rPr>
              <a:t>fsck</a:t>
            </a:r>
            <a:r>
              <a:rPr lang="pt-BR" sz="1800">
                <a:solidFill>
                  <a:srgbClr val="2B2B2B"/>
                </a:solidFill>
                <a:latin typeface="Lato"/>
                <a:ea typeface="Lato"/>
                <a:cs typeface="Lato"/>
                <a:sym typeface="Lato"/>
              </a:rPr>
              <a:t> para armazenar arquivos/diretórios/devices corrompidos.</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pic>
        <p:nvPicPr>
          <p:cNvPr id="451" name="Google Shape;451;p59"/>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452" name="Google Shape;452;p59"/>
          <p:cNvSpPr txBox="1">
            <a:spLocks noGrp="1"/>
          </p:cNvSpPr>
          <p:nvPr>
            <p:ph type="title"/>
          </p:nvPr>
        </p:nvSpPr>
        <p:spPr>
          <a:xfrm>
            <a:off x="747467" y="833157"/>
            <a:ext cx="7654860" cy="977832"/>
          </a:xfrm>
          <a:prstGeom prst="rect">
            <a:avLst/>
          </a:prstGeom>
          <a:noFill/>
          <a:ln>
            <a:noFill/>
          </a:ln>
        </p:spPr>
        <p:txBody>
          <a:bodyPr spcFirstLastPara="1" wrap="square" lIns="0" tIns="0" rIns="0" bIns="0" anchor="t" anchorCtr="0">
            <a:noAutofit/>
          </a:bodyPr>
          <a:lstStyle/>
          <a:p>
            <a:pPr marL="11206" lvl="0" indent="0" algn="ctr" rtl="0">
              <a:spcBef>
                <a:spcPts val="0"/>
              </a:spcBef>
              <a:spcAft>
                <a:spcPts val="0"/>
              </a:spcAft>
              <a:buNone/>
            </a:pPr>
            <a:r>
              <a:rPr lang="pt-BR"/>
              <a:t>Reconhecimento dos Dispositivos de Armazenamento</a:t>
            </a:r>
            <a:endParaRPr>
              <a:solidFill>
                <a:srgbClr val="7030A0"/>
              </a:solidFill>
            </a:endParaRPr>
          </a:p>
        </p:txBody>
      </p:sp>
      <p:sp>
        <p:nvSpPr>
          <p:cNvPr id="453" name="Google Shape;453;p59"/>
          <p:cNvSpPr txBox="1"/>
          <p:nvPr/>
        </p:nvSpPr>
        <p:spPr>
          <a:xfrm>
            <a:off x="251520" y="2708920"/>
            <a:ext cx="7807699" cy="413959"/>
          </a:xfrm>
          <a:prstGeom prst="rect">
            <a:avLst/>
          </a:prstGeom>
          <a:noFill/>
          <a:ln>
            <a:noFill/>
          </a:ln>
        </p:spPr>
        <p:txBody>
          <a:bodyPr spcFirstLastPara="1" wrap="square" lIns="0" tIns="0" rIns="0" bIns="0" anchor="t" anchorCtr="0">
            <a:noAutofit/>
          </a:bodyPr>
          <a:lstStyle/>
          <a:p>
            <a:pPr marL="11206" marR="5043" lvl="0" indent="806867" algn="just" rtl="0">
              <a:lnSpc>
                <a:spcPct val="150000"/>
              </a:lnSpc>
              <a:spcBef>
                <a:spcPts val="0"/>
              </a:spcBef>
              <a:spcAft>
                <a:spcPts val="0"/>
              </a:spcAft>
              <a:buNone/>
            </a:pPr>
            <a:r>
              <a:rPr lang="pt-BR" sz="2000">
                <a:solidFill>
                  <a:schemeClr val="dk1"/>
                </a:solidFill>
                <a:latin typeface="Calibri"/>
                <a:ea typeface="Calibri"/>
                <a:cs typeface="Calibri"/>
                <a:sym typeface="Calibri"/>
              </a:rPr>
              <a:t>Ponto de montagem da unidade de CD-ROM.</a:t>
            </a:r>
            <a:endParaRPr sz="1941">
              <a:solidFill>
                <a:srgbClr val="000000"/>
              </a:solidFill>
              <a:latin typeface="Calibri"/>
              <a:ea typeface="Calibri"/>
              <a:cs typeface="Calibri"/>
              <a:sym typeface="Calibri"/>
            </a:endParaRPr>
          </a:p>
        </p:txBody>
      </p:sp>
      <p:pic>
        <p:nvPicPr>
          <p:cNvPr id="454" name="Google Shape;454;p59"/>
          <p:cNvPicPr preferRelativeResize="0"/>
          <p:nvPr/>
        </p:nvPicPr>
        <p:blipFill rotWithShape="1">
          <a:blip r:embed="rId4">
            <a:alphaModFix/>
          </a:blip>
          <a:srcRect/>
          <a:stretch/>
        </p:blipFill>
        <p:spPr>
          <a:xfrm>
            <a:off x="375547" y="2204864"/>
            <a:ext cx="8392903" cy="310740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pic>
        <p:nvPicPr>
          <p:cNvPr id="459" name="Google Shape;459;p60"/>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460" name="Google Shape;460;p60"/>
          <p:cNvSpPr txBox="1">
            <a:spLocks noGrp="1"/>
          </p:cNvSpPr>
          <p:nvPr>
            <p:ph type="title"/>
          </p:nvPr>
        </p:nvSpPr>
        <p:spPr>
          <a:xfrm>
            <a:off x="747467" y="833157"/>
            <a:ext cx="7654860" cy="146674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pt-BR"/>
              <a:t>Nomenclatura de Dispositivos</a:t>
            </a:r>
            <a:br>
              <a:rPr lang="pt-BR"/>
            </a:br>
            <a:br>
              <a:rPr lang="pt-BR"/>
            </a:br>
            <a:endParaRPr>
              <a:solidFill>
                <a:srgbClr val="7030A0"/>
              </a:solidFill>
            </a:endParaRPr>
          </a:p>
        </p:txBody>
      </p:sp>
      <p:sp>
        <p:nvSpPr>
          <p:cNvPr id="461" name="Google Shape;461;p60"/>
          <p:cNvSpPr/>
          <p:nvPr/>
        </p:nvSpPr>
        <p:spPr>
          <a:xfrm>
            <a:off x="33312" y="1772816"/>
            <a:ext cx="8982944" cy="4154984"/>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pt-BR" sz="2400">
                <a:solidFill>
                  <a:schemeClr val="dk1"/>
                </a:solidFill>
                <a:latin typeface="Calibri"/>
                <a:ea typeface="Calibri"/>
                <a:cs typeface="Calibri"/>
                <a:sym typeface="Calibri"/>
              </a:rPr>
              <a:t>Os HDs Serial ATA (SATA) são vistos pelo sistema da mesma forma que HDs SCSI. Isso também se aplica a pendrives e outros dispositivos USB.</a:t>
            </a:r>
            <a:endParaRPr/>
          </a:p>
          <a:p>
            <a:pPr marL="0" marR="0" lvl="0" indent="0" algn="just" rtl="0">
              <a:spcBef>
                <a:spcPts val="0"/>
              </a:spcBef>
              <a:spcAft>
                <a:spcPts val="0"/>
              </a:spcAft>
              <a:buNone/>
            </a:pPr>
            <a:endParaRPr sz="2400">
              <a:solidFill>
                <a:schemeClr val="dk1"/>
              </a:solidFill>
              <a:latin typeface="Calibri"/>
              <a:ea typeface="Calibri"/>
              <a:cs typeface="Calibri"/>
              <a:sym typeface="Calibri"/>
            </a:endParaRPr>
          </a:p>
          <a:p>
            <a:pPr marL="0" marR="0" lvl="0" indent="0" algn="just" rtl="0">
              <a:spcBef>
                <a:spcPts val="0"/>
              </a:spcBef>
              <a:spcAft>
                <a:spcPts val="0"/>
              </a:spcAft>
              <a:buNone/>
            </a:pPr>
            <a:r>
              <a:rPr lang="pt-BR" sz="2400">
                <a:solidFill>
                  <a:srgbClr val="FF0000"/>
                </a:solidFill>
                <a:latin typeface="Calibri"/>
                <a:ea typeface="Calibri"/>
                <a:cs typeface="Calibri"/>
                <a:sym typeface="Calibri"/>
              </a:rPr>
              <a:t>O primeiro dispositivo SCSI </a:t>
            </a:r>
            <a:r>
              <a:rPr lang="pt-BR" sz="2400">
                <a:solidFill>
                  <a:schemeClr val="dk1"/>
                </a:solidFill>
                <a:latin typeface="Calibri"/>
                <a:ea typeface="Calibri"/>
                <a:cs typeface="Calibri"/>
                <a:sym typeface="Calibri"/>
              </a:rPr>
              <a:t>é detectado como </a:t>
            </a:r>
            <a:r>
              <a:rPr lang="pt-BR" sz="2400" b="1">
                <a:solidFill>
                  <a:schemeClr val="dk1"/>
                </a:solidFill>
                <a:latin typeface="Calibri"/>
                <a:ea typeface="Calibri"/>
                <a:cs typeface="Calibri"/>
                <a:sym typeface="Calibri"/>
              </a:rPr>
              <a:t>SDA</a:t>
            </a:r>
            <a:r>
              <a:rPr lang="pt-BR" sz="2400">
                <a:solidFill>
                  <a:schemeClr val="dk1"/>
                </a:solidFill>
                <a:latin typeface="Calibri"/>
                <a:ea typeface="Calibri"/>
                <a:cs typeface="Calibri"/>
                <a:sym typeface="Calibri"/>
              </a:rPr>
              <a:t>, o segundo como </a:t>
            </a:r>
            <a:r>
              <a:rPr lang="pt-BR" sz="2400" b="1">
                <a:solidFill>
                  <a:schemeClr val="dk1"/>
                </a:solidFill>
                <a:latin typeface="Calibri"/>
                <a:ea typeface="Calibri"/>
                <a:cs typeface="Calibri"/>
                <a:sym typeface="Calibri"/>
              </a:rPr>
              <a:t>SDB </a:t>
            </a:r>
            <a:r>
              <a:rPr lang="pt-BR" sz="2400">
                <a:solidFill>
                  <a:schemeClr val="dk1"/>
                </a:solidFill>
                <a:latin typeface="Calibri"/>
                <a:ea typeface="Calibri"/>
                <a:cs typeface="Calibri"/>
                <a:sym typeface="Calibri"/>
              </a:rPr>
              <a:t>e assim por diante. Se você tiver um HD SATA ou pendrive, o drive é visto como </a:t>
            </a:r>
            <a:r>
              <a:rPr lang="pt-BR" sz="2400" b="1">
                <a:solidFill>
                  <a:schemeClr val="dk1"/>
                </a:solidFill>
                <a:latin typeface="Calibri"/>
                <a:ea typeface="Calibri"/>
                <a:cs typeface="Calibri"/>
                <a:sym typeface="Calibri"/>
              </a:rPr>
              <a:t>SD</a:t>
            </a:r>
            <a:r>
              <a:rPr lang="pt-BR" sz="2400" b="1" u="sng">
                <a:solidFill>
                  <a:schemeClr val="dk1"/>
                </a:solidFill>
                <a:latin typeface="Calibri"/>
                <a:ea typeface="Calibri"/>
                <a:cs typeface="Calibri"/>
                <a:sym typeface="Calibri"/>
              </a:rPr>
              <a:t>?</a:t>
            </a:r>
            <a:r>
              <a:rPr lang="pt-BR" sz="2400" b="1">
                <a:solidFill>
                  <a:schemeClr val="dk1"/>
                </a:solidFill>
                <a:latin typeface="Calibri"/>
                <a:ea typeface="Calibri"/>
                <a:cs typeface="Calibri"/>
                <a:sym typeface="Calibri"/>
              </a:rPr>
              <a:t> </a:t>
            </a:r>
            <a:r>
              <a:rPr lang="pt-BR" sz="2400">
                <a:solidFill>
                  <a:schemeClr val="dk1"/>
                </a:solidFill>
                <a:latin typeface="Calibri"/>
                <a:ea typeface="Calibri"/>
                <a:cs typeface="Calibri"/>
                <a:sym typeface="Calibri"/>
              </a:rPr>
              <a:t>e não como </a:t>
            </a:r>
            <a:r>
              <a:rPr lang="pt-BR" sz="2400" b="1">
                <a:solidFill>
                  <a:schemeClr val="dk1"/>
                </a:solidFill>
                <a:latin typeface="Calibri"/>
                <a:ea typeface="Calibri"/>
                <a:cs typeface="Calibri"/>
                <a:sym typeface="Calibri"/>
              </a:rPr>
              <a:t>HD</a:t>
            </a:r>
            <a:r>
              <a:rPr lang="pt-BR" sz="2400" b="1" u="sng">
                <a:solidFill>
                  <a:schemeClr val="dk1"/>
                </a:solidFill>
                <a:latin typeface="Calibri"/>
                <a:ea typeface="Calibri"/>
                <a:cs typeface="Calibri"/>
                <a:sym typeface="Calibri"/>
              </a:rPr>
              <a:t>?</a:t>
            </a:r>
            <a:r>
              <a:rPr lang="pt-BR" sz="2400">
                <a:solidFill>
                  <a:schemeClr val="dk1"/>
                </a:solidFill>
                <a:latin typeface="Calibri"/>
                <a:ea typeface="Calibri"/>
                <a:cs typeface="Calibri"/>
                <a:sym typeface="Calibri"/>
              </a:rPr>
              <a:t>, como seria se fosse um drive IDE.</a:t>
            </a:r>
            <a:endParaRPr/>
          </a:p>
          <a:p>
            <a:pPr marL="0" marR="0" lvl="0" indent="0" algn="just" rtl="0">
              <a:spcBef>
                <a:spcPts val="0"/>
              </a:spcBef>
              <a:spcAft>
                <a:spcPts val="0"/>
              </a:spcAft>
              <a:buNone/>
            </a:pPr>
            <a:endParaRPr sz="2400">
              <a:solidFill>
                <a:schemeClr val="dk1"/>
              </a:solidFill>
              <a:latin typeface="Calibri"/>
              <a:ea typeface="Calibri"/>
              <a:cs typeface="Calibri"/>
              <a:sym typeface="Calibri"/>
            </a:endParaRPr>
          </a:p>
          <a:p>
            <a:pPr marL="0" marR="0" lvl="0" indent="0" algn="just" rtl="0">
              <a:spcBef>
                <a:spcPts val="0"/>
              </a:spcBef>
              <a:spcAft>
                <a:spcPts val="0"/>
              </a:spcAft>
              <a:buNone/>
            </a:pPr>
            <a:r>
              <a:rPr lang="pt-BR" sz="2400">
                <a:solidFill>
                  <a:schemeClr val="dk1"/>
                </a:solidFill>
                <a:latin typeface="Calibri"/>
                <a:ea typeface="Calibri"/>
                <a:cs typeface="Calibri"/>
                <a:sym typeface="Calibri"/>
              </a:rPr>
              <a:t>Se você tiver um HD SATA e um pendrive instalados na mesma máquina, então o HD será visto como </a:t>
            </a:r>
            <a:r>
              <a:rPr lang="pt-BR" sz="2400" b="1">
                <a:solidFill>
                  <a:schemeClr val="dk1"/>
                </a:solidFill>
                <a:latin typeface="Calibri"/>
                <a:ea typeface="Calibri"/>
                <a:cs typeface="Calibri"/>
                <a:sym typeface="Calibri"/>
              </a:rPr>
              <a:t>SDA </a:t>
            </a:r>
            <a:r>
              <a:rPr lang="pt-BR" sz="2400">
                <a:solidFill>
                  <a:schemeClr val="dk1"/>
                </a:solidFill>
                <a:latin typeface="Calibri"/>
                <a:ea typeface="Calibri"/>
                <a:cs typeface="Calibri"/>
                <a:sym typeface="Calibri"/>
              </a:rPr>
              <a:t>(pois é inicializado primeiro, logo no início do boot) e o pendrive como </a:t>
            </a:r>
            <a:r>
              <a:rPr lang="pt-BR" sz="2400" b="1">
                <a:solidFill>
                  <a:schemeClr val="dk1"/>
                </a:solidFill>
                <a:latin typeface="Calibri"/>
                <a:ea typeface="Calibri"/>
                <a:cs typeface="Calibri"/>
                <a:sym typeface="Calibri"/>
              </a:rPr>
              <a:t>SDB</a:t>
            </a:r>
            <a:r>
              <a:rPr lang="pt-BR" sz="2400">
                <a:solidFill>
                  <a:schemeClr val="dk1"/>
                </a:solidFill>
                <a:latin typeface="Calibri"/>
                <a:ea typeface="Calibri"/>
                <a:cs typeface="Calibri"/>
                <a:sym typeface="Calibri"/>
              </a:rPr>
              <a:t>. Se você plugar um segundo pendrive, ele será visto como </a:t>
            </a:r>
            <a:r>
              <a:rPr lang="pt-BR" sz="2400" b="1">
                <a:solidFill>
                  <a:schemeClr val="dk1"/>
                </a:solidFill>
                <a:latin typeface="Calibri"/>
                <a:ea typeface="Calibri"/>
                <a:cs typeface="Calibri"/>
                <a:sym typeface="Calibri"/>
              </a:rPr>
              <a:t>SDC </a:t>
            </a:r>
            <a:r>
              <a:rPr lang="pt-BR" sz="2400">
                <a:solidFill>
                  <a:schemeClr val="dk1"/>
                </a:solidFill>
                <a:latin typeface="Calibri"/>
                <a:ea typeface="Calibri"/>
                <a:cs typeface="Calibri"/>
                <a:sym typeface="Calibri"/>
              </a:rPr>
              <a:t>e assim por diante.</a:t>
            </a: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34"/>
          <p:cNvPicPr preferRelativeResize="0"/>
          <p:nvPr/>
        </p:nvPicPr>
        <p:blipFill rotWithShape="1">
          <a:blip r:embed="rId3">
            <a:alphaModFix/>
          </a:blip>
          <a:srcRect/>
          <a:stretch/>
        </p:blipFill>
        <p:spPr>
          <a:xfrm>
            <a:off x="0" y="-36062"/>
            <a:ext cx="9144000" cy="6860377"/>
          </a:xfrm>
          <a:prstGeom prst="rect">
            <a:avLst/>
          </a:prstGeom>
          <a:noFill/>
          <a:ln>
            <a:noFill/>
          </a:ln>
        </p:spPr>
      </p:pic>
      <p:sp>
        <p:nvSpPr>
          <p:cNvPr id="274" name="Google Shape;274;p34"/>
          <p:cNvSpPr txBox="1">
            <a:spLocks noGrp="1"/>
          </p:cNvSpPr>
          <p:nvPr>
            <p:ph type="title"/>
          </p:nvPr>
        </p:nvSpPr>
        <p:spPr>
          <a:xfrm>
            <a:off x="107504" y="106837"/>
            <a:ext cx="9036496" cy="1143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333399"/>
              </a:buClr>
              <a:buSzPts val="3200"/>
              <a:buFont typeface="Verdana"/>
              <a:buNone/>
            </a:pPr>
            <a:r>
              <a:rPr lang="pt-BR" sz="3200" b="1">
                <a:solidFill>
                  <a:srgbClr val="333399"/>
                </a:solidFill>
                <a:latin typeface="Verdana"/>
                <a:ea typeface="Verdana"/>
                <a:cs typeface="Verdana"/>
                <a:sym typeface="Verdana"/>
              </a:rPr>
              <a:t>Conteúdo Programático da aula</a:t>
            </a:r>
            <a:endParaRPr/>
          </a:p>
        </p:txBody>
      </p:sp>
      <p:sp>
        <p:nvSpPr>
          <p:cNvPr id="275" name="Google Shape;275;p34"/>
          <p:cNvSpPr txBox="1">
            <a:spLocks noGrp="1"/>
          </p:cNvSpPr>
          <p:nvPr>
            <p:ph type="body" idx="1"/>
          </p:nvPr>
        </p:nvSpPr>
        <p:spPr>
          <a:xfrm>
            <a:off x="0" y="1600200"/>
            <a:ext cx="9144000" cy="4873752"/>
          </a:xfrm>
          <a:prstGeom prst="rect">
            <a:avLst/>
          </a:prstGeom>
          <a:noFill/>
          <a:ln>
            <a:noFill/>
          </a:ln>
        </p:spPr>
        <p:txBody>
          <a:bodyPr spcFirstLastPara="1" wrap="square" lIns="91425" tIns="45700" rIns="91425" bIns="45700" anchor="t" anchorCtr="0">
            <a:noAutofit/>
          </a:bodyPr>
          <a:lstStyle/>
          <a:p>
            <a:pPr marL="274320" lvl="0" indent="-163195" algn="l" rtl="0">
              <a:lnSpc>
                <a:spcPct val="80000"/>
              </a:lnSpc>
              <a:spcBef>
                <a:spcPts val="0"/>
              </a:spcBef>
              <a:spcAft>
                <a:spcPts val="0"/>
              </a:spcAft>
              <a:buSzPts val="1750"/>
              <a:buNone/>
            </a:pPr>
            <a:endParaRPr sz="2500"/>
          </a:p>
          <a:p>
            <a:pPr marL="274320" lvl="0" indent="-274320" algn="l" rtl="0">
              <a:lnSpc>
                <a:spcPct val="80000"/>
              </a:lnSpc>
              <a:spcBef>
                <a:spcPts val="600"/>
              </a:spcBef>
              <a:spcAft>
                <a:spcPts val="0"/>
              </a:spcAft>
              <a:buClr>
                <a:srgbClr val="42547F"/>
              </a:buClr>
              <a:buSzPts val="1750"/>
              <a:buChar char="🞆"/>
            </a:pPr>
            <a:r>
              <a:rPr lang="pt-BR" sz="2500"/>
              <a:t>Diretórios </a:t>
            </a:r>
            <a:endParaRPr/>
          </a:p>
          <a:p>
            <a:pPr marL="274320" lvl="0" indent="-274320" algn="l" rtl="0">
              <a:lnSpc>
                <a:spcPct val="80000"/>
              </a:lnSpc>
              <a:spcBef>
                <a:spcPts val="600"/>
              </a:spcBef>
              <a:spcAft>
                <a:spcPts val="0"/>
              </a:spcAft>
              <a:buClr>
                <a:srgbClr val="42547F"/>
              </a:buClr>
              <a:buSzPts val="1750"/>
              <a:buChar char="🞆"/>
            </a:pPr>
            <a:r>
              <a:rPr lang="pt-BR" sz="2500"/>
              <a:t>Particionamento e tipos de partições (mostrar gparted e comentar sobre cfdisk) </a:t>
            </a:r>
            <a:endParaRPr/>
          </a:p>
          <a:p>
            <a:pPr marL="274320" lvl="0" indent="-274320" algn="l" rtl="0">
              <a:lnSpc>
                <a:spcPct val="80000"/>
              </a:lnSpc>
              <a:spcBef>
                <a:spcPts val="600"/>
              </a:spcBef>
              <a:spcAft>
                <a:spcPts val="0"/>
              </a:spcAft>
              <a:buClr>
                <a:srgbClr val="42547F"/>
              </a:buClr>
              <a:buSzPts val="1750"/>
              <a:buChar char="🞆"/>
            </a:pPr>
            <a:r>
              <a:rPr lang="pt-BR" sz="2500"/>
              <a:t>Sistemas de Arquivos Windows e Linux (Diferenças e novidades) </a:t>
            </a:r>
            <a:endParaRPr/>
          </a:p>
          <a:p>
            <a:pPr marL="274320" lvl="0" indent="-274320" algn="l" rtl="0">
              <a:lnSpc>
                <a:spcPct val="80000"/>
              </a:lnSpc>
              <a:spcBef>
                <a:spcPts val="600"/>
              </a:spcBef>
              <a:spcAft>
                <a:spcPts val="0"/>
              </a:spcAft>
              <a:buClr>
                <a:srgbClr val="42547F"/>
              </a:buClr>
              <a:buSzPts val="1750"/>
              <a:buChar char="🞆"/>
            </a:pPr>
            <a:r>
              <a:rPr lang="pt-BR" sz="2500"/>
              <a:t>Apresentação Interface Gráfica </a:t>
            </a:r>
            <a:endParaRPr/>
          </a:p>
          <a:p>
            <a:pPr marL="274320" lvl="0" indent="-274320" algn="l" rtl="0">
              <a:lnSpc>
                <a:spcPct val="80000"/>
              </a:lnSpc>
              <a:spcBef>
                <a:spcPts val="600"/>
              </a:spcBef>
              <a:spcAft>
                <a:spcPts val="0"/>
              </a:spcAft>
              <a:buClr>
                <a:srgbClr val="42547F"/>
              </a:buClr>
              <a:buSzPts val="1750"/>
              <a:buChar char="🞆"/>
            </a:pPr>
            <a:r>
              <a:rPr lang="pt-BR" sz="2500"/>
              <a:t>Compactar arquivos e pastas através do modo gráfico </a:t>
            </a:r>
            <a:endParaRPr/>
          </a:p>
          <a:p>
            <a:pPr marL="274320" lvl="0" indent="-274320" algn="l" rtl="0">
              <a:lnSpc>
                <a:spcPct val="80000"/>
              </a:lnSpc>
              <a:spcBef>
                <a:spcPts val="600"/>
              </a:spcBef>
              <a:spcAft>
                <a:spcPts val="0"/>
              </a:spcAft>
              <a:buClr>
                <a:srgbClr val="42547F"/>
              </a:buClr>
              <a:buSzPts val="1750"/>
              <a:buChar char="🞆"/>
            </a:pPr>
            <a:r>
              <a:rPr lang="pt-BR" sz="2500"/>
              <a:t>Acessando os terminais: ttty1 ... tty7, tty8, tty9 ... </a:t>
            </a:r>
            <a:endParaRPr/>
          </a:p>
          <a:p>
            <a:pPr marL="274320" lvl="0" indent="-274320" algn="l" rtl="0">
              <a:lnSpc>
                <a:spcPct val="80000"/>
              </a:lnSpc>
              <a:spcBef>
                <a:spcPts val="600"/>
              </a:spcBef>
              <a:spcAft>
                <a:spcPts val="0"/>
              </a:spcAft>
              <a:buClr>
                <a:srgbClr val="42547F"/>
              </a:buClr>
              <a:buSzPts val="1750"/>
              <a:buChar char="🞆"/>
            </a:pPr>
            <a:r>
              <a:rPr lang="pt-BR" sz="2500"/>
              <a:t>Gerenciador de processos </a:t>
            </a:r>
            <a:endParaRPr/>
          </a:p>
          <a:p>
            <a:pPr marL="274320" lvl="0" indent="-274320" algn="l" rtl="0">
              <a:lnSpc>
                <a:spcPct val="80000"/>
              </a:lnSpc>
              <a:spcBef>
                <a:spcPts val="600"/>
              </a:spcBef>
              <a:spcAft>
                <a:spcPts val="0"/>
              </a:spcAft>
              <a:buClr>
                <a:srgbClr val="42547F"/>
              </a:buClr>
              <a:buSzPts val="1750"/>
              <a:buChar char="🞆"/>
            </a:pPr>
            <a:r>
              <a:rPr lang="pt-BR" sz="2500"/>
              <a:t>Instalando aplicativos </a:t>
            </a:r>
            <a:endParaRPr/>
          </a:p>
          <a:p>
            <a:pPr marL="0" lvl="0" indent="0" algn="l" rtl="0">
              <a:lnSpc>
                <a:spcPct val="80000"/>
              </a:lnSpc>
              <a:spcBef>
                <a:spcPts val="600"/>
              </a:spcBef>
              <a:spcAft>
                <a:spcPts val="0"/>
              </a:spcAft>
              <a:buSzPts val="1050"/>
              <a:buNone/>
            </a:pPr>
            <a:r>
              <a:rPr lang="pt-BR" sz="1500"/>
              <a:t>	</a:t>
            </a:r>
            <a:endParaRPr/>
          </a:p>
          <a:p>
            <a:pPr marL="274320" lvl="0" indent="-207645" algn="l" rtl="0">
              <a:lnSpc>
                <a:spcPct val="80000"/>
              </a:lnSpc>
              <a:spcBef>
                <a:spcPts val="600"/>
              </a:spcBef>
              <a:spcAft>
                <a:spcPts val="0"/>
              </a:spcAft>
              <a:buSzPts val="1050"/>
              <a:buNone/>
            </a:pPr>
            <a:endParaRPr sz="1500"/>
          </a:p>
          <a:p>
            <a:pPr marL="274320" lvl="0" indent="-207645" algn="l" rtl="0">
              <a:lnSpc>
                <a:spcPct val="80000"/>
              </a:lnSpc>
              <a:spcBef>
                <a:spcPts val="600"/>
              </a:spcBef>
              <a:spcAft>
                <a:spcPts val="0"/>
              </a:spcAft>
              <a:buSzPts val="1050"/>
              <a:buNone/>
            </a:pPr>
            <a:endParaRPr sz="1500"/>
          </a:p>
          <a:p>
            <a:pPr marL="274320" lvl="0" indent="-207645" algn="l" rtl="0">
              <a:lnSpc>
                <a:spcPct val="80000"/>
              </a:lnSpc>
              <a:spcBef>
                <a:spcPts val="600"/>
              </a:spcBef>
              <a:spcAft>
                <a:spcPts val="0"/>
              </a:spcAft>
              <a:buSzPts val="1050"/>
              <a:buNone/>
            </a:pPr>
            <a:endParaRPr sz="1500"/>
          </a:p>
        </p:txBody>
      </p:sp>
      <p:sp>
        <p:nvSpPr>
          <p:cNvPr id="276" name="Google Shape;276;p34"/>
          <p:cNvSpPr txBox="1">
            <a:spLocks noGrp="1"/>
          </p:cNvSpPr>
          <p:nvPr>
            <p:ph type="sldNum" idx="4294967295"/>
          </p:nvPr>
        </p:nvSpPr>
        <p:spPr>
          <a:xfrm>
            <a:off x="6553200" y="6284913"/>
            <a:ext cx="2125663" cy="45561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Verdana"/>
              <a:buNone/>
            </a:pPr>
            <a:fld id="{00000000-1234-1234-1234-123412341234}" type="slidenum">
              <a:rPr lang="pt-BR" sz="1200" b="1">
                <a:solidFill>
                  <a:srgbClr val="000000"/>
                </a:solidFill>
                <a:latin typeface="Verdana"/>
                <a:ea typeface="Verdana"/>
                <a:cs typeface="Verdana"/>
                <a:sym typeface="Verdana"/>
              </a:rPr>
              <a:t>3</a:t>
            </a:fld>
            <a:endParaRPr sz="1200" b="1">
              <a:solidFill>
                <a:srgbClr val="000000"/>
              </a:solidFill>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pic>
        <p:nvPicPr>
          <p:cNvPr id="466" name="Google Shape;466;p61"/>
          <p:cNvPicPr preferRelativeResize="0"/>
          <p:nvPr/>
        </p:nvPicPr>
        <p:blipFill rotWithShape="1">
          <a:blip r:embed="rId3">
            <a:alphaModFix/>
          </a:blip>
          <a:srcRect/>
          <a:stretch/>
        </p:blipFill>
        <p:spPr>
          <a:xfrm>
            <a:off x="-12253" y="0"/>
            <a:ext cx="9144793" cy="6858594"/>
          </a:xfrm>
          <a:prstGeom prst="rect">
            <a:avLst/>
          </a:prstGeom>
          <a:noFill/>
          <a:ln>
            <a:noFill/>
          </a:ln>
        </p:spPr>
      </p:pic>
      <p:sp>
        <p:nvSpPr>
          <p:cNvPr id="467" name="Google Shape;467;p61"/>
          <p:cNvSpPr txBox="1">
            <a:spLocks noGrp="1"/>
          </p:cNvSpPr>
          <p:nvPr>
            <p:ph type="title"/>
          </p:nvPr>
        </p:nvSpPr>
        <p:spPr>
          <a:xfrm>
            <a:off x="-324544" y="469801"/>
            <a:ext cx="9144793" cy="1143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7030A0"/>
              </a:buClr>
              <a:buSzPts val="2800"/>
              <a:buFont typeface="Century Schoolbook"/>
              <a:buNone/>
            </a:pPr>
            <a:r>
              <a:rPr lang="pt-BR" sz="2800" b="1">
                <a:solidFill>
                  <a:srgbClr val="7030A0"/>
                </a:solidFill>
              </a:rPr>
              <a:t>SISTEMA DE ARQUIVOS E PARTICIONAMENTO</a:t>
            </a:r>
            <a:endParaRPr/>
          </a:p>
        </p:txBody>
      </p:sp>
      <p:sp>
        <p:nvSpPr>
          <p:cNvPr id="468" name="Google Shape;468;p61"/>
          <p:cNvSpPr txBox="1">
            <a:spLocks noGrp="1"/>
          </p:cNvSpPr>
          <p:nvPr>
            <p:ph type="body" idx="1"/>
          </p:nvPr>
        </p:nvSpPr>
        <p:spPr>
          <a:xfrm>
            <a:off x="0" y="2276872"/>
            <a:ext cx="9144396" cy="419708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60"/>
              <a:buNone/>
            </a:pPr>
            <a:endParaRPr sz="2800"/>
          </a:p>
          <a:p>
            <a:pPr marL="0" lvl="0" indent="0" algn="just" rtl="0">
              <a:spcBef>
                <a:spcPts val="600"/>
              </a:spcBef>
              <a:spcAft>
                <a:spcPts val="0"/>
              </a:spcAft>
              <a:buSzPts val="1960"/>
              <a:buNone/>
            </a:pPr>
            <a:r>
              <a:rPr lang="pt-BR" sz="2800"/>
              <a:t>Agora  vamos  entender  como  o  Linux reconhece  os  dispositivos  que  são conectados à placa-mãe.</a:t>
            </a:r>
            <a:endParaRPr/>
          </a:p>
          <a:p>
            <a:pPr marL="0" lvl="0" indent="0" algn="r" rtl="0">
              <a:spcBef>
                <a:spcPts val="600"/>
              </a:spcBef>
              <a:spcAft>
                <a:spcPts val="0"/>
              </a:spcAft>
              <a:buSzPts val="168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pic>
        <p:nvPicPr>
          <p:cNvPr id="473" name="Google Shape;473;p62"/>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474" name="Google Shape;474;p62"/>
          <p:cNvSpPr txBox="1">
            <a:spLocks noGrp="1"/>
          </p:cNvSpPr>
          <p:nvPr>
            <p:ph type="title"/>
          </p:nvPr>
        </p:nvSpPr>
        <p:spPr>
          <a:xfrm>
            <a:off x="-108520" y="72855"/>
            <a:ext cx="9144793" cy="1143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591A9E"/>
              </a:buClr>
              <a:buSzPts val="2800"/>
              <a:buFont typeface="Century Schoolbook"/>
              <a:buNone/>
            </a:pPr>
            <a:r>
              <a:rPr lang="pt-BR" sz="2800" b="1">
                <a:solidFill>
                  <a:srgbClr val="591A9E"/>
                </a:solidFill>
              </a:rPr>
              <a:t>O que é um dispositivo?</a:t>
            </a:r>
            <a:endParaRPr/>
          </a:p>
        </p:txBody>
      </p:sp>
      <p:sp>
        <p:nvSpPr>
          <p:cNvPr id="475" name="Google Shape;475;p62"/>
          <p:cNvSpPr txBox="1">
            <a:spLocks noGrp="1"/>
          </p:cNvSpPr>
          <p:nvPr>
            <p:ph type="body" idx="1"/>
          </p:nvPr>
        </p:nvSpPr>
        <p:spPr>
          <a:xfrm>
            <a:off x="0" y="1600200"/>
            <a:ext cx="9144396" cy="487375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60"/>
              <a:buNone/>
            </a:pPr>
            <a:endParaRPr sz="2800">
              <a:solidFill>
                <a:srgbClr val="E65C01"/>
              </a:solidFill>
            </a:endParaRPr>
          </a:p>
          <a:p>
            <a:pPr marL="0" lvl="0" indent="0" algn="just" rtl="0">
              <a:spcBef>
                <a:spcPts val="600"/>
              </a:spcBef>
              <a:spcAft>
                <a:spcPts val="0"/>
              </a:spcAft>
              <a:buSzPts val="1960"/>
              <a:buNone/>
            </a:pPr>
            <a:r>
              <a:rPr lang="pt-BR" sz="2800"/>
              <a:t>Um dispositivo é “algo especial” que é compartilhado com o Kernel, ou seja, um exemplo de dispositivo são as impressoras, CD-ROMs, modems, portas, mouse, HDs, etc. </a:t>
            </a:r>
            <a:endParaRPr/>
          </a:p>
          <a:p>
            <a:pPr marL="0" lvl="0" indent="0" algn="just" rtl="0">
              <a:spcBef>
                <a:spcPts val="600"/>
              </a:spcBef>
              <a:spcAft>
                <a:spcPts val="0"/>
              </a:spcAft>
              <a:buSzPts val="1960"/>
              <a:buNone/>
            </a:pPr>
            <a:endParaRPr sz="2800"/>
          </a:p>
          <a:p>
            <a:pPr marL="0" lvl="0" indent="0" algn="just" rtl="0">
              <a:spcBef>
                <a:spcPts val="600"/>
              </a:spcBef>
              <a:spcAft>
                <a:spcPts val="0"/>
              </a:spcAft>
              <a:buSzPts val="1960"/>
              <a:buNone/>
            </a:pPr>
            <a:r>
              <a:rPr lang="pt-BR" sz="2800"/>
              <a:t>No Linux, os dispositivos físicos são tratados como arquivos. Estes arquivos são um tipo especial de sistema de arquivos e se encontram no diretório </a:t>
            </a:r>
            <a:endParaRPr/>
          </a:p>
          <a:p>
            <a:pPr marL="0" lvl="0" indent="0" algn="just" rtl="0">
              <a:spcBef>
                <a:spcPts val="600"/>
              </a:spcBef>
              <a:spcAft>
                <a:spcPts val="0"/>
              </a:spcAft>
              <a:buSzPts val="1960"/>
              <a:buNone/>
            </a:pPr>
            <a:r>
              <a:rPr lang="pt-BR" sz="2800"/>
              <a:t>/dev.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pic>
        <p:nvPicPr>
          <p:cNvPr id="480" name="Google Shape;480;p63"/>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481" name="Google Shape;481;p63"/>
          <p:cNvSpPr txBox="1">
            <a:spLocks noGrp="1"/>
          </p:cNvSpPr>
          <p:nvPr>
            <p:ph type="title"/>
          </p:nvPr>
        </p:nvSpPr>
        <p:spPr>
          <a:xfrm>
            <a:off x="747467" y="833157"/>
            <a:ext cx="7654860" cy="1466748"/>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2"/>
              </a:buClr>
              <a:buSzPts val="3000"/>
              <a:buFont typeface="Century Schoolbook"/>
              <a:buNone/>
            </a:pPr>
            <a:r>
              <a:rPr lang="pt-BR"/>
              <a:t>Nomenclatura de Dispositivos</a:t>
            </a:r>
            <a:br>
              <a:rPr lang="pt-BR"/>
            </a:br>
            <a:br>
              <a:rPr lang="pt-BR"/>
            </a:br>
            <a:endParaRPr>
              <a:solidFill>
                <a:srgbClr val="7030A0"/>
              </a:solidFill>
            </a:endParaRPr>
          </a:p>
        </p:txBody>
      </p:sp>
      <p:sp>
        <p:nvSpPr>
          <p:cNvPr id="482" name="Google Shape;482;p63"/>
          <p:cNvSpPr/>
          <p:nvPr/>
        </p:nvSpPr>
        <p:spPr>
          <a:xfrm>
            <a:off x="33312" y="1772816"/>
            <a:ext cx="8982944" cy="3816429"/>
          </a:xfrm>
          <a:prstGeom prst="rect">
            <a:avLst/>
          </a:prstGeom>
          <a:noFill/>
          <a:ln>
            <a:noFill/>
          </a:ln>
        </p:spPr>
        <p:txBody>
          <a:bodyPr spcFirstLastPara="1" wrap="square" lIns="91425" tIns="45700" rIns="91425" bIns="45700" anchor="t" anchorCtr="0">
            <a:noAutofit/>
          </a:bodyPr>
          <a:lstStyle/>
          <a:p>
            <a:pPr marL="71120" marR="72390" lvl="0" indent="449580" algn="just" rtl="0">
              <a:lnSpc>
                <a:spcPct val="150000"/>
              </a:lnSpc>
              <a:spcBef>
                <a:spcPts val="0"/>
              </a:spcBef>
              <a:spcAft>
                <a:spcPts val="0"/>
              </a:spcAft>
              <a:buNone/>
            </a:pPr>
            <a:r>
              <a:rPr lang="pt-BR" sz="1800">
                <a:solidFill>
                  <a:schemeClr val="dk1"/>
                </a:solidFill>
                <a:latin typeface="Arial"/>
                <a:ea typeface="Arial"/>
                <a:cs typeface="Arial"/>
                <a:sym typeface="Arial"/>
              </a:rPr>
              <a:t>Na placa-mãe você encontra duas portas IDE (primária e secundária), que são usadas para instalar o HD e CD-ROM. Cada uma permite conectar dois dispositivos, de forma que podemos instalar um total de 4 HDs ou CD-ROMs na mesma placa. Os drives IDE tradicionais, que usam os cabos de 40 ou 80 vias, são chamados de IDE/ATA ou PATA.</a:t>
            </a:r>
            <a:endParaRPr sz="1800">
              <a:solidFill>
                <a:schemeClr val="dk1"/>
              </a:solidFill>
              <a:latin typeface="Arial"/>
              <a:ea typeface="Arial"/>
              <a:cs typeface="Arial"/>
              <a:sym typeface="Arial"/>
            </a:endParaRPr>
          </a:p>
          <a:p>
            <a:pPr marL="521335" marR="0" lvl="0" indent="0" algn="l" rtl="0">
              <a:lnSpc>
                <a:spcPct val="76388"/>
              </a:lnSpc>
              <a:spcBef>
                <a:spcPts val="0"/>
              </a:spcBef>
              <a:spcAft>
                <a:spcPts val="0"/>
              </a:spcAft>
              <a:buNone/>
            </a:pPr>
            <a:r>
              <a:rPr lang="pt-BR" sz="1800">
                <a:solidFill>
                  <a:schemeClr val="dk1"/>
                </a:solidFill>
                <a:latin typeface="Arial"/>
                <a:ea typeface="Arial"/>
                <a:cs typeface="Arial"/>
                <a:sym typeface="Arial"/>
              </a:rPr>
              <a:t>Os drives são detectados pelo sistema da seguinte forma:</a:t>
            </a:r>
            <a:endParaRPr sz="1800">
              <a:solidFill>
                <a:schemeClr val="dk1"/>
              </a:solidFill>
              <a:latin typeface="Arial"/>
              <a:ea typeface="Arial"/>
              <a:cs typeface="Arial"/>
              <a:sym typeface="Arial"/>
            </a:endParaRPr>
          </a:p>
          <a:p>
            <a:pPr marL="342900" marR="0" lvl="0" indent="-342900" algn="l" rtl="0">
              <a:spcBef>
                <a:spcPts val="700"/>
              </a:spcBef>
              <a:spcAft>
                <a:spcPts val="0"/>
              </a:spcAft>
              <a:buClr>
                <a:schemeClr val="dk1"/>
              </a:buClr>
              <a:buSzPts val="1200"/>
              <a:buFont typeface="Noto Sans Symbols"/>
              <a:buChar char="∙"/>
            </a:pPr>
            <a:r>
              <a:rPr lang="pt-BR" sz="1800">
                <a:solidFill>
                  <a:schemeClr val="dk1"/>
                </a:solidFill>
                <a:latin typeface="Arial"/>
                <a:ea typeface="Arial"/>
                <a:cs typeface="Arial"/>
                <a:sym typeface="Arial"/>
              </a:rPr>
              <a:t>IDE primária – master: </a:t>
            </a:r>
            <a:r>
              <a:rPr lang="pt-BR" sz="1800" b="1">
                <a:solidFill>
                  <a:schemeClr val="dk1"/>
                </a:solidFill>
                <a:latin typeface="Arial"/>
                <a:ea typeface="Arial"/>
                <a:cs typeface="Arial"/>
                <a:sym typeface="Arial"/>
              </a:rPr>
              <a:t>HDA</a:t>
            </a:r>
            <a:endParaRPr sz="1600">
              <a:solidFill>
                <a:schemeClr val="dk1"/>
              </a:solidFill>
              <a:latin typeface="Arial"/>
              <a:ea typeface="Arial"/>
              <a:cs typeface="Arial"/>
              <a:sym typeface="Arial"/>
            </a:endParaRPr>
          </a:p>
          <a:p>
            <a:pPr marL="342900" marR="0" lvl="0" indent="-342900" algn="l" rtl="0">
              <a:spcBef>
                <a:spcPts val="680"/>
              </a:spcBef>
              <a:spcAft>
                <a:spcPts val="0"/>
              </a:spcAft>
              <a:buClr>
                <a:schemeClr val="dk1"/>
              </a:buClr>
              <a:buSzPts val="1200"/>
              <a:buFont typeface="Noto Sans Symbols"/>
              <a:buChar char="∙"/>
            </a:pPr>
            <a:r>
              <a:rPr lang="pt-BR" sz="1800">
                <a:solidFill>
                  <a:schemeClr val="dk1"/>
                </a:solidFill>
                <a:latin typeface="Arial"/>
                <a:ea typeface="Arial"/>
                <a:cs typeface="Arial"/>
                <a:sym typeface="Arial"/>
              </a:rPr>
              <a:t>IDE primária – slave: </a:t>
            </a:r>
            <a:r>
              <a:rPr lang="pt-BR" sz="1800" b="1">
                <a:solidFill>
                  <a:schemeClr val="dk1"/>
                </a:solidFill>
                <a:latin typeface="Arial"/>
                <a:ea typeface="Arial"/>
                <a:cs typeface="Arial"/>
                <a:sym typeface="Arial"/>
              </a:rPr>
              <a:t>HDB</a:t>
            </a:r>
            <a:endParaRPr sz="1600">
              <a:solidFill>
                <a:schemeClr val="dk1"/>
              </a:solidFill>
              <a:latin typeface="Arial"/>
              <a:ea typeface="Arial"/>
              <a:cs typeface="Arial"/>
              <a:sym typeface="Arial"/>
            </a:endParaRPr>
          </a:p>
          <a:p>
            <a:pPr marL="342900" marR="0" lvl="0" indent="-342900" algn="l" rtl="0">
              <a:spcBef>
                <a:spcPts val="675"/>
              </a:spcBef>
              <a:spcAft>
                <a:spcPts val="0"/>
              </a:spcAft>
              <a:buClr>
                <a:schemeClr val="dk1"/>
              </a:buClr>
              <a:buSzPts val="1200"/>
              <a:buFont typeface="Noto Sans Symbols"/>
              <a:buChar char="∙"/>
            </a:pPr>
            <a:r>
              <a:rPr lang="pt-BR" sz="1800">
                <a:solidFill>
                  <a:schemeClr val="dk1"/>
                </a:solidFill>
                <a:latin typeface="Arial"/>
                <a:ea typeface="Arial"/>
                <a:cs typeface="Arial"/>
                <a:sym typeface="Arial"/>
              </a:rPr>
              <a:t>IDE secundária – master: </a:t>
            </a:r>
            <a:r>
              <a:rPr lang="pt-BR" sz="1800" b="1">
                <a:solidFill>
                  <a:schemeClr val="dk1"/>
                </a:solidFill>
                <a:latin typeface="Arial"/>
                <a:ea typeface="Arial"/>
                <a:cs typeface="Arial"/>
                <a:sym typeface="Arial"/>
              </a:rPr>
              <a:t>HDC</a:t>
            </a:r>
            <a:endParaRPr sz="1600">
              <a:solidFill>
                <a:schemeClr val="dk1"/>
              </a:solidFill>
              <a:latin typeface="Arial"/>
              <a:ea typeface="Arial"/>
              <a:cs typeface="Arial"/>
              <a:sym typeface="Arial"/>
            </a:endParaRPr>
          </a:p>
          <a:p>
            <a:pPr marL="342900" marR="0" lvl="0" indent="-342900" algn="l" rtl="0">
              <a:spcBef>
                <a:spcPts val="680"/>
              </a:spcBef>
              <a:spcAft>
                <a:spcPts val="0"/>
              </a:spcAft>
              <a:buClr>
                <a:schemeClr val="dk1"/>
              </a:buClr>
              <a:buSzPts val="1200"/>
              <a:buFont typeface="Noto Sans Symbols"/>
              <a:buChar char="∙"/>
            </a:pPr>
            <a:r>
              <a:rPr lang="pt-BR" sz="1800">
                <a:solidFill>
                  <a:schemeClr val="dk1"/>
                </a:solidFill>
                <a:latin typeface="Arial"/>
                <a:ea typeface="Arial"/>
                <a:cs typeface="Arial"/>
                <a:sym typeface="Arial"/>
              </a:rPr>
              <a:t>IDE secundária – slave: </a:t>
            </a:r>
            <a:r>
              <a:rPr lang="pt-BR" sz="1800" b="1">
                <a:solidFill>
                  <a:schemeClr val="dk1"/>
                </a:solidFill>
                <a:latin typeface="Arial"/>
                <a:ea typeface="Arial"/>
                <a:cs typeface="Arial"/>
                <a:sym typeface="Arial"/>
              </a:rPr>
              <a:t>HDD</a:t>
            </a:r>
            <a:endParaRPr sz="16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pic>
        <p:nvPicPr>
          <p:cNvPr id="487" name="Google Shape;487;p64"/>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488" name="Google Shape;488;p64"/>
          <p:cNvSpPr txBox="1">
            <a:spLocks noGrp="1"/>
          </p:cNvSpPr>
          <p:nvPr>
            <p:ph type="title"/>
          </p:nvPr>
        </p:nvSpPr>
        <p:spPr>
          <a:xfrm>
            <a:off x="747467" y="833157"/>
            <a:ext cx="7654860" cy="1466748"/>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2"/>
              </a:buClr>
              <a:buSzPts val="3000"/>
              <a:buFont typeface="Century Schoolbook"/>
              <a:buNone/>
            </a:pPr>
            <a:r>
              <a:rPr lang="pt-BR"/>
              <a:t>Nomenclatura de Dispositivos</a:t>
            </a:r>
            <a:br>
              <a:rPr lang="pt-BR"/>
            </a:br>
            <a:br>
              <a:rPr lang="pt-BR"/>
            </a:br>
            <a:endParaRPr>
              <a:solidFill>
                <a:srgbClr val="7030A0"/>
              </a:solidFill>
            </a:endParaRPr>
          </a:p>
        </p:txBody>
      </p:sp>
      <p:sp>
        <p:nvSpPr>
          <p:cNvPr id="489" name="Google Shape;489;p64"/>
          <p:cNvSpPr/>
          <p:nvPr/>
        </p:nvSpPr>
        <p:spPr>
          <a:xfrm>
            <a:off x="80527" y="1552839"/>
            <a:ext cx="8982944" cy="452431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pt-BR" sz="2400">
                <a:solidFill>
                  <a:schemeClr val="dk1"/>
                </a:solidFill>
                <a:latin typeface="Century Schoolbook"/>
                <a:ea typeface="Century Schoolbook"/>
                <a:cs typeface="Century Schoolbook"/>
                <a:sym typeface="Century Schoolbook"/>
              </a:rPr>
              <a:t>Com relação a numeração logo após a nomenclatura dos dispositivos, elas indicam as partições dos dispositivos. Por exemplo, um primeiro HD SATA com 3 partições primárias recebe as seguintes nomenclaturas: </a:t>
            </a:r>
            <a:r>
              <a:rPr lang="pt-BR" sz="2400" b="1">
                <a:solidFill>
                  <a:schemeClr val="dk1"/>
                </a:solidFill>
                <a:latin typeface="Century Schoolbook"/>
                <a:ea typeface="Century Schoolbook"/>
                <a:cs typeface="Century Schoolbook"/>
                <a:sym typeface="Century Schoolbook"/>
              </a:rPr>
              <a:t>SDA1</a:t>
            </a:r>
            <a:r>
              <a:rPr lang="pt-BR" sz="2400">
                <a:solidFill>
                  <a:schemeClr val="dk1"/>
                </a:solidFill>
                <a:latin typeface="Century Schoolbook"/>
                <a:ea typeface="Century Schoolbook"/>
                <a:cs typeface="Century Schoolbook"/>
                <a:sym typeface="Century Schoolbook"/>
              </a:rPr>
              <a:t>, </a:t>
            </a:r>
            <a:r>
              <a:rPr lang="pt-BR" sz="2400" b="1">
                <a:solidFill>
                  <a:schemeClr val="dk1"/>
                </a:solidFill>
                <a:latin typeface="Century Schoolbook"/>
                <a:ea typeface="Century Schoolbook"/>
                <a:cs typeface="Century Schoolbook"/>
                <a:sym typeface="Century Schoolbook"/>
              </a:rPr>
              <a:t>SDA2 </a:t>
            </a:r>
            <a:r>
              <a:rPr lang="pt-BR" sz="2400">
                <a:solidFill>
                  <a:schemeClr val="dk1"/>
                </a:solidFill>
                <a:latin typeface="Century Schoolbook"/>
                <a:ea typeface="Century Schoolbook"/>
                <a:cs typeface="Century Schoolbook"/>
                <a:sym typeface="Century Schoolbook"/>
              </a:rPr>
              <a:t>e </a:t>
            </a:r>
            <a:r>
              <a:rPr lang="pt-BR" sz="2400" b="1">
                <a:solidFill>
                  <a:schemeClr val="dk1"/>
                </a:solidFill>
                <a:latin typeface="Century Schoolbook"/>
                <a:ea typeface="Century Schoolbook"/>
                <a:cs typeface="Century Schoolbook"/>
                <a:sym typeface="Century Schoolbook"/>
              </a:rPr>
              <a:t>SDA3</a:t>
            </a:r>
            <a:r>
              <a:rPr lang="pt-BR" sz="2400">
                <a:solidFill>
                  <a:schemeClr val="dk1"/>
                </a:solidFill>
                <a:latin typeface="Century Schoolbook"/>
                <a:ea typeface="Century Schoolbook"/>
                <a:cs typeface="Century Schoolbook"/>
                <a:sym typeface="Century Schoolbook"/>
              </a:rPr>
              <a:t>, onde os números 1, 2 e 3 indicam que esse HD possui 3 partições primárias. </a:t>
            </a:r>
            <a:endParaRPr/>
          </a:p>
          <a:p>
            <a:pPr marL="0" marR="0" lvl="0" indent="0" algn="just" rtl="0">
              <a:spcBef>
                <a:spcPts val="0"/>
              </a:spcBef>
              <a:spcAft>
                <a:spcPts val="0"/>
              </a:spcAft>
              <a:buNone/>
            </a:pPr>
            <a:endParaRPr sz="2400">
              <a:solidFill>
                <a:schemeClr val="dk1"/>
              </a:solidFill>
              <a:latin typeface="Century Schoolbook"/>
              <a:ea typeface="Century Schoolbook"/>
              <a:cs typeface="Century Schoolbook"/>
              <a:sym typeface="Century Schoolbook"/>
            </a:endParaRPr>
          </a:p>
          <a:p>
            <a:pPr marL="0" marR="0" lvl="0" indent="0" algn="just" rtl="0">
              <a:spcBef>
                <a:spcPts val="0"/>
              </a:spcBef>
              <a:spcAft>
                <a:spcPts val="0"/>
              </a:spcAft>
              <a:buNone/>
            </a:pPr>
            <a:r>
              <a:rPr lang="pt-BR" sz="2400">
                <a:solidFill>
                  <a:schemeClr val="dk1"/>
                </a:solidFill>
                <a:latin typeface="Century Schoolbook"/>
                <a:ea typeface="Century Schoolbook"/>
                <a:cs typeface="Century Schoolbook"/>
                <a:sym typeface="Century Schoolbook"/>
              </a:rPr>
              <a:t>Caso tenhamos um outro HD SATA no mesmo computador com 1 partição primária e mais 4 partições lógicas a nomenclatura seria a seguinte: </a:t>
            </a:r>
            <a:r>
              <a:rPr lang="pt-BR" sz="2400" b="1">
                <a:solidFill>
                  <a:schemeClr val="dk1"/>
                </a:solidFill>
                <a:latin typeface="Century Schoolbook"/>
                <a:ea typeface="Century Schoolbook"/>
                <a:cs typeface="Century Schoolbook"/>
                <a:sym typeface="Century Schoolbook"/>
              </a:rPr>
              <a:t>SDB1</a:t>
            </a:r>
            <a:r>
              <a:rPr lang="pt-BR" sz="2400">
                <a:solidFill>
                  <a:schemeClr val="dk1"/>
                </a:solidFill>
                <a:latin typeface="Century Schoolbook"/>
                <a:ea typeface="Century Schoolbook"/>
                <a:cs typeface="Century Schoolbook"/>
                <a:sym typeface="Century Schoolbook"/>
              </a:rPr>
              <a:t>, </a:t>
            </a:r>
            <a:r>
              <a:rPr lang="pt-BR" sz="2400" b="1">
                <a:solidFill>
                  <a:schemeClr val="dk1"/>
                </a:solidFill>
                <a:latin typeface="Century Schoolbook"/>
                <a:ea typeface="Century Schoolbook"/>
                <a:cs typeface="Century Schoolbook"/>
                <a:sym typeface="Century Schoolbook"/>
              </a:rPr>
              <a:t>SDB5</a:t>
            </a:r>
            <a:r>
              <a:rPr lang="pt-BR" sz="2400">
                <a:solidFill>
                  <a:schemeClr val="dk1"/>
                </a:solidFill>
                <a:latin typeface="Century Schoolbook"/>
                <a:ea typeface="Century Schoolbook"/>
                <a:cs typeface="Century Schoolbook"/>
                <a:sym typeface="Century Schoolbook"/>
              </a:rPr>
              <a:t>, </a:t>
            </a:r>
            <a:r>
              <a:rPr lang="pt-BR" sz="2400" b="1">
                <a:solidFill>
                  <a:schemeClr val="dk1"/>
                </a:solidFill>
                <a:latin typeface="Century Schoolbook"/>
                <a:ea typeface="Century Schoolbook"/>
                <a:cs typeface="Century Schoolbook"/>
                <a:sym typeface="Century Schoolbook"/>
              </a:rPr>
              <a:t>SDB6</a:t>
            </a:r>
            <a:r>
              <a:rPr lang="pt-BR" sz="2400">
                <a:solidFill>
                  <a:schemeClr val="dk1"/>
                </a:solidFill>
                <a:latin typeface="Century Schoolbook"/>
                <a:ea typeface="Century Schoolbook"/>
                <a:cs typeface="Century Schoolbook"/>
                <a:sym typeface="Century Schoolbook"/>
              </a:rPr>
              <a:t>, </a:t>
            </a:r>
            <a:r>
              <a:rPr lang="pt-BR" sz="2400" b="1">
                <a:solidFill>
                  <a:schemeClr val="dk1"/>
                </a:solidFill>
                <a:latin typeface="Century Schoolbook"/>
                <a:ea typeface="Century Schoolbook"/>
                <a:cs typeface="Century Schoolbook"/>
                <a:sym typeface="Century Schoolbook"/>
              </a:rPr>
              <a:t>SDB7 </a:t>
            </a:r>
            <a:r>
              <a:rPr lang="pt-BR" sz="2400">
                <a:solidFill>
                  <a:schemeClr val="dk1"/>
                </a:solidFill>
                <a:latin typeface="Century Schoolbook"/>
                <a:ea typeface="Century Schoolbook"/>
                <a:cs typeface="Century Schoolbook"/>
                <a:sym typeface="Century Schoolbook"/>
              </a:rPr>
              <a:t>e </a:t>
            </a:r>
            <a:r>
              <a:rPr lang="pt-BR" sz="2400" b="1">
                <a:solidFill>
                  <a:schemeClr val="dk1"/>
                </a:solidFill>
                <a:latin typeface="Century Schoolbook"/>
                <a:ea typeface="Century Schoolbook"/>
                <a:cs typeface="Century Schoolbook"/>
                <a:sym typeface="Century Schoolbook"/>
              </a:rPr>
              <a:t>SDB8</a:t>
            </a:r>
            <a:r>
              <a:rPr lang="pt-BR" sz="2400">
                <a:solidFill>
                  <a:schemeClr val="dk1"/>
                </a:solidFill>
                <a:latin typeface="Century Schoolbook"/>
                <a:ea typeface="Century Schoolbook"/>
                <a:cs typeface="Century Schoolbook"/>
                <a:sym typeface="Century Schoolbook"/>
              </a:rPr>
              <a:t>, pois as partições primárias recebem as numerações de 1 a 4 e as partições lógicas recebem as numerações a partir do número 5, sendo que podemos ter um máximo de 255 partições ao total.</a:t>
            </a:r>
            <a:endParaRPr sz="24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pic>
        <p:nvPicPr>
          <p:cNvPr id="494" name="Google Shape;494;p65"/>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495" name="Google Shape;495;p65"/>
          <p:cNvSpPr txBox="1">
            <a:spLocks noGrp="1"/>
          </p:cNvSpPr>
          <p:nvPr>
            <p:ph type="title"/>
          </p:nvPr>
        </p:nvSpPr>
        <p:spPr>
          <a:xfrm>
            <a:off x="747467" y="833157"/>
            <a:ext cx="7654860" cy="488916"/>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chemeClr val="dk2"/>
              </a:buClr>
              <a:buSzPts val="3000"/>
              <a:buFont typeface="Century Schoolbook"/>
              <a:buNone/>
            </a:pPr>
            <a:r>
              <a:rPr lang="pt-BR"/>
              <a:t>Programas Particionadores</a:t>
            </a:r>
            <a:endParaRPr/>
          </a:p>
        </p:txBody>
      </p:sp>
      <p:sp>
        <p:nvSpPr>
          <p:cNvPr id="496" name="Google Shape;496;p65"/>
          <p:cNvSpPr/>
          <p:nvPr/>
        </p:nvSpPr>
        <p:spPr>
          <a:xfrm>
            <a:off x="80527" y="1552839"/>
            <a:ext cx="8982944" cy="46166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400">
              <a:solidFill>
                <a:schemeClr val="dk1"/>
              </a:solidFill>
              <a:latin typeface="Century Schoolbook"/>
              <a:ea typeface="Century Schoolbook"/>
              <a:cs typeface="Century Schoolbook"/>
              <a:sym typeface="Century Schoolbook"/>
            </a:endParaRPr>
          </a:p>
        </p:txBody>
      </p:sp>
      <p:sp>
        <p:nvSpPr>
          <p:cNvPr id="497" name="Google Shape;497;p65"/>
          <p:cNvSpPr/>
          <p:nvPr/>
        </p:nvSpPr>
        <p:spPr>
          <a:xfrm>
            <a:off x="0" y="1700809"/>
            <a:ext cx="9144396" cy="1420325"/>
          </a:xfrm>
          <a:prstGeom prst="rect">
            <a:avLst/>
          </a:prstGeom>
          <a:noFill/>
          <a:ln>
            <a:noFill/>
          </a:ln>
        </p:spPr>
        <p:txBody>
          <a:bodyPr spcFirstLastPara="1" wrap="square" lIns="91425" tIns="45700" rIns="91425" bIns="45700" anchor="t" anchorCtr="0">
            <a:noAutofit/>
          </a:bodyPr>
          <a:lstStyle/>
          <a:p>
            <a:pPr marL="71120" marR="71755" lvl="0" indent="449580" algn="just" rtl="0">
              <a:lnSpc>
                <a:spcPct val="150000"/>
              </a:lnSpc>
              <a:spcBef>
                <a:spcPts val="0"/>
              </a:spcBef>
              <a:spcAft>
                <a:spcPts val="0"/>
              </a:spcAft>
              <a:buNone/>
            </a:pPr>
            <a:r>
              <a:rPr lang="pt-BR" sz="2000">
                <a:solidFill>
                  <a:schemeClr val="dk1"/>
                </a:solidFill>
                <a:latin typeface="Arial"/>
                <a:ea typeface="Arial"/>
                <a:cs typeface="Arial"/>
                <a:sym typeface="Arial"/>
              </a:rPr>
              <a:t>Tanto na plataforma Windows quanto no Linux existem diversos programas para particionamento do HD, sendo que este HD pode ser dividido em várias partições. Os programas mais usados são:</a:t>
            </a:r>
            <a:endParaRPr sz="2000">
              <a:solidFill>
                <a:schemeClr val="dk1"/>
              </a:solidFill>
              <a:latin typeface="Arial"/>
              <a:ea typeface="Arial"/>
              <a:cs typeface="Arial"/>
              <a:sym typeface="Arial"/>
            </a:endParaRPr>
          </a:p>
        </p:txBody>
      </p:sp>
      <p:pic>
        <p:nvPicPr>
          <p:cNvPr id="498" name="Google Shape;498;p65"/>
          <p:cNvPicPr preferRelativeResize="0"/>
          <p:nvPr/>
        </p:nvPicPr>
        <p:blipFill rotWithShape="1">
          <a:blip r:embed="rId4">
            <a:alphaModFix/>
          </a:blip>
          <a:srcRect/>
          <a:stretch/>
        </p:blipFill>
        <p:spPr>
          <a:xfrm>
            <a:off x="747467" y="3254736"/>
            <a:ext cx="7776864" cy="275218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pic>
        <p:nvPicPr>
          <p:cNvPr id="503" name="Google Shape;503;p66"/>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504" name="Google Shape;504;p66"/>
          <p:cNvSpPr txBox="1">
            <a:spLocks noGrp="1"/>
          </p:cNvSpPr>
          <p:nvPr>
            <p:ph type="title"/>
          </p:nvPr>
        </p:nvSpPr>
        <p:spPr>
          <a:xfrm>
            <a:off x="1259632" y="484146"/>
            <a:ext cx="7654860" cy="488916"/>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chemeClr val="dk2"/>
              </a:buClr>
              <a:buSzPts val="3000"/>
              <a:buFont typeface="Century Schoolbook"/>
              <a:buNone/>
            </a:pPr>
            <a:r>
              <a:rPr lang="pt-BR"/>
              <a:t>Exemplo</a:t>
            </a:r>
            <a:endParaRPr/>
          </a:p>
        </p:txBody>
      </p:sp>
      <p:sp>
        <p:nvSpPr>
          <p:cNvPr id="505" name="Google Shape;505;p66"/>
          <p:cNvSpPr/>
          <p:nvPr/>
        </p:nvSpPr>
        <p:spPr>
          <a:xfrm>
            <a:off x="80527" y="1552839"/>
            <a:ext cx="8982944" cy="46166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400">
              <a:solidFill>
                <a:schemeClr val="dk1"/>
              </a:solidFill>
              <a:latin typeface="Century Schoolbook"/>
              <a:ea typeface="Century Schoolbook"/>
              <a:cs typeface="Century Schoolbook"/>
              <a:sym typeface="Century Schoolbook"/>
            </a:endParaRPr>
          </a:p>
        </p:txBody>
      </p:sp>
      <p:sp>
        <p:nvSpPr>
          <p:cNvPr id="506" name="Google Shape;506;p66"/>
          <p:cNvSpPr/>
          <p:nvPr/>
        </p:nvSpPr>
        <p:spPr>
          <a:xfrm>
            <a:off x="21332" y="1526676"/>
            <a:ext cx="9144396" cy="193899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pt-BR" sz="2400">
                <a:solidFill>
                  <a:schemeClr val="dk1"/>
                </a:solidFill>
                <a:latin typeface="Century Schoolbook"/>
                <a:ea typeface="Century Schoolbook"/>
                <a:cs typeface="Century Schoolbook"/>
                <a:sym typeface="Century Schoolbook"/>
              </a:rPr>
              <a:t>Abaixo temos um HD SATA de 500GB com 100GB ocupados. Utilizando um particionador gráfico qualquer, redimensionaremos este HD para 250GB em uma partição primária, e outras duas totalizando os 250GB restantes, onde neste espaço criaremos 2 partições lógicas, cada uma com metade de espaço disponível.</a:t>
            </a:r>
            <a:endParaRPr sz="2400">
              <a:solidFill>
                <a:schemeClr val="dk1"/>
              </a:solidFill>
              <a:latin typeface="Century Schoolbook"/>
              <a:ea typeface="Century Schoolbook"/>
              <a:cs typeface="Century Schoolbook"/>
              <a:sym typeface="Century Schoolbook"/>
            </a:endParaRPr>
          </a:p>
        </p:txBody>
      </p:sp>
      <p:pic>
        <p:nvPicPr>
          <p:cNvPr id="507" name="Google Shape;507;p66"/>
          <p:cNvPicPr preferRelativeResize="0"/>
          <p:nvPr/>
        </p:nvPicPr>
        <p:blipFill rotWithShape="1">
          <a:blip r:embed="rId4">
            <a:alphaModFix/>
          </a:blip>
          <a:srcRect/>
          <a:stretch/>
        </p:blipFill>
        <p:spPr>
          <a:xfrm>
            <a:off x="1102469" y="3748822"/>
            <a:ext cx="6267450" cy="1152525"/>
          </a:xfrm>
          <a:prstGeom prst="rect">
            <a:avLst/>
          </a:prstGeom>
          <a:noFill/>
          <a:ln>
            <a:noFill/>
          </a:ln>
        </p:spPr>
      </p:pic>
      <p:pic>
        <p:nvPicPr>
          <p:cNvPr id="508" name="Google Shape;508;p66"/>
          <p:cNvPicPr preferRelativeResize="0"/>
          <p:nvPr/>
        </p:nvPicPr>
        <p:blipFill rotWithShape="1">
          <a:blip r:embed="rId5">
            <a:alphaModFix/>
          </a:blip>
          <a:srcRect/>
          <a:stretch/>
        </p:blipFill>
        <p:spPr>
          <a:xfrm>
            <a:off x="945307" y="4975569"/>
            <a:ext cx="6581775" cy="1304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pic>
        <p:nvPicPr>
          <p:cNvPr id="513" name="Google Shape;513;p67"/>
          <p:cNvPicPr preferRelativeResize="0"/>
          <p:nvPr/>
        </p:nvPicPr>
        <p:blipFill rotWithShape="1">
          <a:blip r:embed="rId3">
            <a:alphaModFix/>
          </a:blip>
          <a:srcRect/>
          <a:stretch/>
        </p:blipFill>
        <p:spPr>
          <a:xfrm>
            <a:off x="-25970" y="0"/>
            <a:ext cx="9144793" cy="6858594"/>
          </a:xfrm>
          <a:prstGeom prst="rect">
            <a:avLst/>
          </a:prstGeom>
          <a:noFill/>
          <a:ln>
            <a:noFill/>
          </a:ln>
        </p:spPr>
      </p:pic>
      <p:sp>
        <p:nvSpPr>
          <p:cNvPr id="514" name="Google Shape;514;p67"/>
          <p:cNvSpPr txBox="1">
            <a:spLocks noGrp="1"/>
          </p:cNvSpPr>
          <p:nvPr>
            <p:ph type="body" idx="1"/>
          </p:nvPr>
        </p:nvSpPr>
        <p:spPr>
          <a:xfrm>
            <a:off x="179512" y="2204864"/>
            <a:ext cx="8964488" cy="4269088"/>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960"/>
              <a:buNone/>
            </a:pPr>
            <a:r>
              <a:rPr lang="pt-BR" sz="2800"/>
              <a:t>Nas placas-mãe mais antigas havia duas interfaces IDEs, ou seja, tínhamos a IDE  1  (também  conhecida  como  IDE  primária)  e  a  IDE  2  (conhecida  como  IDE secundária).  Nesse caso poderíamos  ter até  quatro  dispositivos conectados, ficando da seguinte forma:</a:t>
            </a:r>
            <a:endParaRPr/>
          </a:p>
          <a:p>
            <a:pPr marL="0" lvl="0" indent="0" algn="just" rtl="0">
              <a:spcBef>
                <a:spcPts val="600"/>
              </a:spcBef>
              <a:spcAft>
                <a:spcPts val="0"/>
              </a:spcAft>
              <a:buSzPts val="1960"/>
              <a:buNone/>
            </a:pPr>
            <a:r>
              <a:rPr lang="pt-BR" sz="2800"/>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pic>
        <p:nvPicPr>
          <p:cNvPr id="519" name="Google Shape;519;p68"/>
          <p:cNvPicPr preferRelativeResize="0"/>
          <p:nvPr/>
        </p:nvPicPr>
        <p:blipFill rotWithShape="1">
          <a:blip r:embed="rId3">
            <a:alphaModFix/>
          </a:blip>
          <a:srcRect/>
          <a:stretch/>
        </p:blipFill>
        <p:spPr>
          <a:xfrm>
            <a:off x="-25970" y="0"/>
            <a:ext cx="9144793" cy="6858594"/>
          </a:xfrm>
          <a:prstGeom prst="rect">
            <a:avLst/>
          </a:prstGeom>
          <a:noFill/>
          <a:ln>
            <a:noFill/>
          </a:ln>
        </p:spPr>
      </p:pic>
      <p:sp>
        <p:nvSpPr>
          <p:cNvPr id="520" name="Google Shape;520;p68"/>
          <p:cNvSpPr txBox="1">
            <a:spLocks noGrp="1"/>
          </p:cNvSpPr>
          <p:nvPr>
            <p:ph type="body" idx="1"/>
          </p:nvPr>
        </p:nvSpPr>
        <p:spPr>
          <a:xfrm>
            <a:off x="179512" y="1340768"/>
            <a:ext cx="8964488" cy="5133184"/>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591A9E"/>
              </a:buClr>
              <a:buSzPts val="1960"/>
              <a:buNone/>
            </a:pPr>
            <a:r>
              <a:rPr lang="pt-BR" sz="2800"/>
              <a:t>IDE primária</a:t>
            </a:r>
            <a:endParaRPr/>
          </a:p>
          <a:p>
            <a:pPr marL="274320" lvl="0" indent="-274320" algn="just" rtl="0">
              <a:spcBef>
                <a:spcPts val="600"/>
              </a:spcBef>
              <a:spcAft>
                <a:spcPts val="0"/>
              </a:spcAft>
              <a:buClr>
                <a:srgbClr val="591A9E"/>
              </a:buClr>
              <a:buSzPts val="1960"/>
              <a:buChar char="🞆"/>
            </a:pPr>
            <a:r>
              <a:rPr lang="pt-BR" sz="2800"/>
              <a:t>Primeiro HD -&gt; reconhecido como /dev/hda</a:t>
            </a:r>
            <a:endParaRPr/>
          </a:p>
          <a:p>
            <a:pPr marL="274320" lvl="0" indent="-274320" algn="just" rtl="0">
              <a:spcBef>
                <a:spcPts val="600"/>
              </a:spcBef>
              <a:spcAft>
                <a:spcPts val="0"/>
              </a:spcAft>
              <a:buClr>
                <a:srgbClr val="591A9E"/>
              </a:buClr>
              <a:buSzPts val="1960"/>
              <a:buChar char="🞆"/>
            </a:pPr>
            <a:r>
              <a:rPr lang="pt-BR" sz="2800"/>
              <a:t>Segundo HD -&gt; reconhecido como /dev/hdb</a:t>
            </a:r>
            <a:endParaRPr/>
          </a:p>
          <a:p>
            <a:pPr marL="274320" lvl="0" indent="-149860" algn="just" rtl="0">
              <a:spcBef>
                <a:spcPts val="600"/>
              </a:spcBef>
              <a:spcAft>
                <a:spcPts val="0"/>
              </a:spcAft>
              <a:buClr>
                <a:srgbClr val="591A9E"/>
              </a:buClr>
              <a:buSzPts val="1960"/>
              <a:buNone/>
            </a:pPr>
            <a:endParaRPr sz="2800"/>
          </a:p>
          <a:p>
            <a:pPr marL="0" lvl="0" indent="0" algn="just" rtl="0">
              <a:spcBef>
                <a:spcPts val="600"/>
              </a:spcBef>
              <a:spcAft>
                <a:spcPts val="0"/>
              </a:spcAft>
              <a:buClr>
                <a:srgbClr val="591A9E"/>
              </a:buClr>
              <a:buSzPts val="1960"/>
              <a:buNone/>
            </a:pPr>
            <a:r>
              <a:rPr lang="pt-BR" sz="2800"/>
              <a:t>IDE secundária</a:t>
            </a:r>
            <a:endParaRPr/>
          </a:p>
          <a:p>
            <a:pPr marL="274320" lvl="0" indent="-274320" algn="just" rtl="0">
              <a:spcBef>
                <a:spcPts val="600"/>
              </a:spcBef>
              <a:spcAft>
                <a:spcPts val="0"/>
              </a:spcAft>
              <a:buClr>
                <a:srgbClr val="591A9E"/>
              </a:buClr>
              <a:buSzPts val="1960"/>
              <a:buChar char="🞆"/>
            </a:pPr>
            <a:r>
              <a:rPr lang="pt-BR" sz="2800"/>
              <a:t>Primeiro HD -&gt; reconhecido como /dev/hdc</a:t>
            </a:r>
            <a:endParaRPr/>
          </a:p>
          <a:p>
            <a:pPr marL="274320" lvl="0" indent="-274320" algn="just" rtl="0">
              <a:spcBef>
                <a:spcPts val="600"/>
              </a:spcBef>
              <a:spcAft>
                <a:spcPts val="0"/>
              </a:spcAft>
              <a:buClr>
                <a:srgbClr val="591A9E"/>
              </a:buClr>
              <a:buSzPts val="1960"/>
              <a:buChar char="🞆"/>
            </a:pPr>
            <a:r>
              <a:rPr lang="pt-BR" sz="2800"/>
              <a:t>Segundo HD -&gt; reconhecido como /dev/hdd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pic>
        <p:nvPicPr>
          <p:cNvPr id="525" name="Google Shape;525;p69"/>
          <p:cNvPicPr preferRelativeResize="0"/>
          <p:nvPr/>
        </p:nvPicPr>
        <p:blipFill rotWithShape="1">
          <a:blip r:embed="rId3">
            <a:alphaModFix/>
          </a:blip>
          <a:srcRect/>
          <a:stretch/>
        </p:blipFill>
        <p:spPr>
          <a:xfrm>
            <a:off x="30435" y="-5754"/>
            <a:ext cx="9144793" cy="6858594"/>
          </a:xfrm>
          <a:prstGeom prst="rect">
            <a:avLst/>
          </a:prstGeom>
          <a:noFill/>
          <a:ln>
            <a:noFill/>
          </a:ln>
        </p:spPr>
      </p:pic>
      <p:sp>
        <p:nvSpPr>
          <p:cNvPr id="526" name="Google Shape;526;p69"/>
          <p:cNvSpPr txBox="1">
            <a:spLocks noGrp="1"/>
          </p:cNvSpPr>
          <p:nvPr>
            <p:ph type="body" idx="1"/>
          </p:nvPr>
        </p:nvSpPr>
        <p:spPr>
          <a:xfrm>
            <a:off x="0" y="1772816"/>
            <a:ext cx="9175228" cy="470113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591A9E"/>
              </a:buClr>
              <a:buSzPts val="1960"/>
              <a:buNone/>
            </a:pPr>
            <a:r>
              <a:rPr lang="pt-BR" sz="2800"/>
              <a:t>Em  placas-mãe  mais  atuais  temos  apenas  uma  IDE,  ficando  da  seguinte forma:</a:t>
            </a:r>
            <a:endParaRPr/>
          </a:p>
          <a:p>
            <a:pPr marL="0" lvl="0" indent="0" algn="l" rtl="0">
              <a:spcBef>
                <a:spcPts val="600"/>
              </a:spcBef>
              <a:spcAft>
                <a:spcPts val="0"/>
              </a:spcAft>
              <a:buClr>
                <a:srgbClr val="591A9E"/>
              </a:buClr>
              <a:buSzPts val="1960"/>
              <a:buNone/>
            </a:pPr>
            <a:r>
              <a:rPr lang="pt-BR" sz="2800"/>
              <a:t>IDE primária</a:t>
            </a:r>
            <a:endParaRPr/>
          </a:p>
          <a:p>
            <a:pPr marL="274320" lvl="0" indent="-274320" algn="l" rtl="0">
              <a:spcBef>
                <a:spcPts val="600"/>
              </a:spcBef>
              <a:spcAft>
                <a:spcPts val="0"/>
              </a:spcAft>
              <a:buClr>
                <a:srgbClr val="591A9E"/>
              </a:buClr>
              <a:buSzPts val="1960"/>
              <a:buChar char="🞆"/>
            </a:pPr>
            <a:r>
              <a:rPr lang="pt-BR" sz="2800"/>
              <a:t> Primeiro HD -&gt; reconhecido como </a:t>
            </a:r>
            <a:r>
              <a:rPr lang="pt-BR" sz="2800">
                <a:solidFill>
                  <a:srgbClr val="4311BF"/>
                </a:solidFill>
              </a:rPr>
              <a:t>/dev/hda</a:t>
            </a:r>
            <a:endParaRPr/>
          </a:p>
          <a:p>
            <a:pPr marL="274320" lvl="0" indent="-274320" algn="l" rtl="0">
              <a:spcBef>
                <a:spcPts val="600"/>
              </a:spcBef>
              <a:spcAft>
                <a:spcPts val="0"/>
              </a:spcAft>
              <a:buClr>
                <a:srgbClr val="591A9E"/>
              </a:buClr>
              <a:buSzPts val="1960"/>
              <a:buChar char="🞆"/>
            </a:pPr>
            <a:r>
              <a:rPr lang="pt-BR" sz="2800"/>
              <a:t> Segundo HD -&gt; reconhecido como</a:t>
            </a:r>
            <a:r>
              <a:rPr lang="pt-BR" sz="2800">
                <a:solidFill>
                  <a:srgbClr val="4311BF"/>
                </a:solidFill>
              </a:rPr>
              <a:t> /dev/hdb</a:t>
            </a:r>
            <a:endParaRPr/>
          </a:p>
          <a:p>
            <a:pPr marL="0" lvl="0" indent="0" algn="l" rtl="0">
              <a:spcBef>
                <a:spcPts val="600"/>
              </a:spcBef>
              <a:spcAft>
                <a:spcPts val="0"/>
              </a:spcAft>
              <a:buSzPts val="1960"/>
              <a:buNone/>
            </a:pPr>
            <a:endParaRPr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pic>
        <p:nvPicPr>
          <p:cNvPr id="531" name="Google Shape;531;p70"/>
          <p:cNvPicPr preferRelativeResize="0"/>
          <p:nvPr/>
        </p:nvPicPr>
        <p:blipFill rotWithShape="1">
          <a:blip r:embed="rId3">
            <a:alphaModFix/>
          </a:blip>
          <a:srcRect/>
          <a:stretch/>
        </p:blipFill>
        <p:spPr>
          <a:xfrm>
            <a:off x="30435" y="-5754"/>
            <a:ext cx="9144793" cy="6858594"/>
          </a:xfrm>
          <a:prstGeom prst="rect">
            <a:avLst/>
          </a:prstGeom>
          <a:noFill/>
          <a:ln>
            <a:noFill/>
          </a:ln>
        </p:spPr>
      </p:pic>
      <p:sp>
        <p:nvSpPr>
          <p:cNvPr id="532" name="Google Shape;532;p70"/>
          <p:cNvSpPr txBox="1">
            <a:spLocks noGrp="1"/>
          </p:cNvSpPr>
          <p:nvPr>
            <p:ph type="body" idx="1"/>
          </p:nvPr>
        </p:nvSpPr>
        <p:spPr>
          <a:xfrm>
            <a:off x="0" y="1772816"/>
            <a:ext cx="9175228" cy="4701136"/>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960"/>
              <a:buNone/>
            </a:pPr>
            <a:r>
              <a:rPr lang="pt-BR" sz="2800"/>
              <a:t>No  Linux,  cada  unidade  de  disco  recebe  um  nome.  O  HD  conectado  à  IDE primária  como  Master(Mestre)  recebe  o  nome  de  hda.  O  HD  conectado  à  IDE primária  como  Slave(escravo)  recebe  o  nome  de  hdb.  </a:t>
            </a:r>
            <a:endParaRPr/>
          </a:p>
          <a:p>
            <a:pPr marL="0" lvl="0" indent="0" algn="just" rtl="0">
              <a:spcBef>
                <a:spcPts val="600"/>
              </a:spcBef>
              <a:spcAft>
                <a:spcPts val="0"/>
              </a:spcAft>
              <a:buSzPts val="1960"/>
              <a:buNone/>
            </a:pPr>
            <a:endParaRPr sz="2800"/>
          </a:p>
          <a:p>
            <a:pPr marL="0" lvl="0" indent="0" algn="just" rtl="0">
              <a:spcBef>
                <a:spcPts val="600"/>
              </a:spcBef>
              <a:spcAft>
                <a:spcPts val="0"/>
              </a:spcAft>
              <a:buSzPts val="1960"/>
              <a:buNone/>
            </a:pPr>
            <a:r>
              <a:rPr lang="pt-BR" sz="2800"/>
              <a:t>O  HD  conectado  a  IDE secundária recebe o nome de hdc e hdd respectivamente. </a:t>
            </a:r>
            <a:endParaRPr/>
          </a:p>
          <a:p>
            <a:pPr marL="0" lvl="0" indent="0" algn="l" rtl="0">
              <a:spcBef>
                <a:spcPts val="600"/>
              </a:spcBef>
              <a:spcAft>
                <a:spcPts val="0"/>
              </a:spcAft>
              <a:buSzPts val="1960"/>
              <a:buNone/>
            </a:pP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35"/>
          <p:cNvPicPr preferRelativeResize="0"/>
          <p:nvPr/>
        </p:nvPicPr>
        <p:blipFill rotWithShape="1">
          <a:blip r:embed="rId3">
            <a:alphaModFix/>
          </a:blip>
          <a:srcRect/>
          <a:stretch/>
        </p:blipFill>
        <p:spPr>
          <a:xfrm>
            <a:off x="0" y="-2378"/>
            <a:ext cx="9144000" cy="6860377"/>
          </a:xfrm>
          <a:prstGeom prst="rect">
            <a:avLst/>
          </a:prstGeom>
          <a:noFill/>
          <a:ln>
            <a:noFill/>
          </a:ln>
        </p:spPr>
      </p:pic>
      <p:pic>
        <p:nvPicPr>
          <p:cNvPr id="282" name="Google Shape;282;p35"/>
          <p:cNvPicPr preferRelativeResize="0">
            <a:picLocks noGrp="1"/>
          </p:cNvPicPr>
          <p:nvPr>
            <p:ph type="body" idx="1"/>
          </p:nvPr>
        </p:nvPicPr>
        <p:blipFill rotWithShape="1">
          <a:blip r:embed="rId4">
            <a:alphaModFix/>
          </a:blip>
          <a:srcRect/>
          <a:stretch/>
        </p:blipFill>
        <p:spPr>
          <a:xfrm>
            <a:off x="195806" y="1196752"/>
            <a:ext cx="8752387" cy="353461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pic>
        <p:nvPicPr>
          <p:cNvPr id="537" name="Google Shape;537;p71"/>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538" name="Google Shape;538;p71"/>
          <p:cNvSpPr txBox="1">
            <a:spLocks noGrp="1"/>
          </p:cNvSpPr>
          <p:nvPr>
            <p:ph type="body" idx="1"/>
          </p:nvPr>
        </p:nvSpPr>
        <p:spPr>
          <a:xfrm>
            <a:off x="197767" y="1136140"/>
            <a:ext cx="8748464" cy="458572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680"/>
              <a:buNone/>
            </a:pPr>
            <a:r>
              <a:rPr lang="pt-BR"/>
              <a:t>Para  HD’s  </a:t>
            </a:r>
            <a:r>
              <a:rPr lang="pt-BR">
                <a:solidFill>
                  <a:srgbClr val="4311BF"/>
                </a:solidFill>
              </a:rPr>
              <a:t>SCSI,  </a:t>
            </a:r>
            <a:r>
              <a:rPr lang="pt-BR"/>
              <a:t>o  primeiro  recebe  o  nome  de  sda,  sdb,  etc.  A  sigla  SCSI significa  “Small  Computer  System  Interface”,  são  HD’s  de  alto  desempenho  e velocidade de transferência de dados.</a:t>
            </a:r>
            <a:endParaRPr/>
          </a:p>
          <a:p>
            <a:pPr marL="0" lvl="0" indent="0" algn="just" rtl="0">
              <a:spcBef>
                <a:spcPts val="600"/>
              </a:spcBef>
              <a:spcAft>
                <a:spcPts val="0"/>
              </a:spcAft>
              <a:buSzPts val="1680"/>
              <a:buNone/>
            </a:pPr>
            <a:endParaRPr/>
          </a:p>
          <a:p>
            <a:pPr marL="0" lvl="0" indent="0" algn="just" rtl="0">
              <a:spcBef>
                <a:spcPts val="600"/>
              </a:spcBef>
              <a:spcAft>
                <a:spcPts val="0"/>
              </a:spcAft>
              <a:buSzPts val="1680"/>
              <a:buNone/>
            </a:pPr>
            <a:r>
              <a:rPr lang="pt-BR"/>
              <a:t>Os  CDs  são  reconhecidos  como /dev/cdrom  ou  /dev/cdrw.  Pendrives  são reconhecidos  como  sd.  Logo,  se  tivermos  um  HD  SATA  e  um  pendrive,  o  primeiro será sda e o segundo sdb</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pic>
        <p:nvPicPr>
          <p:cNvPr id="543" name="Google Shape;543;p72"/>
          <p:cNvPicPr preferRelativeResize="0"/>
          <p:nvPr/>
        </p:nvPicPr>
        <p:blipFill rotWithShape="1">
          <a:blip r:embed="rId3">
            <a:alphaModFix/>
          </a:blip>
          <a:srcRect/>
          <a:stretch/>
        </p:blipFill>
        <p:spPr>
          <a:xfrm>
            <a:off x="-793" y="-594"/>
            <a:ext cx="9144793" cy="6858594"/>
          </a:xfrm>
          <a:prstGeom prst="rect">
            <a:avLst/>
          </a:prstGeom>
          <a:noFill/>
          <a:ln>
            <a:noFill/>
          </a:ln>
        </p:spPr>
      </p:pic>
      <p:sp>
        <p:nvSpPr>
          <p:cNvPr id="544" name="Google Shape;544;p72"/>
          <p:cNvSpPr txBox="1">
            <a:spLocks noGrp="1"/>
          </p:cNvSpPr>
          <p:nvPr>
            <p:ph type="body" idx="1"/>
          </p:nvPr>
        </p:nvSpPr>
        <p:spPr>
          <a:xfrm>
            <a:off x="34875" y="332359"/>
            <a:ext cx="9144793" cy="6192688"/>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1904"/>
              <a:buNone/>
            </a:pPr>
            <a:endParaRPr sz="2720" b="1">
              <a:solidFill>
                <a:srgbClr val="4311BF"/>
              </a:solidFill>
            </a:endParaRPr>
          </a:p>
          <a:p>
            <a:pPr marL="0" lvl="0" indent="0" algn="r" rtl="0">
              <a:lnSpc>
                <a:spcPct val="80000"/>
              </a:lnSpc>
              <a:spcBef>
                <a:spcPts val="600"/>
              </a:spcBef>
              <a:spcAft>
                <a:spcPts val="0"/>
              </a:spcAft>
              <a:buSzPts val="1904"/>
              <a:buNone/>
            </a:pPr>
            <a:r>
              <a:rPr lang="pt-BR" sz="2720" b="1">
                <a:solidFill>
                  <a:srgbClr val="4311BF"/>
                </a:solidFill>
              </a:rPr>
              <a:t>Exemplo 1 - HD IDE primário master</a:t>
            </a:r>
            <a:endParaRPr/>
          </a:p>
          <a:p>
            <a:pPr marL="0" lvl="0" indent="0" algn="l" rtl="0">
              <a:lnSpc>
                <a:spcPct val="80000"/>
              </a:lnSpc>
              <a:spcBef>
                <a:spcPts val="600"/>
              </a:spcBef>
              <a:spcAft>
                <a:spcPts val="0"/>
              </a:spcAft>
              <a:buSzPts val="1904"/>
              <a:buNone/>
            </a:pPr>
            <a:endParaRPr sz="2720" b="1"/>
          </a:p>
          <a:p>
            <a:pPr marL="0" lvl="0" indent="0" algn="l" rtl="0">
              <a:lnSpc>
                <a:spcPct val="80000"/>
              </a:lnSpc>
              <a:spcBef>
                <a:spcPts val="600"/>
              </a:spcBef>
              <a:spcAft>
                <a:spcPts val="0"/>
              </a:spcAft>
              <a:buSzPts val="1904"/>
              <a:buNone/>
            </a:pPr>
            <a:endParaRPr sz="2720" b="1"/>
          </a:p>
          <a:p>
            <a:pPr marL="0" lvl="0" indent="0" algn="l" rtl="0">
              <a:lnSpc>
                <a:spcPct val="80000"/>
              </a:lnSpc>
              <a:spcBef>
                <a:spcPts val="600"/>
              </a:spcBef>
              <a:spcAft>
                <a:spcPts val="0"/>
              </a:spcAft>
              <a:buSzPts val="2023"/>
              <a:buNone/>
            </a:pPr>
            <a:r>
              <a:rPr lang="pt-BR" sz="2890"/>
              <a:t>Dividido  em  duas  partições,  uma  primária  e  uma  estendida;  logo,  temos  o hda, sendo a primeira partição a hda1 e a outra hda5, pois da 2 até a 4 é reservado para partições primárias.</a:t>
            </a:r>
            <a:endParaRPr/>
          </a:p>
          <a:p>
            <a:pPr marL="0" lvl="0" indent="0" algn="l" rtl="0">
              <a:lnSpc>
                <a:spcPct val="80000"/>
              </a:lnSpc>
              <a:spcBef>
                <a:spcPts val="600"/>
              </a:spcBef>
              <a:spcAft>
                <a:spcPts val="0"/>
              </a:spcAft>
              <a:buSzPts val="2023"/>
              <a:buNone/>
            </a:pPr>
            <a:endParaRPr sz="2890"/>
          </a:p>
          <a:p>
            <a:pPr marL="0" lvl="0" indent="0" algn="l" rtl="0">
              <a:lnSpc>
                <a:spcPct val="80000"/>
              </a:lnSpc>
              <a:spcBef>
                <a:spcPts val="600"/>
              </a:spcBef>
              <a:spcAft>
                <a:spcPts val="0"/>
              </a:spcAft>
              <a:buSzPts val="2023"/>
              <a:buNone/>
            </a:pPr>
            <a:endParaRPr sz="2890"/>
          </a:p>
          <a:p>
            <a:pPr marL="0" lvl="0" indent="0" algn="l" rtl="0">
              <a:lnSpc>
                <a:spcPct val="80000"/>
              </a:lnSpc>
              <a:spcBef>
                <a:spcPts val="600"/>
              </a:spcBef>
              <a:spcAft>
                <a:spcPts val="0"/>
              </a:spcAft>
              <a:buSzPts val="2737"/>
              <a:buNone/>
            </a:pPr>
            <a:endParaRPr sz="3909"/>
          </a:p>
          <a:p>
            <a:pPr marL="0" lvl="0" indent="0" algn="just" rtl="0">
              <a:lnSpc>
                <a:spcPct val="80000"/>
              </a:lnSpc>
              <a:spcBef>
                <a:spcPts val="600"/>
              </a:spcBef>
              <a:spcAft>
                <a:spcPts val="0"/>
              </a:spcAft>
              <a:buSzPts val="2023"/>
              <a:buNone/>
            </a:pPr>
            <a:r>
              <a:rPr lang="pt-BR" sz="2890"/>
              <a:t>O  contorno  preto  representa  o  hda,  o  contorno  laranja  representa  a  partição primária e o contorno verde representa a partição estendida.</a:t>
            </a:r>
            <a:endParaRPr/>
          </a:p>
        </p:txBody>
      </p:sp>
      <p:pic>
        <p:nvPicPr>
          <p:cNvPr id="545" name="Google Shape;545;p72"/>
          <p:cNvPicPr preferRelativeResize="0"/>
          <p:nvPr/>
        </p:nvPicPr>
        <p:blipFill rotWithShape="1">
          <a:blip r:embed="rId4">
            <a:alphaModFix/>
          </a:blip>
          <a:srcRect/>
          <a:stretch/>
        </p:blipFill>
        <p:spPr>
          <a:xfrm>
            <a:off x="54297" y="3498230"/>
            <a:ext cx="8705850" cy="9334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pic>
        <p:nvPicPr>
          <p:cNvPr id="550" name="Google Shape;550;p73"/>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551" name="Google Shape;551;p73"/>
          <p:cNvSpPr txBox="1">
            <a:spLocks noGrp="1"/>
          </p:cNvSpPr>
          <p:nvPr>
            <p:ph type="body" idx="1"/>
          </p:nvPr>
        </p:nvSpPr>
        <p:spPr>
          <a:xfrm>
            <a:off x="179512" y="908720"/>
            <a:ext cx="8964488" cy="5349208"/>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680"/>
              <a:buNone/>
            </a:pPr>
            <a:r>
              <a:rPr lang="pt-BR"/>
              <a:t>Além de conectar os HDs, podemos fazer partições (divisões) na unidade. </a:t>
            </a:r>
            <a:endParaRPr/>
          </a:p>
          <a:p>
            <a:pPr marL="0" lvl="0" indent="0" algn="just" rtl="0">
              <a:spcBef>
                <a:spcPts val="600"/>
              </a:spcBef>
              <a:spcAft>
                <a:spcPts val="0"/>
              </a:spcAft>
              <a:buSzPts val="1680"/>
              <a:buNone/>
            </a:pPr>
            <a:endParaRPr/>
          </a:p>
          <a:p>
            <a:pPr marL="0" lvl="0" indent="0" algn="just" rtl="0">
              <a:spcBef>
                <a:spcPts val="600"/>
              </a:spcBef>
              <a:spcAft>
                <a:spcPts val="0"/>
              </a:spcAft>
              <a:buSzPts val="1680"/>
              <a:buNone/>
            </a:pPr>
            <a:r>
              <a:rPr lang="pt-BR"/>
              <a:t>Isso é  utilizado  para  separar  sistemas  operacionais,  o  chamado  </a:t>
            </a:r>
            <a:r>
              <a:rPr lang="pt-BR">
                <a:solidFill>
                  <a:srgbClr val="4311BF"/>
                </a:solidFill>
              </a:rPr>
              <a:t>DUAL  BOOT  </a:t>
            </a:r>
            <a:r>
              <a:rPr lang="pt-BR"/>
              <a:t>ou  para separar  o  sistema  operacional  dos  arquivos  do  usuário.  Para  criar  estas  partições utilizamos softwares que auxiliam no particionamento do HD. </a:t>
            </a:r>
            <a:endParaRPr/>
          </a:p>
          <a:p>
            <a:pPr marL="0" lvl="0" indent="0" algn="just" rtl="0">
              <a:spcBef>
                <a:spcPts val="600"/>
              </a:spcBef>
              <a:spcAft>
                <a:spcPts val="0"/>
              </a:spcAft>
              <a:buSzPts val="1680"/>
              <a:buNone/>
            </a:pPr>
            <a:endParaRPr/>
          </a:p>
          <a:p>
            <a:pPr marL="0" lvl="0" indent="0" algn="just" rtl="0">
              <a:spcBef>
                <a:spcPts val="600"/>
              </a:spcBef>
              <a:spcAft>
                <a:spcPts val="0"/>
              </a:spcAft>
              <a:buSzPts val="1680"/>
              <a:buNone/>
            </a:pPr>
            <a:r>
              <a:rPr lang="pt-BR"/>
              <a:t>No Linux, cada distribuição utiliza um tipo de software, sendo que o Ubuntu utiliza  sempre  o  mesmo  particionador.  Temos  dois  tipos  de  particionadores,  os em Modo Gráfico e os em Modo Texto</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pic>
        <p:nvPicPr>
          <p:cNvPr id="556" name="Google Shape;556;p74"/>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557" name="Google Shape;557;p74"/>
          <p:cNvSpPr txBox="1">
            <a:spLocks noGrp="1"/>
          </p:cNvSpPr>
          <p:nvPr>
            <p:ph type="body" idx="1"/>
          </p:nvPr>
        </p:nvSpPr>
        <p:spPr>
          <a:xfrm>
            <a:off x="107504" y="476672"/>
            <a:ext cx="8928992" cy="54006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SzPts val="1680"/>
              <a:buNone/>
            </a:pPr>
            <a:r>
              <a:rPr lang="pt-BR"/>
              <a:t>No  Ubuntu,  o  particionador  modo  gráfico  padrão  é  o Gparted (</a:t>
            </a:r>
            <a:r>
              <a:rPr lang="pt-BR">
                <a:solidFill>
                  <a:srgbClr val="4311BF"/>
                </a:solidFill>
              </a:rPr>
              <a:t>O Gparted </a:t>
            </a:r>
            <a:r>
              <a:rPr lang="pt-BR"/>
              <a:t>é uma espécie de particionador default no Linux.). </a:t>
            </a:r>
            <a:endParaRPr/>
          </a:p>
          <a:p>
            <a:pPr marL="0" lvl="0" indent="0" algn="just" rtl="0">
              <a:lnSpc>
                <a:spcPct val="90000"/>
              </a:lnSpc>
              <a:spcBef>
                <a:spcPts val="600"/>
              </a:spcBef>
              <a:spcAft>
                <a:spcPts val="0"/>
              </a:spcAft>
              <a:buSzPts val="1680"/>
              <a:buNone/>
            </a:pPr>
            <a:r>
              <a:rPr lang="pt-BR"/>
              <a:t>Outro software de particionamento conhecido do modo gráfico é QTParted. No modo texto temos o cfdisk.</a:t>
            </a:r>
            <a:endParaRPr/>
          </a:p>
          <a:p>
            <a:pPr marL="0" lvl="0" indent="0" algn="just" rtl="0">
              <a:lnSpc>
                <a:spcPct val="90000"/>
              </a:lnSpc>
              <a:spcBef>
                <a:spcPts val="600"/>
              </a:spcBef>
              <a:spcAft>
                <a:spcPts val="0"/>
              </a:spcAft>
              <a:buSzPts val="1260"/>
              <a:buNone/>
            </a:pPr>
            <a:endParaRPr sz="1800"/>
          </a:p>
          <a:p>
            <a:pPr marL="0" lvl="0" indent="0" algn="r" rtl="0">
              <a:lnSpc>
                <a:spcPct val="90000"/>
              </a:lnSpc>
              <a:spcBef>
                <a:spcPts val="600"/>
              </a:spcBef>
              <a:spcAft>
                <a:spcPts val="0"/>
              </a:spcAft>
              <a:buSzPts val="1680"/>
              <a:buNone/>
            </a:pPr>
            <a:r>
              <a:rPr lang="pt-BR">
                <a:solidFill>
                  <a:srgbClr val="4311BF"/>
                </a:solidFill>
              </a:rPr>
              <a:t>Em quantas partições podemos dividir nosso HD?</a:t>
            </a:r>
            <a:endParaRPr/>
          </a:p>
          <a:p>
            <a:pPr marL="0" lvl="0" indent="0" algn="just" rtl="0">
              <a:lnSpc>
                <a:spcPct val="90000"/>
              </a:lnSpc>
              <a:spcBef>
                <a:spcPts val="600"/>
              </a:spcBef>
              <a:spcAft>
                <a:spcPts val="0"/>
              </a:spcAft>
              <a:buSzPts val="1260"/>
              <a:buNone/>
            </a:pPr>
            <a:r>
              <a:rPr lang="pt-BR" sz="1800">
                <a:solidFill>
                  <a:srgbClr val="E65C01"/>
                </a:solidFill>
              </a:rPr>
              <a:t> </a:t>
            </a:r>
            <a:endParaRPr/>
          </a:p>
          <a:p>
            <a:pPr marL="0" lvl="0" indent="0" algn="just" rtl="0">
              <a:lnSpc>
                <a:spcPct val="90000"/>
              </a:lnSpc>
              <a:spcBef>
                <a:spcPts val="600"/>
              </a:spcBef>
              <a:spcAft>
                <a:spcPts val="0"/>
              </a:spcAft>
              <a:buSzPts val="1680"/>
              <a:buNone/>
            </a:pPr>
            <a:r>
              <a:rPr lang="pt-BR"/>
              <a:t>Se  utilizarmos  as  quatro  partições primárias e sobrar espaço no disco, não poderemos utilizar esse espaço.</a:t>
            </a:r>
            <a:endParaRPr/>
          </a:p>
          <a:p>
            <a:pPr marL="0" lvl="0" indent="0" algn="just" rtl="0">
              <a:lnSpc>
                <a:spcPct val="90000"/>
              </a:lnSpc>
              <a:spcBef>
                <a:spcPts val="600"/>
              </a:spcBef>
              <a:spcAft>
                <a:spcPts val="0"/>
              </a:spcAft>
              <a:buSzPts val="1680"/>
              <a:buNone/>
            </a:pPr>
            <a:r>
              <a:rPr lang="pt-BR"/>
              <a:t>Se  desejarmos  criar  mais  de  quatro  partições,  não  podemos  criar  quatro primárias,  temos  que  criar  no  máximo  três.  Nesse  caso  sobra  uma  partição primária  (que  seria  a  4ª),  e esta  vira  uma  partição  lógica  que  pode  ser  dividida em até 255 partições estendidas.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pic>
        <p:nvPicPr>
          <p:cNvPr id="562" name="Google Shape;562;p75"/>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563" name="Google Shape;563;p75"/>
          <p:cNvSpPr txBox="1">
            <a:spLocks noGrp="1"/>
          </p:cNvSpPr>
          <p:nvPr>
            <p:ph type="body" idx="1"/>
          </p:nvPr>
        </p:nvSpPr>
        <p:spPr>
          <a:xfrm>
            <a:off x="179512" y="836712"/>
            <a:ext cx="8964488" cy="4873752"/>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680"/>
              <a:buNone/>
            </a:pPr>
            <a:r>
              <a:rPr lang="pt-BR">
                <a:solidFill>
                  <a:srgbClr val="4311BF"/>
                </a:solidFill>
              </a:rPr>
              <a:t>Partições  estendidas  </a:t>
            </a:r>
            <a:r>
              <a:rPr lang="pt-BR"/>
              <a:t>são  divisões  da  partição  lógica.  Podemos  ter  até  255 partições estendidas dentro de uma partição lógica.</a:t>
            </a:r>
            <a:endParaRPr/>
          </a:p>
          <a:p>
            <a:pPr marL="0" lvl="0" indent="0" algn="just" rtl="0">
              <a:spcBef>
                <a:spcPts val="600"/>
              </a:spcBef>
              <a:spcAft>
                <a:spcPts val="0"/>
              </a:spcAft>
              <a:buSzPts val="1680"/>
              <a:buNone/>
            </a:pPr>
            <a:endParaRPr/>
          </a:p>
          <a:p>
            <a:pPr marL="0" lvl="0" indent="0" algn="just" rtl="0">
              <a:spcBef>
                <a:spcPts val="600"/>
              </a:spcBef>
              <a:spcAft>
                <a:spcPts val="0"/>
              </a:spcAft>
              <a:buSzPts val="1680"/>
              <a:buNone/>
            </a:pPr>
            <a:r>
              <a:rPr lang="pt-BR"/>
              <a:t>Ao  criamos  uma  partição  temos  que  indicar  qual  sistema  de  arquivos  ela utilizará: ou seja, a tecnologia utilizada para preparar o disco para armazenamento de informações. A seguir, trataremos dos sistemas de arquivos do Linux.</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pic>
        <p:nvPicPr>
          <p:cNvPr id="568" name="Google Shape;568;p76"/>
          <p:cNvPicPr preferRelativeResize="0"/>
          <p:nvPr/>
        </p:nvPicPr>
        <p:blipFill rotWithShape="1">
          <a:blip r:embed="rId3">
            <a:alphaModFix/>
          </a:blip>
          <a:srcRect/>
          <a:stretch/>
        </p:blipFill>
        <p:spPr>
          <a:xfrm>
            <a:off x="-12253" y="0"/>
            <a:ext cx="9144793" cy="6858594"/>
          </a:xfrm>
          <a:prstGeom prst="rect">
            <a:avLst/>
          </a:prstGeom>
          <a:noFill/>
          <a:ln>
            <a:noFill/>
          </a:ln>
        </p:spPr>
      </p:pic>
      <p:sp>
        <p:nvSpPr>
          <p:cNvPr id="569" name="Google Shape;569;p76"/>
          <p:cNvSpPr txBox="1">
            <a:spLocks noGrp="1"/>
          </p:cNvSpPr>
          <p:nvPr>
            <p:ph type="title"/>
          </p:nvPr>
        </p:nvSpPr>
        <p:spPr>
          <a:xfrm>
            <a:off x="-324544" y="469801"/>
            <a:ext cx="9144793" cy="1143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2"/>
              </a:buClr>
              <a:buSzPts val="2800"/>
              <a:buFont typeface="Century Schoolbook"/>
              <a:buNone/>
            </a:pPr>
            <a:r>
              <a:rPr lang="pt-BR" sz="2800" b="1"/>
              <a:t>Sistema de Arquivos</a:t>
            </a:r>
            <a:endParaRPr sz="2800" b="1"/>
          </a:p>
        </p:txBody>
      </p:sp>
      <p:sp>
        <p:nvSpPr>
          <p:cNvPr id="570" name="Google Shape;570;p76"/>
          <p:cNvSpPr txBox="1">
            <a:spLocks noGrp="1"/>
          </p:cNvSpPr>
          <p:nvPr>
            <p:ph type="body" idx="1"/>
          </p:nvPr>
        </p:nvSpPr>
        <p:spPr>
          <a:xfrm>
            <a:off x="0" y="2276872"/>
            <a:ext cx="9144396" cy="419708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60"/>
              <a:buNone/>
            </a:pPr>
            <a:endParaRPr sz="2800"/>
          </a:p>
          <a:p>
            <a:pPr marL="274320" lvl="0" indent="-274320" algn="just" rtl="0">
              <a:spcBef>
                <a:spcPts val="600"/>
              </a:spcBef>
              <a:spcAft>
                <a:spcPts val="0"/>
              </a:spcAft>
              <a:buSzPts val="1960"/>
              <a:buChar char="🞆"/>
            </a:pPr>
            <a:r>
              <a:rPr lang="pt-BR" sz="2800"/>
              <a:t>Após o disco ter sido dividido logicamente, essas partições precisarão ser formatadas de forma que o sistema operacional possa colocar arquivos no disco de maneira estruturada. Há muitos tipos de sistema de arquivos diferentes, cada um com suas próprias vantagens.</a:t>
            </a:r>
            <a:endParaRPr sz="2800"/>
          </a:p>
          <a:p>
            <a:pPr marL="0" lvl="0" indent="0" algn="r" rtl="0">
              <a:spcBef>
                <a:spcPts val="600"/>
              </a:spcBef>
              <a:spcAft>
                <a:spcPts val="0"/>
              </a:spcAft>
              <a:buSzPts val="168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pic>
        <p:nvPicPr>
          <p:cNvPr id="575" name="Google Shape;575;p77"/>
          <p:cNvPicPr preferRelativeResize="0"/>
          <p:nvPr/>
        </p:nvPicPr>
        <p:blipFill rotWithShape="1">
          <a:blip r:embed="rId3">
            <a:alphaModFix/>
          </a:blip>
          <a:srcRect/>
          <a:stretch/>
        </p:blipFill>
        <p:spPr>
          <a:xfrm>
            <a:off x="-12253" y="0"/>
            <a:ext cx="9144793" cy="6858594"/>
          </a:xfrm>
          <a:prstGeom prst="rect">
            <a:avLst/>
          </a:prstGeom>
          <a:noFill/>
          <a:ln>
            <a:noFill/>
          </a:ln>
        </p:spPr>
      </p:pic>
      <p:sp>
        <p:nvSpPr>
          <p:cNvPr id="576" name="Google Shape;576;p77"/>
          <p:cNvSpPr txBox="1">
            <a:spLocks noGrp="1"/>
          </p:cNvSpPr>
          <p:nvPr>
            <p:ph type="title"/>
          </p:nvPr>
        </p:nvSpPr>
        <p:spPr>
          <a:xfrm>
            <a:off x="-303803" y="-15973"/>
            <a:ext cx="9144793" cy="1143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2"/>
              </a:buClr>
              <a:buSzPts val="2800"/>
              <a:buFont typeface="Century Schoolbook"/>
              <a:buNone/>
            </a:pPr>
            <a:r>
              <a:rPr lang="pt-BR" sz="2800" b="1"/>
              <a:t>Sistema de Arquivos</a:t>
            </a:r>
            <a:endParaRPr sz="2800" b="1"/>
          </a:p>
        </p:txBody>
      </p:sp>
      <p:pic>
        <p:nvPicPr>
          <p:cNvPr id="577" name="Google Shape;577;p77"/>
          <p:cNvPicPr preferRelativeResize="0">
            <a:picLocks noGrp="1"/>
          </p:cNvPicPr>
          <p:nvPr>
            <p:ph type="body" idx="1"/>
          </p:nvPr>
        </p:nvPicPr>
        <p:blipFill rotWithShape="1">
          <a:blip r:embed="rId4">
            <a:alphaModFix/>
          </a:blip>
          <a:srcRect/>
          <a:stretch/>
        </p:blipFill>
        <p:spPr>
          <a:xfrm>
            <a:off x="-12253" y="1412776"/>
            <a:ext cx="9144794" cy="452923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pic>
        <p:nvPicPr>
          <p:cNvPr id="582" name="Google Shape;582;p78"/>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583" name="Google Shape;583;p78"/>
          <p:cNvSpPr txBox="1">
            <a:spLocks noGrp="1"/>
          </p:cNvSpPr>
          <p:nvPr>
            <p:ph type="body" idx="1"/>
          </p:nvPr>
        </p:nvSpPr>
        <p:spPr>
          <a:xfrm>
            <a:off x="107504" y="332656"/>
            <a:ext cx="8568952" cy="6141296"/>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SzPts val="1680"/>
              <a:buNone/>
            </a:pPr>
            <a:r>
              <a:rPr lang="pt-BR">
                <a:solidFill>
                  <a:srgbClr val="4311BF"/>
                </a:solidFill>
              </a:rPr>
              <a:t>O que é um sistema de arquivos?</a:t>
            </a:r>
            <a:endParaRPr/>
          </a:p>
          <a:p>
            <a:pPr marL="0" lvl="0" indent="0" algn="just" rtl="0">
              <a:spcBef>
                <a:spcPts val="600"/>
              </a:spcBef>
              <a:spcAft>
                <a:spcPts val="0"/>
              </a:spcAft>
              <a:buSzPts val="1680"/>
              <a:buNone/>
            </a:pPr>
            <a:endParaRPr/>
          </a:p>
          <a:p>
            <a:pPr marL="0" lvl="0" indent="0" algn="just" rtl="0">
              <a:spcBef>
                <a:spcPts val="600"/>
              </a:spcBef>
              <a:spcAft>
                <a:spcPts val="0"/>
              </a:spcAft>
              <a:buSzPts val="1680"/>
              <a:buNone/>
            </a:pPr>
            <a:r>
              <a:rPr lang="pt-BR"/>
              <a:t>Um </a:t>
            </a:r>
            <a:r>
              <a:rPr lang="pt-BR" b="1"/>
              <a:t>Sistema de Arquivos</a:t>
            </a:r>
            <a:r>
              <a:rPr lang="pt-BR"/>
              <a:t> é um sistema utilizado para armazenar, organizar e acessar dados em um computador de forma efetiva. Os dispositivos que utilizam sistemas de arquivos são discos rígidos, mídias ópticas como CDs e DVDs, cartões de memória e pendrives (flash drives) e discos flexíveis (disquetes), entre outros.</a:t>
            </a:r>
            <a:endParaRPr/>
          </a:p>
          <a:p>
            <a:pPr marL="0" lvl="0" indent="0" algn="just" rtl="0">
              <a:spcBef>
                <a:spcPts val="600"/>
              </a:spcBef>
              <a:spcAft>
                <a:spcPts val="0"/>
              </a:spcAft>
              <a:buSzPts val="1680"/>
              <a:buNone/>
            </a:pPr>
            <a:endParaRPr/>
          </a:p>
          <a:p>
            <a:pPr marL="0" lvl="0" indent="0" algn="just" rtl="0">
              <a:spcBef>
                <a:spcPts val="600"/>
              </a:spcBef>
              <a:spcAft>
                <a:spcPts val="0"/>
              </a:spcAft>
              <a:buSzPts val="1680"/>
              <a:buNone/>
            </a:pPr>
            <a:r>
              <a:rPr lang="pt-BR">
                <a:solidFill>
                  <a:srgbClr val="FF0000"/>
                </a:solidFill>
              </a:rPr>
              <a:t>Sistema de arquivos é um conjunto de estruturas lógicas  que vão ditar como a unidade de massa(seja HD, CD/ÐVD, pendrive, etc) armazenará as informações.</a:t>
            </a:r>
            <a:endParaRPr/>
          </a:p>
          <a:p>
            <a:pPr marL="0" lvl="0" indent="0" algn="just" rtl="0">
              <a:spcBef>
                <a:spcPts val="600"/>
              </a:spcBef>
              <a:spcAft>
                <a:spcPts val="0"/>
              </a:spcAft>
              <a:buSzPts val="1680"/>
              <a:buNone/>
            </a:pPr>
            <a:endParaRPr/>
          </a:p>
          <a:p>
            <a:pPr marL="0" lvl="0" indent="0" algn="just" rtl="0">
              <a:spcBef>
                <a:spcPts val="600"/>
              </a:spcBef>
              <a:spcAft>
                <a:spcPts val="0"/>
              </a:spcAft>
              <a:buSzPts val="1680"/>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pic>
        <p:nvPicPr>
          <p:cNvPr id="588" name="Google Shape;588;p79"/>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589" name="Google Shape;589;p79"/>
          <p:cNvSpPr txBox="1">
            <a:spLocks noGrp="1"/>
          </p:cNvSpPr>
          <p:nvPr>
            <p:ph type="body" idx="1"/>
          </p:nvPr>
        </p:nvSpPr>
        <p:spPr>
          <a:xfrm>
            <a:off x="107504" y="332656"/>
            <a:ext cx="9036496" cy="6141296"/>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680"/>
              <a:buNone/>
            </a:pPr>
            <a:endParaRPr/>
          </a:p>
          <a:p>
            <a:pPr marL="0" lvl="0" indent="0" algn="r" rtl="0">
              <a:spcBef>
                <a:spcPts val="600"/>
              </a:spcBef>
              <a:spcAft>
                <a:spcPts val="0"/>
              </a:spcAft>
              <a:buSzPts val="1680"/>
              <a:buNone/>
            </a:pPr>
            <a:r>
              <a:rPr lang="pt-BR">
                <a:solidFill>
                  <a:srgbClr val="4311BF"/>
                </a:solidFill>
              </a:rPr>
              <a:t>Para o que serve um Sistema de Arquivos?</a:t>
            </a:r>
            <a:endParaRPr/>
          </a:p>
          <a:p>
            <a:pPr marL="0" lvl="0" indent="0" algn="just" rtl="0">
              <a:spcBef>
                <a:spcPts val="600"/>
              </a:spcBef>
              <a:spcAft>
                <a:spcPts val="0"/>
              </a:spcAft>
              <a:buSzPts val="1680"/>
              <a:buNone/>
            </a:pPr>
            <a:endParaRPr>
              <a:solidFill>
                <a:schemeClr val="accent1"/>
              </a:solidFill>
            </a:endParaRPr>
          </a:p>
          <a:p>
            <a:pPr marL="0" lvl="0" indent="0" algn="just" rtl="0">
              <a:spcBef>
                <a:spcPts val="600"/>
              </a:spcBef>
              <a:spcAft>
                <a:spcPts val="0"/>
              </a:spcAft>
              <a:buSzPts val="1680"/>
              <a:buNone/>
            </a:pPr>
            <a:r>
              <a:rPr lang="pt-BR"/>
              <a:t>Um sistema de arquivos permite o armazenamento organizado de arquivos, agregando características a cada arquivo como um nome, permissões de acesso, atributos especiais e um índice, que é uma lista de arquivos na partição que informa onde cada arquivo está localizado no disco. Assim, o sistema operacional é capaz de encontrar o arquivo em seu local de armazenamento rapidamente.</a:t>
            </a:r>
            <a:endParaRPr/>
          </a:p>
          <a:p>
            <a:pPr marL="0" lvl="0" indent="0" algn="just" rtl="0">
              <a:spcBef>
                <a:spcPts val="600"/>
              </a:spcBef>
              <a:spcAft>
                <a:spcPts val="0"/>
              </a:spcAft>
              <a:buSzPts val="1680"/>
              <a:buNone/>
            </a:pPr>
            <a:r>
              <a:rPr lang="pt-BR"/>
              <a:t>Os arquivos podem ser acessados em um dispositivo de armazenamento por meio de interface gráfica ou linha de comandos. Ambas as interfaces podem interagir com o sistema de arquivos empregado.</a:t>
            </a:r>
            <a:endParaRPr/>
          </a:p>
          <a:p>
            <a:pPr marL="0" lvl="0" indent="0" algn="just" rtl="0">
              <a:spcBef>
                <a:spcPts val="600"/>
              </a:spcBef>
              <a:spcAft>
                <a:spcPts val="0"/>
              </a:spcAft>
              <a:buSzPts val="1260"/>
              <a:buNone/>
            </a:pPr>
            <a:r>
              <a:rPr lang="pt-BR" sz="1800"/>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pic>
        <p:nvPicPr>
          <p:cNvPr id="594" name="Google Shape;594;p80"/>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595" name="Google Shape;595;p80"/>
          <p:cNvSpPr txBox="1">
            <a:spLocks noGrp="1"/>
          </p:cNvSpPr>
          <p:nvPr>
            <p:ph type="body" idx="1"/>
          </p:nvPr>
        </p:nvSpPr>
        <p:spPr>
          <a:xfrm>
            <a:off x="107504" y="332656"/>
            <a:ext cx="9036496" cy="6141296"/>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680"/>
              <a:buNone/>
            </a:pPr>
            <a:endParaRPr/>
          </a:p>
          <a:p>
            <a:pPr marL="0" lvl="0" indent="0" algn="r" rtl="0">
              <a:spcBef>
                <a:spcPts val="600"/>
              </a:spcBef>
              <a:spcAft>
                <a:spcPts val="0"/>
              </a:spcAft>
              <a:buSzPts val="1960"/>
              <a:buNone/>
            </a:pPr>
            <a:r>
              <a:rPr lang="pt-BR" sz="2800">
                <a:solidFill>
                  <a:srgbClr val="002060"/>
                </a:solidFill>
              </a:rPr>
              <a:t>As principais funções de um sistema de arquivos são:</a:t>
            </a:r>
            <a:endParaRPr/>
          </a:p>
          <a:p>
            <a:pPr marL="0" lvl="0" indent="0" algn="just" rtl="0">
              <a:spcBef>
                <a:spcPts val="600"/>
              </a:spcBef>
              <a:spcAft>
                <a:spcPts val="0"/>
              </a:spcAft>
              <a:buSzPts val="1680"/>
              <a:buNone/>
            </a:pPr>
            <a:endParaRPr>
              <a:solidFill>
                <a:schemeClr val="accent1"/>
              </a:solidFill>
            </a:endParaRPr>
          </a:p>
          <a:p>
            <a:pPr marL="274320" lvl="0" indent="-274320" algn="l" rtl="0">
              <a:spcBef>
                <a:spcPts val="600"/>
              </a:spcBef>
              <a:spcAft>
                <a:spcPts val="0"/>
              </a:spcAft>
              <a:buSzPts val="1680"/>
              <a:buChar char="🞆"/>
            </a:pPr>
            <a:r>
              <a:rPr lang="pt-BR"/>
              <a:t>Gerenciamento de arquivos</a:t>
            </a:r>
            <a:endParaRPr/>
          </a:p>
          <a:p>
            <a:pPr marL="274320" lvl="0" indent="-274320" algn="l" rtl="0">
              <a:spcBef>
                <a:spcPts val="600"/>
              </a:spcBef>
              <a:spcAft>
                <a:spcPts val="0"/>
              </a:spcAft>
              <a:buSzPts val="1680"/>
              <a:buChar char="🞆"/>
            </a:pPr>
            <a:r>
              <a:rPr lang="pt-BR"/>
              <a:t>Navegação pela estrutura de diretórios</a:t>
            </a:r>
            <a:endParaRPr/>
          </a:p>
          <a:p>
            <a:pPr marL="274320" lvl="0" indent="-274320" algn="l" rtl="0">
              <a:spcBef>
                <a:spcPts val="600"/>
              </a:spcBef>
              <a:spcAft>
                <a:spcPts val="0"/>
              </a:spcAft>
              <a:buSzPts val="1680"/>
              <a:buChar char="🞆"/>
            </a:pPr>
            <a:r>
              <a:rPr lang="pt-BR"/>
              <a:t>Acesso a arquivos e pastas</a:t>
            </a:r>
            <a:endParaRPr/>
          </a:p>
          <a:p>
            <a:pPr marL="274320" lvl="0" indent="-274320" algn="l" rtl="0">
              <a:spcBef>
                <a:spcPts val="600"/>
              </a:spcBef>
              <a:spcAft>
                <a:spcPts val="0"/>
              </a:spcAft>
              <a:buSzPts val="1680"/>
              <a:buChar char="🞆"/>
            </a:pPr>
            <a:r>
              <a:rPr lang="pt-BR"/>
              <a:t>Recuperação de dados</a:t>
            </a:r>
            <a:endParaRPr/>
          </a:p>
          <a:p>
            <a:pPr marL="274320" lvl="0" indent="-274320" algn="l" rtl="0">
              <a:spcBef>
                <a:spcPts val="600"/>
              </a:spcBef>
              <a:spcAft>
                <a:spcPts val="0"/>
              </a:spcAft>
              <a:buSzPts val="1680"/>
              <a:buChar char="🞆"/>
            </a:pPr>
            <a:r>
              <a:rPr lang="pt-BR"/>
              <a:t>Armazenamento de dados</a:t>
            </a:r>
            <a:endParaRPr/>
          </a:p>
          <a:p>
            <a:pPr marL="0" lvl="0" indent="0" algn="just" rtl="0">
              <a:spcBef>
                <a:spcPts val="600"/>
              </a:spcBef>
              <a:spcAft>
                <a:spcPts val="0"/>
              </a:spcAft>
              <a:buSzPts val="1260"/>
              <a:buNone/>
            </a:pPr>
            <a:r>
              <a:rPr lang="pt-BR" sz="1800"/>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pic>
        <p:nvPicPr>
          <p:cNvPr id="287" name="Google Shape;287;p36"/>
          <p:cNvPicPr preferRelativeResize="0"/>
          <p:nvPr/>
        </p:nvPicPr>
        <p:blipFill rotWithShape="1">
          <a:blip r:embed="rId3">
            <a:alphaModFix/>
          </a:blip>
          <a:srcRect/>
          <a:stretch/>
        </p:blipFill>
        <p:spPr>
          <a:xfrm>
            <a:off x="0" y="-32544"/>
            <a:ext cx="9144000" cy="6860377"/>
          </a:xfrm>
          <a:prstGeom prst="rect">
            <a:avLst/>
          </a:prstGeom>
          <a:noFill/>
          <a:ln>
            <a:noFill/>
          </a:ln>
        </p:spPr>
      </p:pic>
      <p:sp>
        <p:nvSpPr>
          <p:cNvPr id="288" name="Google Shape;288;p36"/>
          <p:cNvSpPr txBox="1">
            <a:spLocks noGrp="1"/>
          </p:cNvSpPr>
          <p:nvPr>
            <p:ph type="title"/>
          </p:nvPr>
        </p:nvSpPr>
        <p:spPr>
          <a:xfrm>
            <a:off x="179512" y="26888"/>
            <a:ext cx="8842671" cy="1143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7030A0"/>
              </a:buClr>
              <a:buSzPts val="3000"/>
              <a:buFont typeface="Century Schoolbook"/>
              <a:buNone/>
            </a:pPr>
            <a:r>
              <a:rPr lang="pt-BR" b="1">
                <a:solidFill>
                  <a:srgbClr val="7030A0"/>
                </a:solidFill>
              </a:rPr>
              <a:t>ESTRUTURA DE DIRETÓRIOS LINUX</a:t>
            </a:r>
            <a:endParaRPr/>
          </a:p>
        </p:txBody>
      </p:sp>
      <p:sp>
        <p:nvSpPr>
          <p:cNvPr id="289" name="Google Shape;289;p36"/>
          <p:cNvSpPr txBox="1">
            <a:spLocks noGrp="1"/>
          </p:cNvSpPr>
          <p:nvPr>
            <p:ph type="body" idx="1"/>
          </p:nvPr>
        </p:nvSpPr>
        <p:spPr>
          <a:xfrm>
            <a:off x="107504" y="1988840"/>
            <a:ext cx="8928992" cy="4485112"/>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960"/>
              <a:buNone/>
            </a:pPr>
            <a:r>
              <a:rPr lang="pt-BR" sz="2800"/>
              <a:t>A estrutura de diretórios também é chamada de Árvore de Diretórios porque é parecida com uma árvore de cabeça para baixo.</a:t>
            </a:r>
            <a:endParaRPr/>
          </a:p>
          <a:p>
            <a:pPr marL="0" lvl="0" indent="0" algn="just" rtl="0">
              <a:spcBef>
                <a:spcPts val="600"/>
              </a:spcBef>
              <a:spcAft>
                <a:spcPts val="0"/>
              </a:spcAft>
              <a:buSzPts val="1400"/>
              <a:buNone/>
            </a:pPr>
            <a:endParaRPr sz="2000" b="1"/>
          </a:p>
        </p:txBody>
      </p:sp>
      <p:pic>
        <p:nvPicPr>
          <p:cNvPr id="290" name="Google Shape;290;p36"/>
          <p:cNvPicPr preferRelativeResize="0"/>
          <p:nvPr/>
        </p:nvPicPr>
        <p:blipFill rotWithShape="1">
          <a:blip r:embed="rId4">
            <a:alphaModFix/>
          </a:blip>
          <a:srcRect/>
          <a:stretch/>
        </p:blipFill>
        <p:spPr>
          <a:xfrm>
            <a:off x="251520" y="3399330"/>
            <a:ext cx="7632848" cy="268563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pic>
        <p:nvPicPr>
          <p:cNvPr id="600" name="Google Shape;600;p81"/>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601" name="Google Shape;601;p81"/>
          <p:cNvSpPr txBox="1">
            <a:spLocks noGrp="1"/>
          </p:cNvSpPr>
          <p:nvPr>
            <p:ph type="body" idx="1"/>
          </p:nvPr>
        </p:nvSpPr>
        <p:spPr>
          <a:xfrm>
            <a:off x="107504" y="980728"/>
            <a:ext cx="9036892" cy="5493224"/>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680"/>
              <a:buNone/>
            </a:pPr>
            <a:endParaRPr/>
          </a:p>
          <a:p>
            <a:pPr marL="0" lvl="0" indent="0" algn="just" rtl="0">
              <a:spcBef>
                <a:spcPts val="600"/>
              </a:spcBef>
              <a:spcAft>
                <a:spcPts val="0"/>
              </a:spcAft>
              <a:buSzPts val="1680"/>
              <a:buNone/>
            </a:pPr>
            <a:r>
              <a:rPr lang="pt-BR">
                <a:solidFill>
                  <a:srgbClr val="4311BF"/>
                </a:solidFill>
              </a:rPr>
              <a:t>Cada Sistema operacional tem o seu sistema de arquivos, como por exemplo:</a:t>
            </a:r>
            <a:endParaRPr/>
          </a:p>
          <a:p>
            <a:pPr marL="0" lvl="0" indent="0" algn="just" rtl="0">
              <a:spcBef>
                <a:spcPts val="600"/>
              </a:spcBef>
              <a:spcAft>
                <a:spcPts val="0"/>
              </a:spcAft>
              <a:buSzPts val="1680"/>
              <a:buNone/>
            </a:pPr>
            <a:r>
              <a:rPr lang="pt-BR"/>
              <a:t>Sistemas de Arquivos do Windows:</a:t>
            </a:r>
            <a:endParaRPr/>
          </a:p>
          <a:p>
            <a:pPr marL="274320" lvl="0" indent="-274320" algn="just" rtl="0">
              <a:spcBef>
                <a:spcPts val="600"/>
              </a:spcBef>
              <a:spcAft>
                <a:spcPts val="0"/>
              </a:spcAft>
              <a:buSzPts val="1680"/>
              <a:buChar char="🞆"/>
            </a:pPr>
            <a:r>
              <a:rPr lang="pt-BR"/>
              <a:t>FAT16, FAT32, NTFS e WINFS (este último pouco conhecido)</a:t>
            </a:r>
            <a:endParaRPr/>
          </a:p>
          <a:p>
            <a:pPr marL="0" lvl="0" indent="0" algn="just" rtl="0">
              <a:spcBef>
                <a:spcPts val="600"/>
              </a:spcBef>
              <a:spcAft>
                <a:spcPts val="0"/>
              </a:spcAft>
              <a:buSzPts val="1680"/>
              <a:buNone/>
            </a:pPr>
            <a:r>
              <a:rPr lang="pt-BR"/>
              <a:t>Sistema de Arquivos Linux:</a:t>
            </a:r>
            <a:endParaRPr/>
          </a:p>
          <a:p>
            <a:pPr marL="0" lvl="0" indent="0" algn="just" rtl="0">
              <a:spcBef>
                <a:spcPts val="600"/>
              </a:spcBef>
              <a:spcAft>
                <a:spcPts val="0"/>
              </a:spcAft>
              <a:buSzPts val="1680"/>
              <a:buNone/>
            </a:pPr>
            <a:r>
              <a:rPr lang="pt-BR"/>
              <a:t>EXT2, EXT3, EXT4, REISERFS, BTRFS, XFS, JFS, LINUX SWAP.</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pic>
        <p:nvPicPr>
          <p:cNvPr id="606" name="Google Shape;606;p82"/>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607" name="Google Shape;607;p82"/>
          <p:cNvSpPr txBox="1">
            <a:spLocks noGrp="1"/>
          </p:cNvSpPr>
          <p:nvPr>
            <p:ph type="body" idx="1"/>
          </p:nvPr>
        </p:nvSpPr>
        <p:spPr>
          <a:xfrm>
            <a:off x="251520" y="476672"/>
            <a:ext cx="8892876" cy="554461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942"/>
              <a:buNone/>
            </a:pPr>
            <a:r>
              <a:rPr lang="pt-BR" sz="2775">
                <a:solidFill>
                  <a:srgbClr val="4311BF"/>
                </a:solidFill>
              </a:rPr>
              <a:t>Características dos sistemas de arquivos do Linux</a:t>
            </a:r>
            <a:endParaRPr/>
          </a:p>
          <a:p>
            <a:pPr marL="274320" lvl="0" indent="-142748" algn="l" rtl="0">
              <a:lnSpc>
                <a:spcPct val="90000"/>
              </a:lnSpc>
              <a:spcBef>
                <a:spcPts val="600"/>
              </a:spcBef>
              <a:spcAft>
                <a:spcPts val="0"/>
              </a:spcAft>
              <a:buSzPts val="2072"/>
              <a:buNone/>
            </a:pPr>
            <a:endParaRPr sz="2960"/>
          </a:p>
          <a:p>
            <a:pPr marL="0" lvl="0" indent="0" algn="just" rtl="0">
              <a:lnSpc>
                <a:spcPct val="90000"/>
              </a:lnSpc>
              <a:spcBef>
                <a:spcPts val="600"/>
              </a:spcBef>
              <a:spcAft>
                <a:spcPts val="0"/>
              </a:spcAft>
              <a:buSzPts val="1554"/>
              <a:buNone/>
            </a:pPr>
            <a:r>
              <a:rPr lang="pt-BR" sz="2220"/>
              <a:t>O  </a:t>
            </a:r>
            <a:r>
              <a:rPr lang="pt-BR" sz="2220">
                <a:solidFill>
                  <a:srgbClr val="4311BF"/>
                </a:solidFill>
              </a:rPr>
              <a:t>EXT2</a:t>
            </a:r>
            <a:r>
              <a:rPr lang="pt-BR" sz="2220"/>
              <a:t>  é  um  sistema  parecido  com  o  FAT32  do  Windows.  Os  arquivos  são organizados  de  uma  forma  simples,  com  o  HD  dividido  em  vários  clusters  (que  no EXT2  chamamos  de  blocos),  onde  cada  cluster  armazena  um  arquivo  ou  um fragmento  de  arquivo.  Um  índice  no  início  do  HD  guarda  uma  tabela  com  os endereços de cada arquivo armazenado.</a:t>
            </a:r>
            <a:endParaRPr/>
          </a:p>
          <a:p>
            <a:pPr marL="0" lvl="0" indent="0" algn="just" rtl="0">
              <a:lnSpc>
                <a:spcPct val="90000"/>
              </a:lnSpc>
              <a:spcBef>
                <a:spcPts val="600"/>
              </a:spcBef>
              <a:spcAft>
                <a:spcPts val="0"/>
              </a:spcAft>
              <a:buSzPts val="1554"/>
              <a:buNone/>
            </a:pPr>
            <a:endParaRPr sz="2220"/>
          </a:p>
          <a:p>
            <a:pPr marL="0" lvl="0" indent="0" algn="just" rtl="0">
              <a:lnSpc>
                <a:spcPct val="90000"/>
              </a:lnSpc>
              <a:spcBef>
                <a:spcPts val="600"/>
              </a:spcBef>
              <a:spcAft>
                <a:spcPts val="0"/>
              </a:spcAft>
              <a:buSzPts val="1554"/>
              <a:buNone/>
            </a:pPr>
            <a:r>
              <a:rPr lang="pt-BR" sz="2220"/>
              <a:t>O </a:t>
            </a:r>
            <a:r>
              <a:rPr lang="pt-BR" sz="2220">
                <a:solidFill>
                  <a:srgbClr val="4311BF"/>
                </a:solidFill>
              </a:rPr>
              <a:t> EXT3  </a:t>
            </a:r>
            <a:r>
              <a:rPr lang="pt-BR" sz="2220"/>
              <a:t>é  uma  evolução  natural  do  EXT2,  que  inclui  um  sistema  de journaling. O journal (diário) consiste em uma espécie de log, que armazena todas as alterações  que  são  feitas  nos  arquivos  e  quando  elas  foram  concluídas.  Quando  o micro  é  desligado  incorretamente,  o  fsck  consulta  este  “diário”  para  corrigir  os erros, sem precisar executar o teste completo.</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pic>
        <p:nvPicPr>
          <p:cNvPr id="612" name="Google Shape;612;p83"/>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613" name="Google Shape;613;p83"/>
          <p:cNvSpPr txBox="1">
            <a:spLocks noGrp="1"/>
          </p:cNvSpPr>
          <p:nvPr>
            <p:ph type="body" idx="1"/>
          </p:nvPr>
        </p:nvSpPr>
        <p:spPr>
          <a:xfrm>
            <a:off x="0" y="1196752"/>
            <a:ext cx="9144000" cy="52772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960"/>
              <a:buChar char="🞆"/>
            </a:pPr>
            <a:r>
              <a:rPr lang="pt-BR" sz="2800" b="1"/>
              <a:t>EXT4</a:t>
            </a:r>
            <a:r>
              <a:rPr lang="pt-BR" sz="2800"/>
              <a:t> (</a:t>
            </a:r>
            <a:r>
              <a:rPr lang="pt-BR" sz="2800" i="1"/>
              <a:t>fourth extended filesystem</a:t>
            </a:r>
            <a:r>
              <a:rPr lang="pt-BR" sz="2800"/>
              <a:t>) – passou a ser o padrão Linux a partir de 2008. EXT4 suporta 1EB (1 exabyte corresponde a 2</a:t>
            </a:r>
            <a:r>
              <a:rPr lang="pt-BR" sz="2800" baseline="30000"/>
              <a:t>60</a:t>
            </a:r>
            <a:r>
              <a:rPr lang="pt-BR" sz="2800"/>
              <a:t> bytes) de tamanho máximo de sistema de arquivos e 16TB de tamanho máximo de arquivos. É possível ter um número ilimitado de subdiretórios</a:t>
            </a:r>
            <a:endParaRPr/>
          </a:p>
          <a:p>
            <a:pPr marL="0" lvl="0" indent="0" algn="just" rtl="0">
              <a:spcBef>
                <a:spcPts val="600"/>
              </a:spcBef>
              <a:spcAft>
                <a:spcPts val="0"/>
              </a:spcAft>
              <a:buSzPts val="1400"/>
              <a:buNone/>
            </a:pPr>
            <a:endParaRPr sz="2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pic>
        <p:nvPicPr>
          <p:cNvPr id="618" name="Google Shape;618;p84"/>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619" name="Google Shape;619;p84"/>
          <p:cNvSpPr txBox="1">
            <a:spLocks noGrp="1"/>
          </p:cNvSpPr>
          <p:nvPr>
            <p:ph type="body" idx="1"/>
          </p:nvPr>
        </p:nvSpPr>
        <p:spPr>
          <a:xfrm>
            <a:off x="0" y="332656"/>
            <a:ext cx="9144000" cy="6141296"/>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960"/>
              <a:buNone/>
            </a:pPr>
            <a:r>
              <a:rPr lang="pt-BR" sz="2800"/>
              <a:t>As principais vantagens de usar o</a:t>
            </a:r>
            <a:r>
              <a:rPr lang="pt-BR" sz="2800">
                <a:solidFill>
                  <a:srgbClr val="4311BF"/>
                </a:solidFill>
              </a:rPr>
              <a:t> EXT3 </a:t>
            </a:r>
            <a:r>
              <a:rPr lang="pt-BR" sz="2800"/>
              <a:t>são o boot mais rápido (em média 10 segundos menos do que ao instalar em uma partição ReiserFs e a grande oferta de programas de manutenção e recuperação de dados).</a:t>
            </a:r>
            <a:endParaRPr/>
          </a:p>
          <a:p>
            <a:pPr marL="0" lvl="0" indent="0" algn="just" rtl="0">
              <a:spcBef>
                <a:spcPts val="600"/>
              </a:spcBef>
              <a:spcAft>
                <a:spcPts val="0"/>
              </a:spcAft>
              <a:buSzPts val="1960"/>
              <a:buNone/>
            </a:pPr>
            <a:endParaRPr sz="2800"/>
          </a:p>
          <a:p>
            <a:pPr marL="0" lvl="0" indent="0" algn="just" rtl="0">
              <a:spcBef>
                <a:spcPts val="600"/>
              </a:spcBef>
              <a:spcAft>
                <a:spcPts val="0"/>
              </a:spcAft>
              <a:buSzPts val="1960"/>
              <a:buNone/>
            </a:pPr>
            <a:r>
              <a:rPr lang="pt-BR" sz="2800"/>
              <a:t>O </a:t>
            </a:r>
            <a:r>
              <a:rPr lang="pt-BR" sz="2800">
                <a:solidFill>
                  <a:srgbClr val="4311BF"/>
                </a:solidFill>
              </a:rPr>
              <a:t> fsck  </a:t>
            </a:r>
            <a:r>
              <a:rPr lang="pt-BR" sz="2800"/>
              <a:t>é  um  software  que  ajuda  a  corrigir  erros  físicos  e  lógicos  no  HD quando  o  mesmo  é  desligado  incorretamente.  É  parecido  com  o  software  scandisk presente nas versões do Windows 95, 98 e com o checkdisk presente nas versões do Windows XP, Vista e 7.</a:t>
            </a:r>
            <a:endParaRPr/>
          </a:p>
          <a:p>
            <a:pPr marL="0" lvl="0" indent="0" algn="just" rtl="0">
              <a:spcBef>
                <a:spcPts val="600"/>
              </a:spcBef>
              <a:spcAft>
                <a:spcPts val="0"/>
              </a:spcAft>
              <a:buSzPts val="1400"/>
              <a:buNone/>
            </a:pPr>
            <a:endParaRPr sz="2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pic>
        <p:nvPicPr>
          <p:cNvPr id="624" name="Google Shape;624;p85"/>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625" name="Google Shape;625;p85"/>
          <p:cNvSpPr txBox="1">
            <a:spLocks noGrp="1"/>
          </p:cNvSpPr>
          <p:nvPr>
            <p:ph type="body" idx="1"/>
          </p:nvPr>
        </p:nvSpPr>
        <p:spPr>
          <a:xfrm>
            <a:off x="-108520" y="1484784"/>
            <a:ext cx="9144000" cy="4629128"/>
          </a:xfrm>
          <a:prstGeom prst="rect">
            <a:avLst/>
          </a:prstGeom>
          <a:noFill/>
          <a:ln>
            <a:noFill/>
          </a:ln>
        </p:spPr>
        <p:txBody>
          <a:bodyPr spcFirstLastPara="1" wrap="square" lIns="91425" tIns="45700" rIns="91425" bIns="45700" anchor="t" anchorCtr="0">
            <a:noAutofit/>
          </a:bodyPr>
          <a:lstStyle/>
          <a:p>
            <a:pPr marL="274320" lvl="0" indent="-274320" algn="just" rtl="0">
              <a:spcBef>
                <a:spcPts val="0"/>
              </a:spcBef>
              <a:spcAft>
                <a:spcPts val="0"/>
              </a:spcAft>
              <a:buSzPts val="1680"/>
              <a:buChar char="🞆"/>
            </a:pPr>
            <a:r>
              <a:rPr lang="pt-BR" b="1"/>
              <a:t>JFS</a:t>
            </a:r>
            <a:r>
              <a:rPr lang="pt-BR"/>
              <a:t> (</a:t>
            </a:r>
            <a:r>
              <a:rPr lang="pt-BR" i="1"/>
              <a:t>Journaled File System</a:t>
            </a:r>
            <a:r>
              <a:rPr lang="pt-BR"/>
              <a:t>) – é um sistema de arquivos de 64 bits com </a:t>
            </a:r>
            <a:r>
              <a:rPr lang="pt-BR" i="1"/>
              <a:t>journaling</a:t>
            </a:r>
            <a:r>
              <a:rPr lang="pt-BR"/>
              <a:t> desenvolvido pela </a:t>
            </a:r>
            <a:r>
              <a:rPr lang="pt-BR" b="1" u="sng">
                <a:solidFill>
                  <a:schemeClr val="hlink"/>
                </a:solidFill>
                <a:hlinkClick r:id="rId4"/>
              </a:rPr>
              <a:t>IBM.</a:t>
            </a:r>
            <a:endParaRPr b="1"/>
          </a:p>
          <a:p>
            <a:pPr marL="274320" lvl="0" indent="-167640" algn="just" rtl="0">
              <a:spcBef>
                <a:spcPts val="600"/>
              </a:spcBef>
              <a:spcAft>
                <a:spcPts val="0"/>
              </a:spcAft>
              <a:buSzPts val="1680"/>
              <a:buNone/>
            </a:pPr>
            <a:endParaRPr/>
          </a:p>
          <a:p>
            <a:pPr marL="274320" lvl="0" indent="-274320" algn="just" rtl="0">
              <a:spcBef>
                <a:spcPts val="600"/>
              </a:spcBef>
              <a:spcAft>
                <a:spcPts val="0"/>
              </a:spcAft>
              <a:buSzPts val="1680"/>
              <a:buChar char="🞆"/>
            </a:pPr>
            <a:r>
              <a:rPr lang="pt-BR" b="1"/>
              <a:t>HFS</a:t>
            </a:r>
            <a:r>
              <a:rPr lang="pt-BR"/>
              <a:t> (</a:t>
            </a:r>
            <a:r>
              <a:rPr lang="pt-BR" i="1"/>
              <a:t>Hierarchical File System</a:t>
            </a:r>
            <a:r>
              <a:rPr lang="pt-BR"/>
              <a:t>) – é um sistema de arquivos proprietário da </a:t>
            </a:r>
            <a:r>
              <a:rPr lang="pt-BR" b="1" u="sng">
                <a:solidFill>
                  <a:schemeClr val="hlink"/>
                </a:solidFill>
                <a:hlinkClick r:id="rId5"/>
              </a:rPr>
              <a:t>Apple.</a:t>
            </a:r>
            <a:endParaRPr/>
          </a:p>
          <a:p>
            <a:pPr marL="0" lvl="0" indent="0" algn="just" rtl="0">
              <a:spcBef>
                <a:spcPts val="600"/>
              </a:spcBef>
              <a:spcAft>
                <a:spcPts val="0"/>
              </a:spcAft>
              <a:buSzPts val="1400"/>
              <a:buNone/>
            </a:pPr>
            <a:endParaRPr sz="2000"/>
          </a:p>
          <a:p>
            <a:pPr marL="0" lvl="0" indent="0" algn="just" rtl="0">
              <a:spcBef>
                <a:spcPts val="600"/>
              </a:spcBef>
              <a:spcAft>
                <a:spcPts val="0"/>
              </a:spcAft>
              <a:buSzPts val="1400"/>
              <a:buNone/>
            </a:pPr>
            <a:endParaRPr sz="2000"/>
          </a:p>
          <a:p>
            <a:pPr marL="0" lvl="0" indent="0" algn="just" rtl="0">
              <a:spcBef>
                <a:spcPts val="600"/>
              </a:spcBef>
              <a:spcAft>
                <a:spcPts val="0"/>
              </a:spcAft>
              <a:buSzPts val="1400"/>
              <a:buNone/>
            </a:pPr>
            <a:endParaRPr sz="2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pic>
        <p:nvPicPr>
          <p:cNvPr id="630" name="Google Shape;630;p86"/>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631" name="Google Shape;631;p86"/>
          <p:cNvSpPr txBox="1">
            <a:spLocks noGrp="1"/>
          </p:cNvSpPr>
          <p:nvPr>
            <p:ph type="body" idx="1"/>
          </p:nvPr>
        </p:nvSpPr>
        <p:spPr>
          <a:xfrm>
            <a:off x="-108520" y="260648"/>
            <a:ext cx="9144000" cy="5853264"/>
          </a:xfrm>
          <a:prstGeom prst="rect">
            <a:avLst/>
          </a:prstGeom>
          <a:noFill/>
          <a:ln>
            <a:noFill/>
          </a:ln>
        </p:spPr>
        <p:txBody>
          <a:bodyPr spcFirstLastPara="1" wrap="square" lIns="91425" tIns="45700" rIns="91425" bIns="45700" anchor="t" anchorCtr="0">
            <a:noAutofit/>
          </a:bodyPr>
          <a:lstStyle/>
          <a:p>
            <a:pPr marL="274320" lvl="0" indent="-274320" algn="just" rtl="0">
              <a:spcBef>
                <a:spcPts val="0"/>
              </a:spcBef>
              <a:spcAft>
                <a:spcPts val="0"/>
              </a:spcAft>
              <a:buSzPts val="1680"/>
              <a:buChar char="🞆"/>
            </a:pPr>
            <a:r>
              <a:rPr lang="pt-BR" b="1"/>
              <a:t>FAT (</a:t>
            </a:r>
            <a:r>
              <a:rPr lang="pt-BR" i="1"/>
              <a:t>File Allocation Table</a:t>
            </a:r>
            <a:r>
              <a:rPr lang="pt-BR"/>
              <a:t>) – é um sistema desenvolvido para o </a:t>
            </a:r>
            <a:r>
              <a:rPr lang="pt-BR" b="1" u="sng">
                <a:solidFill>
                  <a:schemeClr val="hlink"/>
                </a:solidFill>
                <a:hlinkClick r:id="rId4"/>
              </a:rPr>
              <a:t>MS-DOS</a:t>
            </a:r>
            <a:r>
              <a:rPr lang="pt-BR"/>
              <a:t> e usado em versões do </a:t>
            </a:r>
            <a:r>
              <a:rPr lang="pt-BR" b="1" u="sng">
                <a:solidFill>
                  <a:schemeClr val="hlink"/>
                </a:solidFill>
                <a:hlinkClick r:id="rId5"/>
              </a:rPr>
              <a:t>Microsoft Windows</a:t>
            </a:r>
            <a:r>
              <a:rPr lang="pt-BR"/>
              <a:t> até o </a:t>
            </a:r>
            <a:r>
              <a:rPr lang="pt-BR" b="1" u="sng">
                <a:solidFill>
                  <a:schemeClr val="hlink"/>
                </a:solidFill>
                <a:hlinkClick r:id="rId6"/>
              </a:rPr>
              <a:t>Windows 95</a:t>
            </a:r>
            <a:r>
              <a:rPr lang="pt-BR"/>
              <a:t>. É suportado praticamente por todos os sistemas operacionais existentes</a:t>
            </a:r>
            <a:r>
              <a:rPr lang="pt-BR" b="1"/>
              <a:t>. </a:t>
            </a:r>
            <a:r>
              <a:rPr lang="pt-BR"/>
              <a:t>Existem 3 versões do sistema: FAT (12 bits, usado pelos disquetes), FAT16 (para OS 16 bits ou 32 bits) e FAT32 (só para SO a 32 bits)</a:t>
            </a:r>
            <a:endParaRPr/>
          </a:p>
          <a:p>
            <a:pPr marL="274320" lvl="0" indent="-167640" algn="just" rtl="0">
              <a:spcBef>
                <a:spcPts val="600"/>
              </a:spcBef>
              <a:spcAft>
                <a:spcPts val="0"/>
              </a:spcAft>
              <a:buSzPts val="1680"/>
              <a:buNone/>
            </a:pPr>
            <a:endParaRPr/>
          </a:p>
          <a:p>
            <a:pPr marL="274320" lvl="0" indent="-274320" algn="just" rtl="0">
              <a:spcBef>
                <a:spcPts val="600"/>
              </a:spcBef>
              <a:spcAft>
                <a:spcPts val="0"/>
              </a:spcAft>
              <a:buSzPts val="1680"/>
              <a:buChar char="🞆"/>
            </a:pPr>
            <a:r>
              <a:rPr lang="pt-BR" b="1"/>
              <a:t>XFS</a:t>
            </a:r>
            <a:r>
              <a:rPr lang="pt-BR"/>
              <a:t> (</a:t>
            </a:r>
            <a:r>
              <a:rPr lang="pt-BR" i="1"/>
              <a:t>Extended Filesystem</a:t>
            </a:r>
            <a:r>
              <a:rPr lang="pt-BR"/>
              <a:t>) – usado como padrão nas distribuição Linux desde 2014. XFS é um sistema de arquivos desenvolvido em 64 bits, compatível com sistemas de 32 bits. Ele suporta até 16 EB de tamanho total do sistema de arquivos e até 8 EB de tamanho máximo para um arquivo individual. É considerado um sistema de arquivos de alto desempenho.</a:t>
            </a:r>
            <a:endParaRPr/>
          </a:p>
          <a:p>
            <a:pPr marL="0" lvl="0" indent="0" algn="just" rtl="0">
              <a:spcBef>
                <a:spcPts val="600"/>
              </a:spcBef>
              <a:spcAft>
                <a:spcPts val="0"/>
              </a:spcAft>
              <a:buSzPts val="1400"/>
              <a:buNone/>
            </a:pPr>
            <a:endParaRPr sz="2000"/>
          </a:p>
          <a:p>
            <a:pPr marL="0" lvl="0" indent="0" algn="just" rtl="0">
              <a:spcBef>
                <a:spcPts val="600"/>
              </a:spcBef>
              <a:spcAft>
                <a:spcPts val="0"/>
              </a:spcAft>
              <a:buSzPts val="1400"/>
              <a:buNone/>
            </a:pPr>
            <a:endParaRPr sz="2000"/>
          </a:p>
          <a:p>
            <a:pPr marL="0" lvl="0" indent="0" algn="just" rtl="0">
              <a:spcBef>
                <a:spcPts val="600"/>
              </a:spcBef>
              <a:spcAft>
                <a:spcPts val="0"/>
              </a:spcAft>
              <a:buSzPts val="1400"/>
              <a:buNone/>
            </a:pPr>
            <a:endParaRPr sz="2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pic>
        <p:nvPicPr>
          <p:cNvPr id="636" name="Google Shape;636;p87"/>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637" name="Google Shape;637;p87"/>
          <p:cNvSpPr txBox="1">
            <a:spLocks noGrp="1"/>
          </p:cNvSpPr>
          <p:nvPr>
            <p:ph type="body" idx="1"/>
          </p:nvPr>
        </p:nvSpPr>
        <p:spPr>
          <a:xfrm>
            <a:off x="0" y="332656"/>
            <a:ext cx="9144000" cy="5853264"/>
          </a:xfrm>
          <a:prstGeom prst="rect">
            <a:avLst/>
          </a:prstGeom>
          <a:noFill/>
          <a:ln>
            <a:noFill/>
          </a:ln>
        </p:spPr>
        <p:txBody>
          <a:bodyPr spcFirstLastPara="1" wrap="square" lIns="91425" tIns="45700" rIns="91425" bIns="45700" anchor="t" anchorCtr="0">
            <a:noAutofit/>
          </a:bodyPr>
          <a:lstStyle/>
          <a:p>
            <a:pPr marL="274320" lvl="0" indent="-274320" algn="just" rtl="0">
              <a:spcBef>
                <a:spcPts val="0"/>
              </a:spcBef>
              <a:spcAft>
                <a:spcPts val="0"/>
              </a:spcAft>
              <a:buSzPts val="1680"/>
              <a:buChar char="🞆"/>
            </a:pPr>
            <a:r>
              <a:rPr lang="pt-BR" b="1"/>
              <a:t>NTFS</a:t>
            </a:r>
            <a:r>
              <a:rPr lang="pt-BR"/>
              <a:t> (</a:t>
            </a:r>
            <a:r>
              <a:rPr lang="pt-BR" i="1"/>
              <a:t>New Technology File System</a:t>
            </a:r>
            <a:r>
              <a:rPr lang="pt-BR"/>
              <a:t>) é o sistema de arquivos padrão do sistema operacional </a:t>
            </a:r>
            <a:r>
              <a:rPr lang="pt-BR" b="1" u="sng">
                <a:solidFill>
                  <a:schemeClr val="hlink"/>
                </a:solidFill>
                <a:hlinkClick r:id="rId4"/>
              </a:rPr>
              <a:t>Microsoft Windows</a:t>
            </a:r>
            <a:r>
              <a:rPr lang="pt-BR" b="1"/>
              <a:t>. </a:t>
            </a:r>
            <a:r>
              <a:rPr lang="pt-BR"/>
              <a:t>São algumas características deste tipo de sistema: aceita volumes de até 2 TB; o tamanho do arquivo é limitado apenas pelo tamanho do volume; é um sistema de arquivos muito mais seguro que o FAT; NTFS podem se recuperar de um erro mais facilmente.</a:t>
            </a:r>
            <a:endParaRPr/>
          </a:p>
          <a:p>
            <a:pPr marL="274320" lvl="0" indent="-167640" algn="just" rtl="0">
              <a:spcBef>
                <a:spcPts val="600"/>
              </a:spcBef>
              <a:spcAft>
                <a:spcPts val="0"/>
              </a:spcAft>
              <a:buSzPts val="1680"/>
              <a:buNone/>
            </a:pPr>
            <a:endParaRPr/>
          </a:p>
          <a:p>
            <a:pPr marL="274320" lvl="0" indent="-274320" algn="just" rtl="0">
              <a:spcBef>
                <a:spcPts val="600"/>
              </a:spcBef>
              <a:spcAft>
                <a:spcPts val="0"/>
              </a:spcAft>
              <a:buSzPts val="1680"/>
              <a:buChar char="🞆"/>
            </a:pPr>
            <a:r>
              <a:rPr lang="pt-BR" b="1"/>
              <a:t>HPFS</a:t>
            </a:r>
            <a:r>
              <a:rPr lang="pt-BR"/>
              <a:t> –  é o sistema de arquivos utilizado pelo </a:t>
            </a:r>
            <a:r>
              <a:rPr lang="pt-BR" b="1" u="sng">
                <a:solidFill>
                  <a:schemeClr val="hlink"/>
                </a:solidFill>
                <a:hlinkClick r:id="rId5"/>
              </a:rPr>
              <a:t>OS/2</a:t>
            </a:r>
            <a:r>
              <a:rPr lang="pt-BR"/>
              <a:t> da </a:t>
            </a:r>
            <a:r>
              <a:rPr lang="pt-BR" b="1" u="sng">
                <a:solidFill>
                  <a:schemeClr val="hlink"/>
                </a:solidFill>
                <a:hlinkClick r:id="rId6"/>
              </a:rPr>
              <a:t>IBM,</a:t>
            </a:r>
            <a:r>
              <a:rPr lang="pt-BR"/>
              <a:t> com recursos que se aproximam muito dos permitidos pelo NTFS.</a:t>
            </a:r>
            <a:endParaRPr/>
          </a:p>
          <a:p>
            <a:pPr marL="274320" lvl="0" indent="-167640" algn="just" rtl="0">
              <a:spcBef>
                <a:spcPts val="600"/>
              </a:spcBef>
              <a:spcAft>
                <a:spcPts val="0"/>
              </a:spcAft>
              <a:buSzPts val="1680"/>
              <a:buNone/>
            </a:pPr>
            <a:endParaRPr/>
          </a:p>
          <a:p>
            <a:pPr marL="274320" lvl="0" indent="-274320" algn="just" rtl="0">
              <a:spcBef>
                <a:spcPts val="600"/>
              </a:spcBef>
              <a:spcAft>
                <a:spcPts val="0"/>
              </a:spcAft>
              <a:buSzPts val="1680"/>
              <a:buChar char="🞆"/>
            </a:pPr>
            <a:r>
              <a:rPr lang="pt-BR" b="1"/>
              <a:t>UFS</a:t>
            </a:r>
            <a:r>
              <a:rPr lang="pt-BR"/>
              <a:t> (</a:t>
            </a:r>
            <a:r>
              <a:rPr lang="pt-BR" i="1"/>
              <a:t>Unix File System</a:t>
            </a:r>
            <a:r>
              <a:rPr lang="pt-BR"/>
              <a:t>) – é um sistema de arquivos usado por muitos sistemas operacionais </a:t>
            </a:r>
            <a:r>
              <a:rPr lang="pt-BR" b="1" u="sng">
                <a:solidFill>
                  <a:schemeClr val="hlink"/>
                </a:solidFill>
                <a:hlinkClick r:id="rId7"/>
              </a:rPr>
              <a:t>Unix</a:t>
            </a:r>
            <a:r>
              <a:rPr lang="pt-BR"/>
              <a:t> e assemelhados.</a:t>
            </a:r>
            <a:endParaRPr/>
          </a:p>
          <a:p>
            <a:pPr marL="0" lvl="0" indent="0" algn="just" rtl="0">
              <a:spcBef>
                <a:spcPts val="600"/>
              </a:spcBef>
              <a:spcAft>
                <a:spcPts val="0"/>
              </a:spcAft>
              <a:buSzPts val="1400"/>
              <a:buNone/>
            </a:pPr>
            <a:endParaRPr sz="2000"/>
          </a:p>
          <a:p>
            <a:pPr marL="0" lvl="0" indent="0" algn="just" rtl="0">
              <a:spcBef>
                <a:spcPts val="600"/>
              </a:spcBef>
              <a:spcAft>
                <a:spcPts val="0"/>
              </a:spcAft>
              <a:buSzPts val="1400"/>
              <a:buNone/>
            </a:pPr>
            <a:endParaRPr sz="2000"/>
          </a:p>
          <a:p>
            <a:pPr marL="0" lvl="0" indent="0" algn="just" rtl="0">
              <a:spcBef>
                <a:spcPts val="600"/>
              </a:spcBef>
              <a:spcAft>
                <a:spcPts val="0"/>
              </a:spcAft>
              <a:buSzPts val="1400"/>
              <a:buNone/>
            </a:pPr>
            <a:endParaRPr sz="2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pic>
        <p:nvPicPr>
          <p:cNvPr id="642" name="Google Shape;642;p88"/>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643" name="Google Shape;643;p88"/>
          <p:cNvSpPr txBox="1">
            <a:spLocks noGrp="1"/>
          </p:cNvSpPr>
          <p:nvPr>
            <p:ph type="body" idx="1"/>
          </p:nvPr>
        </p:nvSpPr>
        <p:spPr>
          <a:xfrm>
            <a:off x="0" y="332656"/>
            <a:ext cx="9144000" cy="6141296"/>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960"/>
              <a:buNone/>
            </a:pPr>
            <a:endParaRPr sz="2800">
              <a:solidFill>
                <a:srgbClr val="4311BF"/>
              </a:solidFill>
            </a:endParaRPr>
          </a:p>
          <a:p>
            <a:pPr marL="0" lvl="0" indent="0" algn="just" rtl="0">
              <a:spcBef>
                <a:spcPts val="600"/>
              </a:spcBef>
              <a:spcAft>
                <a:spcPts val="0"/>
              </a:spcAft>
              <a:buSzPts val="1960"/>
              <a:buNone/>
            </a:pPr>
            <a:r>
              <a:rPr lang="pt-BR" sz="2800">
                <a:solidFill>
                  <a:srgbClr val="4311BF"/>
                </a:solidFill>
              </a:rPr>
              <a:t>ReiserFs: </a:t>
            </a:r>
            <a:r>
              <a:rPr lang="pt-BR" sz="2800"/>
              <a:t>é um  sistema  de  arquivos  que inclui muitos recursos para a proteção dos dados e do próprio sistema de arquivos no  caso  de  problemas  diversos  e  desligamentos  incorretos.  </a:t>
            </a:r>
            <a:r>
              <a:rPr lang="pt-BR" sz="2800">
                <a:solidFill>
                  <a:srgbClr val="4311BF"/>
                </a:solidFill>
              </a:rPr>
              <a:t>O  ReiserFs</a:t>
            </a:r>
            <a:r>
              <a:rPr lang="pt-BR" sz="2800">
                <a:solidFill>
                  <a:schemeClr val="accent1"/>
                </a:solidFill>
              </a:rPr>
              <a:t>  </a:t>
            </a:r>
            <a:r>
              <a:rPr lang="pt-BR" sz="2800"/>
              <a:t>também aproveita melhor o espaço, agrupando arquivos pequenos,  de forma que eles sejam gravados  de  forma  contínua.  Isso  acaba  fazendo  uma  grande  diferença,  pois  no Linux  temos  uma  quantidade  muito  grande de  pequenos executáveis,  bibliotecas e arquivos de configuração.</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pic>
        <p:nvPicPr>
          <p:cNvPr id="648" name="Google Shape;648;p89"/>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649" name="Google Shape;649;p89"/>
          <p:cNvSpPr txBox="1">
            <a:spLocks noGrp="1"/>
          </p:cNvSpPr>
          <p:nvPr>
            <p:ph type="body" idx="1"/>
          </p:nvPr>
        </p:nvSpPr>
        <p:spPr>
          <a:xfrm>
            <a:off x="-397" y="1844824"/>
            <a:ext cx="9144397" cy="4248472"/>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960"/>
              <a:buNone/>
            </a:pPr>
            <a:r>
              <a:rPr lang="pt-BR" sz="2800"/>
              <a:t>O Particionamento nada mais é do que ato ou efeito de partir, dividir, consiste em criar no disco rígido, no momento da instalação do sistema, uma partição específica para os documentos pessoais dos usuários, e outra para o sistema.</a:t>
            </a:r>
            <a:br>
              <a:rPr lang="pt-BR" sz="2800"/>
            </a:br>
            <a:r>
              <a:rPr lang="pt-BR" sz="2800"/>
              <a:t>Cada partição é um “pedaço” do disco rígido.</a:t>
            </a:r>
            <a:r>
              <a:rPr lang="pt-BR" sz="1600"/>
              <a:t>.</a:t>
            </a:r>
            <a:endParaRPr/>
          </a:p>
        </p:txBody>
      </p:sp>
      <p:sp>
        <p:nvSpPr>
          <p:cNvPr id="650" name="Google Shape;650;p89"/>
          <p:cNvSpPr/>
          <p:nvPr/>
        </p:nvSpPr>
        <p:spPr>
          <a:xfrm>
            <a:off x="5940152" y="552932"/>
            <a:ext cx="2170787"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pt-BR" sz="4000">
                <a:solidFill>
                  <a:srgbClr val="4311BF"/>
                </a:solidFill>
                <a:latin typeface="Century Schoolbook"/>
                <a:ea typeface="Century Schoolbook"/>
                <a:cs typeface="Century Schoolbook"/>
                <a:sym typeface="Century Schoolbook"/>
              </a:rPr>
              <a:t>Partição</a:t>
            </a:r>
            <a:endParaRPr sz="40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pic>
        <p:nvPicPr>
          <p:cNvPr id="655" name="Google Shape;655;p90"/>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656" name="Google Shape;656;p90"/>
          <p:cNvSpPr txBox="1">
            <a:spLocks noGrp="1"/>
          </p:cNvSpPr>
          <p:nvPr>
            <p:ph type="body" idx="1"/>
          </p:nvPr>
        </p:nvSpPr>
        <p:spPr>
          <a:xfrm>
            <a:off x="-397" y="476672"/>
            <a:ext cx="9144397" cy="5616624"/>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SzPts val="2800"/>
              <a:buNone/>
            </a:pPr>
            <a:r>
              <a:rPr lang="pt-BR" sz="4000">
                <a:solidFill>
                  <a:srgbClr val="4311BF"/>
                </a:solidFill>
              </a:rPr>
              <a:t>Partição Swap</a:t>
            </a:r>
            <a:endParaRPr/>
          </a:p>
          <a:p>
            <a:pPr marL="0" lvl="0" indent="0" algn="just" rtl="0">
              <a:spcBef>
                <a:spcPts val="600"/>
              </a:spcBef>
              <a:spcAft>
                <a:spcPts val="0"/>
              </a:spcAft>
              <a:buSzPts val="1680"/>
              <a:buNone/>
            </a:pPr>
            <a:endParaRPr>
              <a:solidFill>
                <a:schemeClr val="accent1"/>
              </a:solidFill>
            </a:endParaRPr>
          </a:p>
          <a:p>
            <a:pPr marL="0" lvl="0" indent="0" algn="just" rtl="0">
              <a:spcBef>
                <a:spcPts val="600"/>
              </a:spcBef>
              <a:spcAft>
                <a:spcPts val="0"/>
              </a:spcAft>
              <a:buSzPts val="1680"/>
              <a:buNone/>
            </a:pPr>
            <a:r>
              <a:rPr lang="pt-BR"/>
              <a:t>No Linux criamos uma partição extra, especial, chamada partição SWAP, que será usada apenas pelo sistema quando necessário. Este  tipo  de  partição  é  usado  para  oferecer  o  suporte  à  memória  virtual  em adição  à  memória  RAM  instalada  no  sistema.  Este  tipo  de  partição  é  de  uso exclusivo  da  memória.  É  utilizada  para  efetuar  a  troca de  arquivos  e  informações, de modo que a mantenha estável. Somente os dados na memória RAM são processados pelo processador. Desta forma  quando  você  está  executando  um  programa  e  a  memória  RAM  começa  a encher,  o  sistema  move  automaticamente  os  dados que  não estão  sendo  utilizados para a partição SWAP, liberando a memória RAM.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95" name="Google Shape;295;p37"/>
          <p:cNvPicPr preferRelativeResize="0"/>
          <p:nvPr/>
        </p:nvPicPr>
        <p:blipFill rotWithShape="1">
          <a:blip r:embed="rId3">
            <a:alphaModFix/>
          </a:blip>
          <a:srcRect/>
          <a:stretch/>
        </p:blipFill>
        <p:spPr>
          <a:xfrm>
            <a:off x="0" y="-32544"/>
            <a:ext cx="9144000" cy="6860377"/>
          </a:xfrm>
          <a:prstGeom prst="rect">
            <a:avLst/>
          </a:prstGeom>
          <a:noFill/>
          <a:ln>
            <a:noFill/>
          </a:ln>
        </p:spPr>
      </p:pic>
      <p:sp>
        <p:nvSpPr>
          <p:cNvPr id="296" name="Google Shape;296;p37"/>
          <p:cNvSpPr txBox="1">
            <a:spLocks noGrp="1"/>
          </p:cNvSpPr>
          <p:nvPr>
            <p:ph type="title"/>
          </p:nvPr>
        </p:nvSpPr>
        <p:spPr>
          <a:xfrm>
            <a:off x="179512" y="26888"/>
            <a:ext cx="8842671" cy="11430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7030A0"/>
              </a:buClr>
              <a:buSzPts val="3000"/>
              <a:buFont typeface="Century Schoolbook"/>
              <a:buNone/>
            </a:pPr>
            <a:r>
              <a:rPr lang="pt-BR" b="1">
                <a:solidFill>
                  <a:srgbClr val="7030A0"/>
                </a:solidFill>
              </a:rPr>
              <a:t>ESTRUTURA DE DIRETÓRIOS LINUX</a:t>
            </a:r>
            <a:endParaRPr/>
          </a:p>
        </p:txBody>
      </p:sp>
      <p:sp>
        <p:nvSpPr>
          <p:cNvPr id="297" name="Google Shape;297;p37"/>
          <p:cNvSpPr txBox="1">
            <a:spLocks noGrp="1"/>
          </p:cNvSpPr>
          <p:nvPr>
            <p:ph type="body" idx="1"/>
          </p:nvPr>
        </p:nvSpPr>
        <p:spPr>
          <a:xfrm>
            <a:off x="107504" y="1988840"/>
            <a:ext cx="8928992" cy="4485112"/>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960"/>
              <a:buNone/>
            </a:pPr>
            <a:r>
              <a:rPr lang="pt-BR" sz="2800"/>
              <a:t>Cada diretório do sistema tem seus respectivos arquivos que são armazenados conforme regras definidas pela FHS – Filesystem Hierarchy Standard,ou Hierarquia Padrão do Sistema de Arquivos, que define que tipo de arquivo deve ser guardado em cada diretório.</a:t>
            </a:r>
            <a:endParaRPr sz="2000" b="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pic>
        <p:nvPicPr>
          <p:cNvPr id="661" name="Google Shape;661;p91"/>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662" name="Google Shape;662;p91"/>
          <p:cNvSpPr txBox="1">
            <a:spLocks noGrp="1"/>
          </p:cNvSpPr>
          <p:nvPr>
            <p:ph type="body" idx="1"/>
          </p:nvPr>
        </p:nvSpPr>
        <p:spPr>
          <a:xfrm>
            <a:off x="-397" y="1772816"/>
            <a:ext cx="9144397" cy="432048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960"/>
              <a:buNone/>
            </a:pPr>
            <a:r>
              <a:rPr lang="pt-BR" sz="2800"/>
              <a:t>Outros  sistemas  são </a:t>
            </a:r>
            <a:r>
              <a:rPr lang="pt-BR" sz="2800">
                <a:solidFill>
                  <a:srgbClr val="4311BF"/>
                </a:solidFill>
              </a:rPr>
              <a:t> o  XFS  e  o  JFS</a:t>
            </a:r>
            <a:r>
              <a:rPr lang="pt-BR" sz="2800"/>
              <a:t>,  que  são  otimizados  para  uso  em servidores.  Eles  também  são  relativamente  populares,  mas  geralmente  não  são oferecidos pelo instalador de algumas distribuições para não aumentar o número de opções. </a:t>
            </a:r>
            <a:endParaRPr/>
          </a:p>
          <a:p>
            <a:pPr marL="0" lvl="0" indent="0" algn="just" rtl="0">
              <a:spcBef>
                <a:spcPts val="600"/>
              </a:spcBef>
              <a:spcAft>
                <a:spcPts val="0"/>
              </a:spcAft>
              <a:buSzPts val="1400"/>
              <a:buNone/>
            </a:pPr>
            <a:endParaRPr sz="2000">
              <a:solidFill>
                <a:schemeClr val="accen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pic>
        <p:nvPicPr>
          <p:cNvPr id="667" name="Google Shape;667;p92"/>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668" name="Google Shape;668;p92"/>
          <p:cNvSpPr txBox="1">
            <a:spLocks noGrp="1"/>
          </p:cNvSpPr>
          <p:nvPr>
            <p:ph type="body" idx="1"/>
          </p:nvPr>
        </p:nvSpPr>
        <p:spPr>
          <a:xfrm>
            <a:off x="0" y="260648"/>
            <a:ext cx="9144000" cy="6213304"/>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SzPts val="2240"/>
              <a:buNone/>
            </a:pPr>
            <a:r>
              <a:rPr lang="pt-BR" sz="3200">
                <a:solidFill>
                  <a:srgbClr val="4311BF"/>
                </a:solidFill>
              </a:rPr>
              <a:t>Um exemplo de particionamento</a:t>
            </a:r>
            <a:endParaRPr/>
          </a:p>
          <a:p>
            <a:pPr marL="0" lvl="0" indent="0" algn="just" rtl="0">
              <a:spcBef>
                <a:spcPts val="600"/>
              </a:spcBef>
              <a:spcAft>
                <a:spcPts val="0"/>
              </a:spcAft>
              <a:buSzPts val="2240"/>
              <a:buNone/>
            </a:pPr>
            <a:endParaRPr sz="3200">
              <a:solidFill>
                <a:srgbClr val="FFC000"/>
              </a:solidFill>
            </a:endParaRPr>
          </a:p>
          <a:p>
            <a:pPr marL="0" lvl="0" indent="0" algn="just" rtl="0">
              <a:spcBef>
                <a:spcPts val="600"/>
              </a:spcBef>
              <a:spcAft>
                <a:spcPts val="0"/>
              </a:spcAft>
              <a:buSzPts val="1680"/>
              <a:buNone/>
            </a:pPr>
            <a:r>
              <a:rPr lang="pt-BR"/>
              <a:t>Vamos  considerar  que  temos  um  computador  com  um  HD  de  500G  com  a tecnologia  SATA,  e  que  este  computador  já  tem  o  sistema  Windows  instalado  e queremos  instalar  também  o  Ubuntu  nele  (ficando  assim  com  dois  sistemas instalados). Vamos considerar que este HD já está dividido  em duas partições: uma para o sistema, no total de 200GB (imaginando a instalação do SO e JOGOS), uma para os documentos dos usuários de 300GB. Então:</a:t>
            </a:r>
            <a:endParaRPr/>
          </a:p>
          <a:p>
            <a:pPr marL="274320" lvl="0" indent="-274320" algn="l" rtl="0">
              <a:spcBef>
                <a:spcPts val="600"/>
              </a:spcBef>
              <a:spcAft>
                <a:spcPts val="0"/>
              </a:spcAft>
              <a:buSzPts val="1680"/>
              <a:buChar char="🞆"/>
            </a:pPr>
            <a:r>
              <a:rPr lang="pt-BR"/>
              <a:t>Uma partição primária de 200GB.</a:t>
            </a:r>
            <a:endParaRPr/>
          </a:p>
          <a:p>
            <a:pPr marL="274320" lvl="0" indent="-274320" algn="l" rtl="0">
              <a:spcBef>
                <a:spcPts val="600"/>
              </a:spcBef>
              <a:spcAft>
                <a:spcPts val="0"/>
              </a:spcAft>
              <a:buSzPts val="1680"/>
              <a:buChar char="🞆"/>
            </a:pPr>
            <a:r>
              <a:rPr lang="pt-BR"/>
              <a:t>Uma partição estendida de 300GB.</a:t>
            </a:r>
            <a:endParaRPr/>
          </a:p>
        </p:txBody>
      </p:sp>
      <p:pic>
        <p:nvPicPr>
          <p:cNvPr id="669" name="Google Shape;669;p92"/>
          <p:cNvPicPr preferRelativeResize="0"/>
          <p:nvPr/>
        </p:nvPicPr>
        <p:blipFill rotWithShape="1">
          <a:blip r:embed="rId4">
            <a:alphaModFix/>
          </a:blip>
          <a:srcRect/>
          <a:stretch/>
        </p:blipFill>
        <p:spPr>
          <a:xfrm>
            <a:off x="395536" y="5580275"/>
            <a:ext cx="6791325" cy="7239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pic>
        <p:nvPicPr>
          <p:cNvPr id="674" name="Google Shape;674;p93"/>
          <p:cNvPicPr preferRelativeResize="0"/>
          <p:nvPr/>
        </p:nvPicPr>
        <p:blipFill rotWithShape="1">
          <a:blip r:embed="rId3">
            <a:alphaModFix/>
          </a:blip>
          <a:srcRect/>
          <a:stretch/>
        </p:blipFill>
        <p:spPr>
          <a:xfrm>
            <a:off x="-397" y="-297"/>
            <a:ext cx="9144793" cy="6858594"/>
          </a:xfrm>
          <a:prstGeom prst="rect">
            <a:avLst/>
          </a:prstGeom>
          <a:noFill/>
          <a:ln>
            <a:noFill/>
          </a:ln>
        </p:spPr>
      </p:pic>
      <p:sp>
        <p:nvSpPr>
          <p:cNvPr id="675" name="Google Shape;675;p93"/>
          <p:cNvSpPr txBox="1">
            <a:spLocks noGrp="1"/>
          </p:cNvSpPr>
          <p:nvPr>
            <p:ph type="body" idx="1"/>
          </p:nvPr>
        </p:nvSpPr>
        <p:spPr>
          <a:xfrm>
            <a:off x="-397" y="260648"/>
            <a:ext cx="9144397" cy="6264696"/>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680"/>
              <a:buNone/>
            </a:pPr>
            <a:r>
              <a:rPr lang="pt-BR"/>
              <a:t>	</a:t>
            </a:r>
            <a:r>
              <a:rPr lang="pt-BR" sz="2000"/>
              <a:t>Agora  vamos  imaginar  que  temos  que  formatar  esse  computador  e particionar ele para instalar o UBUNTU. Para adicionar um LINUX no HD (no caso o UBUNTU) precisamos de pelo menos mais duas partições, são elas:</a:t>
            </a:r>
            <a:endParaRPr/>
          </a:p>
          <a:p>
            <a:pPr marL="0" lvl="0" indent="0" algn="just" rtl="0">
              <a:spcBef>
                <a:spcPts val="600"/>
              </a:spcBef>
              <a:spcAft>
                <a:spcPts val="0"/>
              </a:spcAft>
              <a:buSzPts val="1400"/>
              <a:buNone/>
            </a:pPr>
            <a:r>
              <a:rPr lang="pt-BR" sz="2000"/>
              <a:t>	Uma para a instalação do SISTEMA OPERACIONAL;</a:t>
            </a:r>
            <a:endParaRPr/>
          </a:p>
          <a:p>
            <a:pPr marL="0" lvl="0" indent="0" algn="just" rtl="0">
              <a:spcBef>
                <a:spcPts val="600"/>
              </a:spcBef>
              <a:spcAft>
                <a:spcPts val="0"/>
              </a:spcAft>
              <a:buSzPts val="1400"/>
              <a:buNone/>
            </a:pPr>
            <a:r>
              <a:rPr lang="pt-BR" sz="2000"/>
              <a:t>	Uma  para  uso  exclusivo  da  memória  RAM,  partição  essa  conhecida como partição SWAP.</a:t>
            </a:r>
            <a:endParaRPr/>
          </a:p>
          <a:p>
            <a:pPr marL="0" lvl="0" indent="0" algn="just" rtl="0">
              <a:spcBef>
                <a:spcPts val="600"/>
              </a:spcBef>
              <a:spcAft>
                <a:spcPts val="0"/>
              </a:spcAft>
              <a:buSzPts val="1400"/>
              <a:buNone/>
            </a:pPr>
            <a:r>
              <a:rPr lang="pt-BR" sz="2000"/>
              <a:t>	Então, poderíamos criar as seguintes partições: Agora  vamos  imaginar  que  temos  que  formatar  esse  computador  e particionar ele para instalar o UBUNTU. Para adicionar um LINUX no HD (no caso o UBUNTU) precisamos de pelo menos mais duas partições, são elas:</a:t>
            </a:r>
            <a:endParaRPr/>
          </a:p>
          <a:p>
            <a:pPr marL="0" lvl="0" indent="0" algn="just" rtl="0">
              <a:spcBef>
                <a:spcPts val="600"/>
              </a:spcBef>
              <a:spcAft>
                <a:spcPts val="0"/>
              </a:spcAft>
              <a:buSzPts val="1400"/>
              <a:buNone/>
            </a:pPr>
            <a:r>
              <a:rPr lang="pt-BR" sz="2000"/>
              <a:t>	Uma para a instalação do SISTEMA OPERACIONAL;</a:t>
            </a:r>
            <a:endParaRPr/>
          </a:p>
          <a:p>
            <a:pPr marL="0" lvl="0" indent="0" algn="just" rtl="0">
              <a:spcBef>
                <a:spcPts val="600"/>
              </a:spcBef>
              <a:spcAft>
                <a:spcPts val="0"/>
              </a:spcAft>
              <a:buSzPts val="1400"/>
              <a:buNone/>
            </a:pPr>
            <a:r>
              <a:rPr lang="pt-BR" sz="2000"/>
              <a:t>	Uma  para  uso  exclusivo  da  memória  RAM,  partição  essa  conhecida como partição SWAP.</a:t>
            </a:r>
            <a:endParaRPr/>
          </a:p>
          <a:p>
            <a:pPr marL="0" lvl="0" indent="0" algn="just" rtl="0">
              <a:spcBef>
                <a:spcPts val="600"/>
              </a:spcBef>
              <a:spcAft>
                <a:spcPts val="0"/>
              </a:spcAft>
              <a:buSzPts val="1400"/>
              <a:buNone/>
            </a:pPr>
            <a:r>
              <a:rPr lang="pt-BR" sz="2000"/>
              <a:t>	Então, poderíamos criar as seguintes partições: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pic>
        <p:nvPicPr>
          <p:cNvPr id="680" name="Google Shape;680;p94"/>
          <p:cNvPicPr preferRelativeResize="0"/>
          <p:nvPr/>
        </p:nvPicPr>
        <p:blipFill rotWithShape="1">
          <a:blip r:embed="rId3">
            <a:alphaModFix/>
          </a:blip>
          <a:srcRect/>
          <a:stretch/>
        </p:blipFill>
        <p:spPr>
          <a:xfrm>
            <a:off x="-397" y="-297"/>
            <a:ext cx="9144793" cy="6858594"/>
          </a:xfrm>
          <a:prstGeom prst="rect">
            <a:avLst/>
          </a:prstGeom>
          <a:noFill/>
          <a:ln>
            <a:noFill/>
          </a:ln>
        </p:spPr>
      </p:pic>
      <p:pic>
        <p:nvPicPr>
          <p:cNvPr id="681" name="Google Shape;681;p94"/>
          <p:cNvPicPr preferRelativeResize="0">
            <a:picLocks noGrp="1"/>
          </p:cNvPicPr>
          <p:nvPr>
            <p:ph type="body" idx="1"/>
          </p:nvPr>
        </p:nvPicPr>
        <p:blipFill rotWithShape="1">
          <a:blip r:embed="rId4">
            <a:alphaModFix/>
          </a:blip>
          <a:srcRect/>
          <a:stretch/>
        </p:blipFill>
        <p:spPr>
          <a:xfrm>
            <a:off x="827584" y="260648"/>
            <a:ext cx="6388628" cy="651704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pic>
        <p:nvPicPr>
          <p:cNvPr id="686" name="Google Shape;686;p95"/>
          <p:cNvPicPr preferRelativeResize="0"/>
          <p:nvPr/>
        </p:nvPicPr>
        <p:blipFill rotWithShape="1">
          <a:blip r:embed="rId3">
            <a:alphaModFix/>
          </a:blip>
          <a:srcRect/>
          <a:stretch/>
        </p:blipFill>
        <p:spPr>
          <a:xfrm>
            <a:off x="0" y="0"/>
            <a:ext cx="9144793" cy="6858594"/>
          </a:xfrm>
          <a:prstGeom prst="rect">
            <a:avLst/>
          </a:prstGeom>
          <a:noFill/>
          <a:ln>
            <a:noFill/>
          </a:ln>
        </p:spPr>
      </p:pic>
      <p:pic>
        <p:nvPicPr>
          <p:cNvPr id="687" name="Google Shape;687;p95"/>
          <p:cNvPicPr preferRelativeResize="0">
            <a:picLocks noGrp="1"/>
          </p:cNvPicPr>
          <p:nvPr>
            <p:ph type="body" idx="1"/>
          </p:nvPr>
        </p:nvPicPr>
        <p:blipFill rotWithShape="1">
          <a:blip r:embed="rId4">
            <a:alphaModFix/>
          </a:blip>
          <a:srcRect/>
          <a:stretch/>
        </p:blipFill>
        <p:spPr>
          <a:xfrm>
            <a:off x="827584" y="1844824"/>
            <a:ext cx="7630600" cy="2309738"/>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pic>
        <p:nvPicPr>
          <p:cNvPr id="692" name="Google Shape;692;p96"/>
          <p:cNvPicPr preferRelativeResize="0"/>
          <p:nvPr/>
        </p:nvPicPr>
        <p:blipFill rotWithShape="1">
          <a:blip r:embed="rId3">
            <a:alphaModFix/>
          </a:blip>
          <a:srcRect/>
          <a:stretch/>
        </p:blipFill>
        <p:spPr>
          <a:xfrm>
            <a:off x="0" y="0"/>
            <a:ext cx="9144793" cy="6858594"/>
          </a:xfrm>
          <a:prstGeom prst="rect">
            <a:avLst/>
          </a:prstGeom>
          <a:noFill/>
          <a:ln>
            <a:noFill/>
          </a:ln>
        </p:spPr>
      </p:pic>
      <p:sp>
        <p:nvSpPr>
          <p:cNvPr id="693" name="Google Shape;693;p96"/>
          <p:cNvSpPr txBox="1"/>
          <p:nvPr/>
        </p:nvSpPr>
        <p:spPr>
          <a:xfrm>
            <a:off x="390241" y="327241"/>
            <a:ext cx="8357760" cy="718560"/>
          </a:xfrm>
          <a:prstGeom prst="rect">
            <a:avLst/>
          </a:prstGeom>
          <a:noFill/>
          <a:ln>
            <a:noFill/>
          </a:ln>
        </p:spPr>
        <p:txBody>
          <a:bodyPr spcFirstLastPara="1" wrap="square" lIns="46025" tIns="46025" rIns="46025" bIns="46025" anchor="t" anchorCtr="0">
            <a:noAutofit/>
          </a:bodyPr>
          <a:lstStyle/>
          <a:p>
            <a:pPr marL="342900" marR="0" lvl="0" indent="-334963" algn="r" rtl="0">
              <a:lnSpc>
                <a:spcPct val="100000"/>
              </a:lnSpc>
              <a:spcBef>
                <a:spcPts val="0"/>
              </a:spcBef>
              <a:spcAft>
                <a:spcPts val="0"/>
              </a:spcAft>
              <a:buClr>
                <a:srgbClr val="0070C0"/>
              </a:buClr>
              <a:buSzPts val="3200"/>
              <a:buFont typeface="Arial"/>
              <a:buNone/>
            </a:pPr>
            <a:r>
              <a:rPr lang="pt-BR" sz="3200" b="1">
                <a:solidFill>
                  <a:srgbClr val="0070C0"/>
                </a:solidFill>
                <a:latin typeface="Arial"/>
                <a:ea typeface="Arial"/>
                <a:cs typeface="Arial"/>
                <a:sym typeface="Arial"/>
              </a:rPr>
              <a:t>Interfaces</a:t>
            </a:r>
            <a:endParaRPr/>
          </a:p>
        </p:txBody>
      </p:sp>
      <p:sp>
        <p:nvSpPr>
          <p:cNvPr id="694" name="Google Shape;694;p96"/>
          <p:cNvSpPr txBox="1"/>
          <p:nvPr/>
        </p:nvSpPr>
        <p:spPr>
          <a:xfrm>
            <a:off x="-3276" y="975717"/>
            <a:ext cx="9144793" cy="1984320"/>
          </a:xfrm>
          <a:prstGeom prst="rect">
            <a:avLst/>
          </a:prstGeom>
          <a:noFill/>
          <a:ln>
            <a:noFill/>
          </a:ln>
        </p:spPr>
        <p:txBody>
          <a:bodyPr spcFirstLastPara="1" wrap="square" lIns="0" tIns="17625" rIns="0" bIns="0" anchor="t" anchorCtr="0">
            <a:noAutofit/>
          </a:bodyPr>
          <a:lstStyle/>
          <a:p>
            <a:pPr marL="0" marR="0" lvl="0" indent="0" algn="just" rtl="0">
              <a:spcBef>
                <a:spcPts val="0"/>
              </a:spcBef>
              <a:spcAft>
                <a:spcPts val="0"/>
              </a:spcAft>
              <a:buNone/>
            </a:pPr>
            <a:r>
              <a:rPr lang="pt-BR" sz="2800">
                <a:solidFill>
                  <a:srgbClr val="000000"/>
                </a:solidFill>
                <a:latin typeface="Arial"/>
                <a:ea typeface="Arial"/>
                <a:cs typeface="Arial"/>
                <a:sym typeface="Arial"/>
              </a:rPr>
              <a:t>O sistema operacional Linux possui dois tipos de interfaces para interação com o usuário:</a:t>
            </a:r>
            <a:endParaRPr/>
          </a:p>
          <a:p>
            <a:pPr marL="0" marR="0" lvl="0" indent="0" algn="just" rtl="0">
              <a:spcBef>
                <a:spcPts val="0"/>
              </a:spcBef>
              <a:spcAft>
                <a:spcPts val="0"/>
              </a:spcAft>
              <a:buNone/>
            </a:pPr>
            <a:r>
              <a:rPr lang="pt-BR" sz="2800">
                <a:solidFill>
                  <a:srgbClr val="000000"/>
                </a:solidFill>
                <a:latin typeface="Arial"/>
                <a:ea typeface="Arial"/>
                <a:cs typeface="Arial"/>
                <a:sym typeface="Arial"/>
              </a:rPr>
              <a:t> - </a:t>
            </a:r>
            <a:r>
              <a:rPr lang="pt-BR" sz="2800">
                <a:solidFill>
                  <a:srgbClr val="DC2300"/>
                </a:solidFill>
                <a:latin typeface="Arial"/>
                <a:ea typeface="Arial"/>
                <a:cs typeface="Arial"/>
                <a:sym typeface="Arial"/>
              </a:rPr>
              <a:t>CLI:</a:t>
            </a:r>
            <a:r>
              <a:rPr lang="pt-BR" sz="2800">
                <a:solidFill>
                  <a:srgbClr val="000000"/>
                </a:solidFill>
                <a:latin typeface="Arial"/>
                <a:ea typeface="Arial"/>
                <a:cs typeface="Arial"/>
                <a:sym typeface="Arial"/>
              </a:rPr>
              <a:t> interface em modo texto, em que se digita comandos.</a:t>
            </a:r>
            <a:endParaRPr/>
          </a:p>
          <a:p>
            <a:pPr marL="0" marR="0" lvl="0" indent="0" algn="just" rtl="0">
              <a:spcBef>
                <a:spcPts val="0"/>
              </a:spcBef>
              <a:spcAft>
                <a:spcPts val="0"/>
              </a:spcAft>
              <a:buNone/>
            </a:pPr>
            <a:r>
              <a:rPr lang="pt-BR" sz="2800">
                <a:solidFill>
                  <a:srgbClr val="000000"/>
                </a:solidFill>
                <a:latin typeface="Arial"/>
                <a:ea typeface="Arial"/>
                <a:cs typeface="Arial"/>
                <a:sym typeface="Arial"/>
              </a:rPr>
              <a:t> - </a:t>
            </a:r>
            <a:r>
              <a:rPr lang="pt-BR" sz="2800">
                <a:solidFill>
                  <a:srgbClr val="DC2300"/>
                </a:solidFill>
                <a:latin typeface="Arial"/>
                <a:ea typeface="Arial"/>
                <a:cs typeface="Arial"/>
                <a:sym typeface="Arial"/>
              </a:rPr>
              <a:t>GUI:</a:t>
            </a:r>
            <a:r>
              <a:rPr lang="pt-BR" sz="2800">
                <a:solidFill>
                  <a:srgbClr val="000000"/>
                </a:solidFill>
                <a:latin typeface="Arial"/>
                <a:ea typeface="Arial"/>
                <a:cs typeface="Arial"/>
                <a:sym typeface="Arial"/>
              </a:rPr>
              <a:t> interface gráfica, em que se usa o mouse para clicar em ícones (figuras) e atalhos. </a:t>
            </a:r>
            <a:endParaRPr/>
          </a:p>
        </p:txBody>
      </p:sp>
      <p:pic>
        <p:nvPicPr>
          <p:cNvPr id="695" name="Google Shape;695;p96"/>
          <p:cNvPicPr preferRelativeResize="0"/>
          <p:nvPr/>
        </p:nvPicPr>
        <p:blipFill rotWithShape="1">
          <a:blip r:embed="rId4">
            <a:alphaModFix/>
          </a:blip>
          <a:srcRect/>
          <a:stretch/>
        </p:blipFill>
        <p:spPr>
          <a:xfrm>
            <a:off x="299797" y="3731262"/>
            <a:ext cx="4224960" cy="2792160"/>
          </a:xfrm>
          <a:prstGeom prst="rect">
            <a:avLst/>
          </a:prstGeom>
          <a:noFill/>
          <a:ln>
            <a:noFill/>
          </a:ln>
        </p:spPr>
      </p:pic>
      <p:pic>
        <p:nvPicPr>
          <p:cNvPr id="696" name="Google Shape;696;p96"/>
          <p:cNvPicPr preferRelativeResize="0"/>
          <p:nvPr/>
        </p:nvPicPr>
        <p:blipFill rotWithShape="1">
          <a:blip r:embed="rId5">
            <a:alphaModFix/>
          </a:blip>
          <a:srcRect/>
          <a:stretch/>
        </p:blipFill>
        <p:spPr>
          <a:xfrm>
            <a:off x="4722295" y="3731262"/>
            <a:ext cx="4224960" cy="279216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pic>
        <p:nvPicPr>
          <p:cNvPr id="701" name="Google Shape;701;p97"/>
          <p:cNvPicPr preferRelativeResize="0"/>
          <p:nvPr/>
        </p:nvPicPr>
        <p:blipFill rotWithShape="1">
          <a:blip r:embed="rId3">
            <a:alphaModFix/>
          </a:blip>
          <a:srcRect/>
          <a:stretch/>
        </p:blipFill>
        <p:spPr>
          <a:xfrm>
            <a:off x="0" y="0"/>
            <a:ext cx="9144793" cy="6858594"/>
          </a:xfrm>
          <a:prstGeom prst="rect">
            <a:avLst/>
          </a:prstGeom>
          <a:noFill/>
          <a:ln>
            <a:noFill/>
          </a:ln>
        </p:spPr>
      </p:pic>
      <p:sp>
        <p:nvSpPr>
          <p:cNvPr id="702" name="Google Shape;702;p97"/>
          <p:cNvSpPr txBox="1"/>
          <p:nvPr/>
        </p:nvSpPr>
        <p:spPr>
          <a:xfrm>
            <a:off x="313432" y="1666397"/>
            <a:ext cx="8185150" cy="452431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pt-BR" sz="2400">
                <a:solidFill>
                  <a:srgbClr val="000000"/>
                </a:solidFill>
                <a:latin typeface="Arial"/>
                <a:ea typeface="Arial"/>
                <a:cs typeface="Arial"/>
                <a:sym typeface="Arial"/>
              </a:rPr>
              <a:t>Um Ambiente Gráfico é um programa que permite que o Linux se apresente de forma amigável, como o Windows, através de janelas, ícones, menus, e botões.</a:t>
            </a:r>
            <a:endParaRPr/>
          </a:p>
          <a:p>
            <a:pPr marL="0" marR="0" lvl="0" indent="0" algn="just" rtl="0">
              <a:spcBef>
                <a:spcPts val="0"/>
              </a:spcBef>
              <a:spcAft>
                <a:spcPts val="0"/>
              </a:spcAft>
              <a:buNone/>
            </a:pPr>
            <a:endParaRPr sz="2400">
              <a:solidFill>
                <a:srgbClr val="000000"/>
              </a:solidFill>
              <a:latin typeface="Arial"/>
              <a:ea typeface="Arial"/>
              <a:cs typeface="Arial"/>
              <a:sym typeface="Arial"/>
            </a:endParaRPr>
          </a:p>
          <a:p>
            <a:pPr marL="0" marR="0" lvl="0" indent="0" algn="just" rtl="0">
              <a:spcBef>
                <a:spcPts val="0"/>
              </a:spcBef>
              <a:spcAft>
                <a:spcPts val="0"/>
              </a:spcAft>
              <a:buNone/>
            </a:pPr>
            <a:r>
              <a:rPr lang="pt-BR" sz="2400">
                <a:solidFill>
                  <a:srgbClr val="0070C0"/>
                </a:solidFill>
                <a:latin typeface="Arial"/>
                <a:ea typeface="Arial"/>
                <a:cs typeface="Arial"/>
                <a:sym typeface="Arial"/>
              </a:rPr>
              <a:t> Um ambiente gráfico é considerado um aplicativo do Linux</a:t>
            </a:r>
            <a:r>
              <a:rPr lang="pt-BR" sz="2400">
                <a:solidFill>
                  <a:srgbClr val="000000"/>
                </a:solidFill>
                <a:latin typeface="Arial"/>
                <a:ea typeface="Arial"/>
                <a:cs typeface="Arial"/>
                <a:sym typeface="Arial"/>
              </a:rPr>
              <a:t>.</a:t>
            </a:r>
            <a:endParaRPr/>
          </a:p>
          <a:p>
            <a:pPr marL="0" marR="0" lvl="0" indent="0" algn="just" rtl="0">
              <a:spcBef>
                <a:spcPts val="0"/>
              </a:spcBef>
              <a:spcAft>
                <a:spcPts val="0"/>
              </a:spcAft>
              <a:buNone/>
            </a:pPr>
            <a:endParaRPr sz="2400">
              <a:solidFill>
                <a:srgbClr val="000000"/>
              </a:solidFill>
              <a:latin typeface="Arial"/>
              <a:ea typeface="Arial"/>
              <a:cs typeface="Arial"/>
              <a:sym typeface="Arial"/>
            </a:endParaRPr>
          </a:p>
          <a:p>
            <a:pPr marL="0" marR="0" lvl="0" indent="0" algn="just" rtl="0">
              <a:spcBef>
                <a:spcPts val="0"/>
              </a:spcBef>
              <a:spcAft>
                <a:spcPts val="0"/>
              </a:spcAft>
              <a:buNone/>
            </a:pPr>
            <a:r>
              <a:rPr lang="pt-BR" sz="2400">
                <a:solidFill>
                  <a:srgbClr val="000000"/>
                </a:solidFill>
                <a:latin typeface="Arial"/>
                <a:ea typeface="Arial"/>
                <a:cs typeface="Arial"/>
                <a:sym typeface="Arial"/>
              </a:rPr>
              <a:t>Uma distribuição do Linux pode conter diversos Ambientes Gráficos diferentes, mas os dois mais famosos são, sem dúvida, o KDE (K Desktop Environment) e o Gnome. </a:t>
            </a:r>
            <a:endParaRPr/>
          </a:p>
          <a:p>
            <a:pPr marL="0" marR="0" lvl="0" indent="0" algn="just" rtl="0">
              <a:spcBef>
                <a:spcPts val="0"/>
              </a:spcBef>
              <a:spcAft>
                <a:spcPts val="0"/>
              </a:spcAft>
              <a:buNone/>
            </a:pPr>
            <a:endParaRPr sz="2400">
              <a:solidFill>
                <a:srgbClr val="000000"/>
              </a:solidFill>
              <a:latin typeface="Arial"/>
              <a:ea typeface="Arial"/>
              <a:cs typeface="Arial"/>
              <a:sym typeface="Arial"/>
            </a:endParaRPr>
          </a:p>
          <a:p>
            <a:pPr marL="0" marR="0" lvl="0" indent="0" algn="just" rtl="0">
              <a:spcBef>
                <a:spcPts val="0"/>
              </a:spcBef>
              <a:spcAft>
                <a:spcPts val="0"/>
              </a:spcAft>
              <a:buNone/>
            </a:pPr>
            <a:endParaRPr sz="2400">
              <a:solidFill>
                <a:srgbClr val="000000"/>
              </a:solidFill>
              <a:latin typeface="Arial"/>
              <a:ea typeface="Arial"/>
              <a:cs typeface="Arial"/>
              <a:sym typeface="Arial"/>
            </a:endParaRPr>
          </a:p>
        </p:txBody>
      </p:sp>
      <p:sp>
        <p:nvSpPr>
          <p:cNvPr id="703" name="Google Shape;703;p97"/>
          <p:cNvSpPr txBox="1"/>
          <p:nvPr/>
        </p:nvSpPr>
        <p:spPr>
          <a:xfrm>
            <a:off x="1619672" y="517624"/>
            <a:ext cx="7129463" cy="5847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pt-BR" sz="3200" b="1">
                <a:solidFill>
                  <a:srgbClr val="0070C0"/>
                </a:solidFill>
                <a:latin typeface="Arial"/>
                <a:ea typeface="Arial"/>
                <a:cs typeface="Arial"/>
                <a:sym typeface="Arial"/>
              </a:rPr>
              <a:t>Interface Gráfica</a:t>
            </a:r>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3"/>
                                        </p:tgtEl>
                                        <p:attrNameLst>
                                          <p:attrName>style.visibility</p:attrName>
                                        </p:attrNameLst>
                                      </p:cBhvr>
                                      <p:to>
                                        <p:strVal val="visible"/>
                                      </p:to>
                                    </p:set>
                                    <p:animEffect transition="in" filter="fade">
                                      <p:cBhvr>
                                        <p:cTn id="7" dur="500"/>
                                        <p:tgtEl>
                                          <p:spTgt spid="70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02"/>
                                        </p:tgtEl>
                                        <p:attrNameLst>
                                          <p:attrName>style.visibility</p:attrName>
                                        </p:attrNameLst>
                                      </p:cBhvr>
                                      <p:to>
                                        <p:strVal val="visible"/>
                                      </p:to>
                                    </p:set>
                                    <p:anim calcmode="lin" valueType="num">
                                      <p:cBhvr additive="base">
                                        <p:cTn id="12" dur="500"/>
                                        <p:tgtEl>
                                          <p:spTgt spid="70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pic>
        <p:nvPicPr>
          <p:cNvPr id="708" name="Google Shape;708;p98"/>
          <p:cNvPicPr preferRelativeResize="0"/>
          <p:nvPr/>
        </p:nvPicPr>
        <p:blipFill rotWithShape="1">
          <a:blip r:embed="rId3">
            <a:alphaModFix/>
          </a:blip>
          <a:srcRect/>
          <a:stretch/>
        </p:blipFill>
        <p:spPr>
          <a:xfrm>
            <a:off x="0" y="0"/>
            <a:ext cx="9144793" cy="6858594"/>
          </a:xfrm>
          <a:prstGeom prst="rect">
            <a:avLst/>
          </a:prstGeom>
          <a:noFill/>
          <a:ln>
            <a:noFill/>
          </a:ln>
        </p:spPr>
      </p:pic>
      <p:sp>
        <p:nvSpPr>
          <p:cNvPr id="709" name="Google Shape;709;p98"/>
          <p:cNvSpPr txBox="1"/>
          <p:nvPr/>
        </p:nvSpPr>
        <p:spPr>
          <a:xfrm>
            <a:off x="-8037" y="361060"/>
            <a:ext cx="8228437" cy="114488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None/>
            </a:pPr>
            <a:r>
              <a:rPr lang="pt-BR" sz="3991" b="1">
                <a:solidFill>
                  <a:srgbClr val="0070C0"/>
                </a:solidFill>
                <a:latin typeface="Arial"/>
                <a:ea typeface="Arial"/>
                <a:cs typeface="Arial"/>
                <a:sym typeface="Arial"/>
              </a:rPr>
              <a:t>KDE</a:t>
            </a:r>
            <a:endParaRPr sz="1633">
              <a:solidFill>
                <a:srgbClr val="0070C0"/>
              </a:solidFill>
              <a:latin typeface="Century Schoolbook"/>
              <a:ea typeface="Century Schoolbook"/>
              <a:cs typeface="Century Schoolbook"/>
              <a:sym typeface="Century Schoolbook"/>
            </a:endParaRPr>
          </a:p>
        </p:txBody>
      </p:sp>
      <p:sp>
        <p:nvSpPr>
          <p:cNvPr id="710" name="Google Shape;710;p98"/>
          <p:cNvSpPr txBox="1"/>
          <p:nvPr/>
        </p:nvSpPr>
        <p:spPr>
          <a:xfrm>
            <a:off x="0" y="1991997"/>
            <a:ext cx="9144793" cy="1869052"/>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None/>
            </a:pPr>
            <a:r>
              <a:rPr lang="pt-BR" sz="2903">
                <a:solidFill>
                  <a:schemeClr val="dk1"/>
                </a:solidFill>
                <a:latin typeface="Century Schoolbook"/>
                <a:ea typeface="Century Schoolbook"/>
                <a:cs typeface="Century Schoolbook"/>
                <a:sym typeface="Century Schoolbook"/>
              </a:rPr>
              <a:t>Em 1998 marcou o lançamento do Kool Desktop Environment (KDE), e pela primeira vez uma distro Linux era capaz de abrigar propriedades de uma interface gráfica de usuário. Antes disso, todo o trabalho no Linux era feito pela linha de comando. Essa talvez tenha sido a primeira vez em que o Linux foi capaz de ser usado em desktops e por usuários domésticos.</a:t>
            </a:r>
            <a:br>
              <a:rPr lang="pt-BR" sz="2721">
                <a:solidFill>
                  <a:schemeClr val="dk1"/>
                </a:solidFill>
                <a:latin typeface="Arial"/>
                <a:ea typeface="Arial"/>
                <a:cs typeface="Arial"/>
                <a:sym typeface="Arial"/>
              </a:rPr>
            </a:br>
            <a:endParaRPr sz="1633">
              <a:solidFill>
                <a:schemeClr val="dk1"/>
              </a:solidFill>
              <a:latin typeface="Century Schoolbook"/>
              <a:ea typeface="Century Schoolbook"/>
              <a:cs typeface="Century Schoolbook"/>
              <a:sym typeface="Century Schoolbook"/>
            </a:endParaRPr>
          </a:p>
        </p:txBody>
      </p:sp>
      <p:pic>
        <p:nvPicPr>
          <p:cNvPr id="711" name="Google Shape;711;p98" descr="https://wiki.manjaro.org/images/0/01/Kde-logo-oxygen.jpg"/>
          <p:cNvPicPr preferRelativeResize="0"/>
          <p:nvPr/>
        </p:nvPicPr>
        <p:blipFill rotWithShape="1">
          <a:blip r:embed="rId4">
            <a:alphaModFix/>
          </a:blip>
          <a:srcRect/>
          <a:stretch/>
        </p:blipFill>
        <p:spPr>
          <a:xfrm>
            <a:off x="587633" y="228443"/>
            <a:ext cx="1110397" cy="1110397"/>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pic>
        <p:nvPicPr>
          <p:cNvPr id="716" name="Google Shape;716;p99"/>
          <p:cNvPicPr preferRelativeResize="0"/>
          <p:nvPr/>
        </p:nvPicPr>
        <p:blipFill rotWithShape="1">
          <a:blip r:embed="rId3">
            <a:alphaModFix/>
          </a:blip>
          <a:srcRect/>
          <a:stretch/>
        </p:blipFill>
        <p:spPr>
          <a:xfrm>
            <a:off x="0" y="0"/>
            <a:ext cx="9144793" cy="6858594"/>
          </a:xfrm>
          <a:prstGeom prst="rect">
            <a:avLst/>
          </a:prstGeom>
          <a:noFill/>
          <a:ln>
            <a:noFill/>
          </a:ln>
        </p:spPr>
      </p:pic>
      <p:sp>
        <p:nvSpPr>
          <p:cNvPr id="717" name="Google Shape;717;p99"/>
          <p:cNvSpPr txBox="1"/>
          <p:nvPr/>
        </p:nvSpPr>
        <p:spPr>
          <a:xfrm>
            <a:off x="457172" y="273684"/>
            <a:ext cx="8228437" cy="1144888"/>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pt-BR" sz="3200" b="1">
                <a:solidFill>
                  <a:srgbClr val="0070C0"/>
                </a:solidFill>
                <a:latin typeface="Arial"/>
                <a:ea typeface="Arial"/>
                <a:cs typeface="Arial"/>
                <a:sym typeface="Arial"/>
              </a:rPr>
              <a:t>Interface Gráfica do </a:t>
            </a:r>
            <a:r>
              <a:rPr lang="pt-BR" sz="3200" b="1" i="1">
                <a:solidFill>
                  <a:srgbClr val="0070C0"/>
                </a:solidFill>
                <a:latin typeface="Arial"/>
                <a:ea typeface="Arial"/>
                <a:cs typeface="Arial"/>
                <a:sym typeface="Arial"/>
              </a:rPr>
              <a:t>KDE</a:t>
            </a:r>
            <a:endParaRPr sz="2400">
              <a:solidFill>
                <a:srgbClr val="0070C0"/>
              </a:solidFill>
              <a:latin typeface="Century Schoolbook"/>
              <a:ea typeface="Century Schoolbook"/>
              <a:cs typeface="Century Schoolbook"/>
              <a:sym typeface="Century Schoolbook"/>
            </a:endParaRPr>
          </a:p>
        </p:txBody>
      </p:sp>
      <p:sp>
        <p:nvSpPr>
          <p:cNvPr id="718" name="Google Shape;718;p99"/>
          <p:cNvSpPr txBox="1"/>
          <p:nvPr/>
        </p:nvSpPr>
        <p:spPr>
          <a:xfrm>
            <a:off x="457172" y="1605033"/>
            <a:ext cx="8228437" cy="397674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1633">
              <a:solidFill>
                <a:schemeClr val="dk1"/>
              </a:solidFill>
              <a:latin typeface="Century Schoolbook"/>
              <a:ea typeface="Century Schoolbook"/>
              <a:cs typeface="Century Schoolbook"/>
              <a:sym typeface="Century Schoolbook"/>
            </a:endParaRPr>
          </a:p>
        </p:txBody>
      </p:sp>
      <p:pic>
        <p:nvPicPr>
          <p:cNvPr id="719" name="Google Shape;719;p99"/>
          <p:cNvPicPr preferRelativeResize="0"/>
          <p:nvPr/>
        </p:nvPicPr>
        <p:blipFill rotWithShape="1">
          <a:blip r:embed="rId4">
            <a:alphaModFix/>
          </a:blip>
          <a:srcRect/>
          <a:stretch/>
        </p:blipFill>
        <p:spPr>
          <a:xfrm>
            <a:off x="827584" y="1196752"/>
            <a:ext cx="7149099" cy="5379697"/>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pic>
        <p:nvPicPr>
          <p:cNvPr id="724" name="Google Shape;724;p100"/>
          <p:cNvPicPr preferRelativeResize="0"/>
          <p:nvPr/>
        </p:nvPicPr>
        <p:blipFill rotWithShape="1">
          <a:blip r:embed="rId3">
            <a:alphaModFix/>
          </a:blip>
          <a:srcRect/>
          <a:stretch/>
        </p:blipFill>
        <p:spPr>
          <a:xfrm>
            <a:off x="0" y="-594"/>
            <a:ext cx="9144793" cy="6858594"/>
          </a:xfrm>
          <a:prstGeom prst="rect">
            <a:avLst/>
          </a:prstGeom>
          <a:noFill/>
          <a:ln>
            <a:noFill/>
          </a:ln>
        </p:spPr>
      </p:pic>
      <p:sp>
        <p:nvSpPr>
          <p:cNvPr id="725" name="Google Shape;725;p100"/>
          <p:cNvSpPr txBox="1"/>
          <p:nvPr/>
        </p:nvSpPr>
        <p:spPr>
          <a:xfrm>
            <a:off x="457172" y="273684"/>
            <a:ext cx="8228437" cy="114488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None/>
            </a:pPr>
            <a:r>
              <a:rPr lang="pt-BR" sz="3991" b="1">
                <a:solidFill>
                  <a:srgbClr val="0070C0"/>
                </a:solidFill>
                <a:latin typeface="Arial"/>
                <a:ea typeface="Arial"/>
                <a:cs typeface="Arial"/>
                <a:sym typeface="Arial"/>
              </a:rPr>
              <a:t>GNOME</a:t>
            </a:r>
            <a:endParaRPr sz="1633">
              <a:solidFill>
                <a:srgbClr val="0070C0"/>
              </a:solidFill>
              <a:latin typeface="Century Schoolbook"/>
              <a:ea typeface="Century Schoolbook"/>
              <a:cs typeface="Century Schoolbook"/>
              <a:sym typeface="Century Schoolbook"/>
            </a:endParaRPr>
          </a:p>
        </p:txBody>
      </p:sp>
      <p:sp>
        <p:nvSpPr>
          <p:cNvPr id="726" name="Google Shape;726;p100"/>
          <p:cNvSpPr txBox="1"/>
          <p:nvPr/>
        </p:nvSpPr>
        <p:spPr>
          <a:xfrm>
            <a:off x="0" y="1991996"/>
            <a:ext cx="9144793" cy="2019719"/>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None/>
            </a:pPr>
            <a:r>
              <a:rPr lang="pt-BR" sz="2903">
                <a:solidFill>
                  <a:schemeClr val="dk1"/>
                </a:solidFill>
                <a:latin typeface="Century Schoolbook"/>
                <a:ea typeface="Century Schoolbook"/>
                <a:cs typeface="Century Schoolbook"/>
                <a:sym typeface="Century Schoolbook"/>
              </a:rPr>
              <a:t>Gnome não é um desktop, com um conjunto de bibliotecas e vários programas que facilitam o uso e configuração do sistema.</a:t>
            </a:r>
            <a:br>
              <a:rPr lang="pt-BR" sz="2721">
                <a:solidFill>
                  <a:schemeClr val="dk1"/>
                </a:solidFill>
                <a:latin typeface="Arial"/>
                <a:ea typeface="Arial"/>
                <a:cs typeface="Arial"/>
                <a:sym typeface="Arial"/>
              </a:rPr>
            </a:br>
            <a:endParaRPr sz="1633">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38"/>
          <p:cNvPicPr preferRelativeResize="0"/>
          <p:nvPr/>
        </p:nvPicPr>
        <p:blipFill rotWithShape="1">
          <a:blip r:embed="rId3">
            <a:alphaModFix/>
          </a:blip>
          <a:srcRect/>
          <a:stretch/>
        </p:blipFill>
        <p:spPr>
          <a:xfrm>
            <a:off x="0" y="-2378"/>
            <a:ext cx="9144000" cy="6860377"/>
          </a:xfrm>
          <a:prstGeom prst="rect">
            <a:avLst/>
          </a:prstGeom>
          <a:noFill/>
          <a:ln>
            <a:noFill/>
          </a:ln>
        </p:spPr>
      </p:pic>
      <p:sp>
        <p:nvSpPr>
          <p:cNvPr id="303" name="Google Shape;303;p38"/>
          <p:cNvSpPr txBox="1">
            <a:spLocks noGrp="1"/>
          </p:cNvSpPr>
          <p:nvPr>
            <p:ph type="title"/>
          </p:nvPr>
        </p:nvSpPr>
        <p:spPr>
          <a:xfrm>
            <a:off x="457200" y="260648"/>
            <a:ext cx="8686800" cy="1143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7030A0"/>
              </a:buClr>
              <a:buSzPts val="3000"/>
              <a:buFont typeface="Century Schoolbook"/>
              <a:buNone/>
            </a:pPr>
            <a:r>
              <a:rPr lang="pt-BR" b="1">
                <a:solidFill>
                  <a:srgbClr val="7030A0"/>
                </a:solidFill>
              </a:rPr>
              <a:t>ESTRUTURA DE DIRETÓRIOS LINUX</a:t>
            </a:r>
            <a:endParaRPr/>
          </a:p>
        </p:txBody>
      </p:sp>
      <p:sp>
        <p:nvSpPr>
          <p:cNvPr id="304" name="Google Shape;304;p38"/>
          <p:cNvSpPr txBox="1">
            <a:spLocks noGrp="1"/>
          </p:cNvSpPr>
          <p:nvPr>
            <p:ph type="body" idx="1"/>
          </p:nvPr>
        </p:nvSpPr>
        <p:spPr>
          <a:xfrm>
            <a:off x="0" y="1988840"/>
            <a:ext cx="8928992" cy="383704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240"/>
              <a:buNone/>
            </a:pPr>
            <a:r>
              <a:rPr lang="pt-BR" sz="3200"/>
              <a:t>A estrutura de diretórios do Linux foi baseada  no Sistema Operacional Unix. O  FHS  (Filesystem  Hierarchy  Standard)  é  o  sistema  padrão  de diretórios  adotado  pela  maior  parte  das  distribuições  GNU/Linux.  Cada  um  dos diretórios tem um propósito</a:t>
            </a:r>
            <a:r>
              <a:rPr lang="pt-BR"/>
              <a: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pic>
        <p:nvPicPr>
          <p:cNvPr id="731" name="Google Shape;731;p101"/>
          <p:cNvPicPr preferRelativeResize="0"/>
          <p:nvPr/>
        </p:nvPicPr>
        <p:blipFill rotWithShape="1">
          <a:blip r:embed="rId3">
            <a:alphaModFix/>
          </a:blip>
          <a:srcRect/>
          <a:stretch/>
        </p:blipFill>
        <p:spPr>
          <a:xfrm>
            <a:off x="0" y="0"/>
            <a:ext cx="9144793" cy="6858594"/>
          </a:xfrm>
          <a:prstGeom prst="rect">
            <a:avLst/>
          </a:prstGeom>
          <a:noFill/>
          <a:ln>
            <a:noFill/>
          </a:ln>
        </p:spPr>
      </p:pic>
      <p:sp>
        <p:nvSpPr>
          <p:cNvPr id="732" name="Google Shape;732;p101"/>
          <p:cNvSpPr txBox="1"/>
          <p:nvPr/>
        </p:nvSpPr>
        <p:spPr>
          <a:xfrm>
            <a:off x="457172" y="273684"/>
            <a:ext cx="8228437" cy="1144888"/>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pt-BR" sz="2800" b="1">
                <a:solidFill>
                  <a:srgbClr val="0070C0"/>
                </a:solidFill>
                <a:latin typeface="Arial"/>
                <a:ea typeface="Arial"/>
                <a:cs typeface="Arial"/>
                <a:sym typeface="Arial"/>
              </a:rPr>
              <a:t>Interface Gráfica do </a:t>
            </a:r>
            <a:r>
              <a:rPr lang="pt-BR" sz="2800" b="1" i="1">
                <a:solidFill>
                  <a:srgbClr val="0070C0"/>
                </a:solidFill>
                <a:latin typeface="Arial"/>
                <a:ea typeface="Arial"/>
                <a:cs typeface="Arial"/>
                <a:sym typeface="Arial"/>
              </a:rPr>
              <a:t>GNOME</a:t>
            </a:r>
            <a:endParaRPr sz="2000">
              <a:solidFill>
                <a:srgbClr val="0070C0"/>
              </a:solidFill>
              <a:latin typeface="Century Schoolbook"/>
              <a:ea typeface="Century Schoolbook"/>
              <a:cs typeface="Century Schoolbook"/>
              <a:sym typeface="Century Schoolbook"/>
            </a:endParaRPr>
          </a:p>
        </p:txBody>
      </p:sp>
      <p:sp>
        <p:nvSpPr>
          <p:cNvPr id="733" name="Google Shape;733;p101"/>
          <p:cNvSpPr txBox="1"/>
          <p:nvPr/>
        </p:nvSpPr>
        <p:spPr>
          <a:xfrm>
            <a:off x="457172" y="1605033"/>
            <a:ext cx="8228437" cy="397674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1633">
              <a:solidFill>
                <a:schemeClr val="dk1"/>
              </a:solidFill>
              <a:latin typeface="Century Schoolbook"/>
              <a:ea typeface="Century Schoolbook"/>
              <a:cs typeface="Century Schoolbook"/>
              <a:sym typeface="Century Schoolbook"/>
            </a:endParaRPr>
          </a:p>
        </p:txBody>
      </p:sp>
      <p:pic>
        <p:nvPicPr>
          <p:cNvPr id="734" name="Google Shape;734;p101" descr="ulb-gnome"/>
          <p:cNvPicPr preferRelativeResize="0"/>
          <p:nvPr/>
        </p:nvPicPr>
        <p:blipFill rotWithShape="1">
          <a:blip r:embed="rId4">
            <a:alphaModFix/>
          </a:blip>
          <a:srcRect/>
          <a:stretch/>
        </p:blipFill>
        <p:spPr>
          <a:xfrm>
            <a:off x="250701" y="1349365"/>
            <a:ext cx="6481762" cy="51847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pic>
        <p:nvPicPr>
          <p:cNvPr id="739" name="Google Shape;739;p102"/>
          <p:cNvPicPr preferRelativeResize="0"/>
          <p:nvPr/>
        </p:nvPicPr>
        <p:blipFill rotWithShape="1">
          <a:blip r:embed="rId3">
            <a:alphaModFix/>
          </a:blip>
          <a:srcRect/>
          <a:stretch/>
        </p:blipFill>
        <p:spPr>
          <a:xfrm>
            <a:off x="0" y="-594"/>
            <a:ext cx="9144793" cy="6858594"/>
          </a:xfrm>
          <a:prstGeom prst="rect">
            <a:avLst/>
          </a:prstGeom>
          <a:noFill/>
          <a:ln>
            <a:noFill/>
          </a:ln>
        </p:spPr>
      </p:pic>
      <p:sp>
        <p:nvSpPr>
          <p:cNvPr id="740" name="Google Shape;740;p102"/>
          <p:cNvSpPr txBox="1"/>
          <p:nvPr/>
        </p:nvSpPr>
        <p:spPr>
          <a:xfrm>
            <a:off x="457172" y="273684"/>
            <a:ext cx="8228437" cy="114488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None/>
            </a:pPr>
            <a:r>
              <a:rPr lang="pt-BR" sz="3991" b="1">
                <a:solidFill>
                  <a:srgbClr val="0070C0"/>
                </a:solidFill>
                <a:latin typeface="Arial"/>
                <a:ea typeface="Arial"/>
                <a:cs typeface="Arial"/>
                <a:sym typeface="Arial"/>
              </a:rPr>
              <a:t>FLUXBOX</a:t>
            </a:r>
            <a:endParaRPr sz="1633">
              <a:solidFill>
                <a:srgbClr val="0070C0"/>
              </a:solidFill>
              <a:latin typeface="Century Schoolbook"/>
              <a:ea typeface="Century Schoolbook"/>
              <a:cs typeface="Century Schoolbook"/>
              <a:sym typeface="Century Schoolbook"/>
            </a:endParaRPr>
          </a:p>
        </p:txBody>
      </p:sp>
      <p:sp>
        <p:nvSpPr>
          <p:cNvPr id="741" name="Google Shape;741;p102"/>
          <p:cNvSpPr txBox="1"/>
          <p:nvPr/>
        </p:nvSpPr>
        <p:spPr>
          <a:xfrm>
            <a:off x="0" y="1991996"/>
            <a:ext cx="9144793" cy="2019719"/>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None/>
            </a:pPr>
            <a:r>
              <a:rPr lang="pt-BR" sz="3200">
                <a:solidFill>
                  <a:schemeClr val="dk1"/>
                </a:solidFill>
                <a:latin typeface="Century Schoolbook"/>
                <a:ea typeface="Century Schoolbook"/>
                <a:cs typeface="Century Schoolbook"/>
                <a:sym typeface="Century Schoolbook"/>
              </a:rPr>
              <a:t>O Fluxbox é um gerenciador de janelas muito leve e prático. Acredito que umas das suas principais características é a simplicidade e a possibilidade de personalização</a:t>
            </a:r>
            <a:endParaRPr sz="1633">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pic>
        <p:nvPicPr>
          <p:cNvPr id="746" name="Google Shape;746;p103"/>
          <p:cNvPicPr preferRelativeResize="0"/>
          <p:nvPr/>
        </p:nvPicPr>
        <p:blipFill rotWithShape="1">
          <a:blip r:embed="rId3">
            <a:alphaModFix/>
          </a:blip>
          <a:srcRect/>
          <a:stretch/>
        </p:blipFill>
        <p:spPr>
          <a:xfrm>
            <a:off x="0" y="-594"/>
            <a:ext cx="9144793" cy="6858594"/>
          </a:xfrm>
          <a:prstGeom prst="rect">
            <a:avLst/>
          </a:prstGeom>
          <a:noFill/>
          <a:ln>
            <a:noFill/>
          </a:ln>
        </p:spPr>
      </p:pic>
      <p:sp>
        <p:nvSpPr>
          <p:cNvPr id="747" name="Google Shape;747;p103"/>
          <p:cNvSpPr txBox="1"/>
          <p:nvPr/>
        </p:nvSpPr>
        <p:spPr>
          <a:xfrm>
            <a:off x="457172" y="273684"/>
            <a:ext cx="8228437" cy="114488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None/>
            </a:pPr>
            <a:r>
              <a:rPr lang="pt-BR" sz="3991" b="1">
                <a:solidFill>
                  <a:srgbClr val="0070C0"/>
                </a:solidFill>
                <a:latin typeface="Arial"/>
                <a:ea typeface="Arial"/>
                <a:cs typeface="Arial"/>
                <a:sym typeface="Arial"/>
              </a:rPr>
              <a:t>FLUXBOX</a:t>
            </a:r>
            <a:endParaRPr sz="1633">
              <a:solidFill>
                <a:srgbClr val="0070C0"/>
              </a:solidFill>
              <a:latin typeface="Century Schoolbook"/>
              <a:ea typeface="Century Schoolbook"/>
              <a:cs typeface="Century Schoolbook"/>
              <a:sym typeface="Century Schoolbook"/>
            </a:endParaRPr>
          </a:p>
        </p:txBody>
      </p:sp>
      <p:sp>
        <p:nvSpPr>
          <p:cNvPr id="748" name="Google Shape;748;p103"/>
          <p:cNvSpPr txBox="1"/>
          <p:nvPr/>
        </p:nvSpPr>
        <p:spPr>
          <a:xfrm>
            <a:off x="0" y="1991996"/>
            <a:ext cx="9144793" cy="2019719"/>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None/>
            </a:pPr>
            <a:r>
              <a:rPr lang="pt-BR" sz="3200">
                <a:solidFill>
                  <a:schemeClr val="dk1"/>
                </a:solidFill>
                <a:latin typeface="Century Schoolbook"/>
                <a:ea typeface="Century Schoolbook"/>
                <a:cs typeface="Century Schoolbook"/>
                <a:sym typeface="Century Schoolbook"/>
              </a:rPr>
              <a:t>Dentre suas características, estão todos os recursos básicos necessários para a manipulação gráfica (janelas, menus, área de trabalho, etc.), garantindo assim a sua perfeita utilização neste segmento. Apesar de não existir uma barra de tarefas que mostre os programas em execução e minimizados, temos o IconBar, com funcionalidades similares.</a:t>
            </a:r>
            <a:endParaRPr sz="1633">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pic>
        <p:nvPicPr>
          <p:cNvPr id="753" name="Google Shape;753;p104"/>
          <p:cNvPicPr preferRelativeResize="0"/>
          <p:nvPr/>
        </p:nvPicPr>
        <p:blipFill rotWithShape="1">
          <a:blip r:embed="rId3">
            <a:alphaModFix/>
          </a:blip>
          <a:srcRect/>
          <a:stretch/>
        </p:blipFill>
        <p:spPr>
          <a:xfrm>
            <a:off x="0" y="-594"/>
            <a:ext cx="9144793" cy="6858594"/>
          </a:xfrm>
          <a:prstGeom prst="rect">
            <a:avLst/>
          </a:prstGeom>
          <a:noFill/>
          <a:ln>
            <a:noFill/>
          </a:ln>
        </p:spPr>
      </p:pic>
      <p:sp>
        <p:nvSpPr>
          <p:cNvPr id="754" name="Google Shape;754;p104"/>
          <p:cNvSpPr txBox="1"/>
          <p:nvPr/>
        </p:nvSpPr>
        <p:spPr>
          <a:xfrm>
            <a:off x="457172" y="273684"/>
            <a:ext cx="8228437" cy="114488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None/>
            </a:pPr>
            <a:r>
              <a:rPr lang="pt-BR" sz="3991" b="1">
                <a:solidFill>
                  <a:srgbClr val="0070C0"/>
                </a:solidFill>
                <a:latin typeface="Arial"/>
                <a:ea typeface="Arial"/>
                <a:cs typeface="Arial"/>
                <a:sym typeface="Arial"/>
              </a:rPr>
              <a:t>FLUXBOX</a:t>
            </a:r>
            <a:endParaRPr sz="1633">
              <a:solidFill>
                <a:srgbClr val="0070C0"/>
              </a:solidFill>
              <a:latin typeface="Century Schoolbook"/>
              <a:ea typeface="Century Schoolbook"/>
              <a:cs typeface="Century Schoolbook"/>
              <a:sym typeface="Century Schoolbook"/>
            </a:endParaRPr>
          </a:p>
        </p:txBody>
      </p:sp>
      <p:sp>
        <p:nvSpPr>
          <p:cNvPr id="755" name="Google Shape;755;p104"/>
          <p:cNvSpPr txBox="1"/>
          <p:nvPr/>
        </p:nvSpPr>
        <p:spPr>
          <a:xfrm>
            <a:off x="0" y="1991996"/>
            <a:ext cx="9144793" cy="2019719"/>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None/>
            </a:pPr>
            <a:endParaRPr sz="1633">
              <a:solidFill>
                <a:schemeClr val="dk1"/>
              </a:solidFill>
              <a:latin typeface="Century Schoolbook"/>
              <a:ea typeface="Century Schoolbook"/>
              <a:cs typeface="Century Schoolbook"/>
              <a:sym typeface="Century Schoolbook"/>
            </a:endParaRPr>
          </a:p>
        </p:txBody>
      </p:sp>
      <p:pic>
        <p:nvPicPr>
          <p:cNvPr id="756" name="Google Shape;756;p104"/>
          <p:cNvPicPr preferRelativeResize="0"/>
          <p:nvPr/>
        </p:nvPicPr>
        <p:blipFill rotWithShape="1">
          <a:blip r:embed="rId4">
            <a:alphaModFix/>
          </a:blip>
          <a:srcRect/>
          <a:stretch/>
        </p:blipFill>
        <p:spPr>
          <a:xfrm>
            <a:off x="-3994" y="273684"/>
            <a:ext cx="9144000" cy="5716011"/>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pic>
        <p:nvPicPr>
          <p:cNvPr id="761" name="Google Shape;761;p105"/>
          <p:cNvPicPr preferRelativeResize="0"/>
          <p:nvPr/>
        </p:nvPicPr>
        <p:blipFill rotWithShape="1">
          <a:blip r:embed="rId3">
            <a:alphaModFix/>
          </a:blip>
          <a:srcRect/>
          <a:stretch/>
        </p:blipFill>
        <p:spPr>
          <a:xfrm>
            <a:off x="-17934" y="-594"/>
            <a:ext cx="9144793" cy="6858594"/>
          </a:xfrm>
          <a:prstGeom prst="rect">
            <a:avLst/>
          </a:prstGeom>
          <a:noFill/>
          <a:ln>
            <a:noFill/>
          </a:ln>
        </p:spPr>
      </p:pic>
      <p:sp>
        <p:nvSpPr>
          <p:cNvPr id="762" name="Google Shape;762;p105"/>
          <p:cNvSpPr txBox="1"/>
          <p:nvPr/>
        </p:nvSpPr>
        <p:spPr>
          <a:xfrm>
            <a:off x="611560" y="408284"/>
            <a:ext cx="8228437" cy="1144888"/>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pt-BR" sz="4000" b="1">
                <a:solidFill>
                  <a:srgbClr val="0070C0"/>
                </a:solidFill>
                <a:latin typeface="Century Schoolbook"/>
                <a:ea typeface="Century Schoolbook"/>
                <a:cs typeface="Century Schoolbook"/>
                <a:sym typeface="Century Schoolbook"/>
              </a:rPr>
              <a:t>XFCE</a:t>
            </a:r>
            <a:endParaRPr/>
          </a:p>
        </p:txBody>
      </p:sp>
      <p:sp>
        <p:nvSpPr>
          <p:cNvPr id="763" name="Google Shape;763;p105"/>
          <p:cNvSpPr txBox="1"/>
          <p:nvPr/>
        </p:nvSpPr>
        <p:spPr>
          <a:xfrm>
            <a:off x="-17933" y="980728"/>
            <a:ext cx="9144793" cy="2019719"/>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None/>
            </a:pPr>
            <a:r>
              <a:rPr lang="pt-BR" sz="3200">
                <a:solidFill>
                  <a:schemeClr val="dk1"/>
                </a:solidFill>
                <a:latin typeface="Century Schoolbook"/>
                <a:ea typeface="Century Schoolbook"/>
                <a:cs typeface="Century Schoolbook"/>
                <a:sym typeface="Century Schoolbook"/>
              </a:rPr>
              <a:t>. </a:t>
            </a:r>
            <a:endParaRPr/>
          </a:p>
          <a:p>
            <a:pPr marL="0" marR="0" lvl="0" indent="0" algn="just" rtl="0">
              <a:spcBef>
                <a:spcPts val="0"/>
              </a:spcBef>
              <a:spcAft>
                <a:spcPts val="0"/>
              </a:spcAft>
              <a:buNone/>
            </a:pPr>
            <a:r>
              <a:rPr lang="pt-BR" sz="3200">
                <a:solidFill>
                  <a:schemeClr val="dk1"/>
                </a:solidFill>
                <a:latin typeface="Century Schoolbook"/>
                <a:ea typeface="Century Schoolbook"/>
                <a:cs typeface="Century Schoolbook"/>
                <a:sym typeface="Century Schoolbook"/>
              </a:rPr>
              <a:t>È uma interface muito interessante e leve. Foi desenvolvida por Olivier Fourdan, com o objetivo de ser uma interface para rodar em computadores com menos recursos. As distribuições que apresentam a interface geralmente vêm com programas que consomem pouca memória RAM, pode rodar em processadores antigos de pelo menos 500 MHz e com cerca de 256 MB de RAM.</a:t>
            </a:r>
            <a:endParaRPr sz="32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pic>
        <p:nvPicPr>
          <p:cNvPr id="768" name="Google Shape;768;p106"/>
          <p:cNvPicPr preferRelativeResize="0"/>
          <p:nvPr/>
        </p:nvPicPr>
        <p:blipFill rotWithShape="1">
          <a:blip r:embed="rId3">
            <a:alphaModFix/>
          </a:blip>
          <a:srcRect/>
          <a:stretch/>
        </p:blipFill>
        <p:spPr>
          <a:xfrm>
            <a:off x="-17934" y="-594"/>
            <a:ext cx="9144793" cy="6858594"/>
          </a:xfrm>
          <a:prstGeom prst="rect">
            <a:avLst/>
          </a:prstGeom>
          <a:noFill/>
          <a:ln>
            <a:noFill/>
          </a:ln>
        </p:spPr>
      </p:pic>
      <p:sp>
        <p:nvSpPr>
          <p:cNvPr id="769" name="Google Shape;769;p106"/>
          <p:cNvSpPr txBox="1"/>
          <p:nvPr/>
        </p:nvSpPr>
        <p:spPr>
          <a:xfrm>
            <a:off x="611560" y="408284"/>
            <a:ext cx="8228437" cy="1144888"/>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pt-BR" sz="4000" b="1">
                <a:solidFill>
                  <a:srgbClr val="0070C0"/>
                </a:solidFill>
                <a:latin typeface="Century Schoolbook"/>
                <a:ea typeface="Century Schoolbook"/>
                <a:cs typeface="Century Schoolbook"/>
                <a:sym typeface="Century Schoolbook"/>
              </a:rPr>
              <a:t>XFCE</a:t>
            </a:r>
            <a:endParaRPr/>
          </a:p>
        </p:txBody>
      </p:sp>
      <p:sp>
        <p:nvSpPr>
          <p:cNvPr id="770" name="Google Shape;770;p106"/>
          <p:cNvSpPr txBox="1"/>
          <p:nvPr/>
        </p:nvSpPr>
        <p:spPr>
          <a:xfrm>
            <a:off x="-17933" y="980728"/>
            <a:ext cx="9144793" cy="2019719"/>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None/>
            </a:pPr>
            <a:endParaRPr sz="3200">
              <a:solidFill>
                <a:schemeClr val="dk1"/>
              </a:solidFill>
              <a:latin typeface="Century Schoolbook"/>
              <a:ea typeface="Century Schoolbook"/>
              <a:cs typeface="Century Schoolbook"/>
              <a:sym typeface="Century Schoolbook"/>
            </a:endParaRPr>
          </a:p>
        </p:txBody>
      </p:sp>
      <p:pic>
        <p:nvPicPr>
          <p:cNvPr id="771" name="Google Shape;771;p106"/>
          <p:cNvPicPr preferRelativeResize="0"/>
          <p:nvPr/>
        </p:nvPicPr>
        <p:blipFill rotWithShape="1">
          <a:blip r:embed="rId4">
            <a:alphaModFix/>
          </a:blip>
          <a:srcRect/>
          <a:stretch/>
        </p:blipFill>
        <p:spPr>
          <a:xfrm>
            <a:off x="-49933" y="1553172"/>
            <a:ext cx="9144000" cy="44778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p39"/>
          <p:cNvPicPr preferRelativeResize="0"/>
          <p:nvPr/>
        </p:nvPicPr>
        <p:blipFill rotWithShape="1">
          <a:blip r:embed="rId3">
            <a:alphaModFix/>
          </a:blip>
          <a:srcRect/>
          <a:stretch/>
        </p:blipFill>
        <p:spPr>
          <a:xfrm>
            <a:off x="0" y="-2378"/>
            <a:ext cx="9144000" cy="6860377"/>
          </a:xfrm>
          <a:prstGeom prst="rect">
            <a:avLst/>
          </a:prstGeom>
          <a:noFill/>
          <a:ln>
            <a:noFill/>
          </a:ln>
        </p:spPr>
      </p:pic>
      <p:sp>
        <p:nvSpPr>
          <p:cNvPr id="310" name="Google Shape;310;p39"/>
          <p:cNvSpPr txBox="1">
            <a:spLocks noGrp="1"/>
          </p:cNvSpPr>
          <p:nvPr>
            <p:ph type="title"/>
          </p:nvPr>
        </p:nvSpPr>
        <p:spPr>
          <a:xfrm>
            <a:off x="457200" y="260648"/>
            <a:ext cx="8686800" cy="1143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7030A0"/>
              </a:buClr>
              <a:buSzPts val="3000"/>
              <a:buFont typeface="Century Schoolbook"/>
              <a:buNone/>
            </a:pPr>
            <a:r>
              <a:rPr lang="pt-BR" b="1">
                <a:solidFill>
                  <a:srgbClr val="7030A0"/>
                </a:solidFill>
              </a:rPr>
              <a:t>ESTRUTURA DE DIRETÓRIOS LINUX</a:t>
            </a:r>
            <a:endParaRPr/>
          </a:p>
        </p:txBody>
      </p:sp>
      <p:sp>
        <p:nvSpPr>
          <p:cNvPr id="311" name="Google Shape;311;p39"/>
          <p:cNvSpPr txBox="1">
            <a:spLocks noGrp="1"/>
          </p:cNvSpPr>
          <p:nvPr>
            <p:ph type="body" idx="1"/>
          </p:nvPr>
        </p:nvSpPr>
        <p:spPr>
          <a:xfrm>
            <a:off x="0" y="1988840"/>
            <a:ext cx="8928992" cy="383704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240"/>
              <a:buNone/>
            </a:pPr>
            <a:r>
              <a:rPr lang="pt-BR" sz="3200">
                <a:solidFill>
                  <a:srgbClr val="0070C0"/>
                </a:solidFill>
              </a:rPr>
              <a:t>Por que estudar primeiro a organização dos arquivos? </a:t>
            </a:r>
            <a:r>
              <a:rPr lang="pt-BR" sz="3200"/>
              <a:t>A reposta é simples. Conhecendo a distribuição dos arquivos (dados) na árvore de diretórios, fica mais fácil entender o que as aplicações e ferramentas devem fazer.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40"/>
          <p:cNvPicPr preferRelativeResize="0"/>
          <p:nvPr/>
        </p:nvPicPr>
        <p:blipFill rotWithShape="1">
          <a:blip r:embed="rId3">
            <a:alphaModFix/>
          </a:blip>
          <a:srcRect/>
          <a:stretch/>
        </p:blipFill>
        <p:spPr>
          <a:xfrm>
            <a:off x="-397" y="-297"/>
            <a:ext cx="9144793" cy="6858594"/>
          </a:xfrm>
          <a:prstGeom prst="rect">
            <a:avLst/>
          </a:prstGeom>
          <a:noFill/>
          <a:ln>
            <a:noFill/>
          </a:ln>
        </p:spPr>
      </p:pic>
      <p:pic>
        <p:nvPicPr>
          <p:cNvPr id="317" name="Google Shape;317;p40"/>
          <p:cNvPicPr preferRelativeResize="0">
            <a:picLocks noGrp="1"/>
          </p:cNvPicPr>
          <p:nvPr>
            <p:ph type="body" idx="1"/>
          </p:nvPr>
        </p:nvPicPr>
        <p:blipFill rotWithShape="1">
          <a:blip r:embed="rId4">
            <a:alphaModFix/>
          </a:blip>
          <a:srcRect/>
          <a:stretch/>
        </p:blipFill>
        <p:spPr>
          <a:xfrm>
            <a:off x="264966" y="548680"/>
            <a:ext cx="8879430" cy="5434566"/>
          </a:xfrm>
          <a:prstGeom prst="rect">
            <a:avLst/>
          </a:prstGeom>
          <a:noFill/>
          <a:ln>
            <a:noFill/>
          </a:ln>
        </p:spPr>
      </p:pic>
    </p:spTree>
  </p:cSld>
  <p:clrMapOvr>
    <a:masterClrMapping/>
  </p:clrMapOvr>
</p:sld>
</file>

<file path=ppt/theme/theme1.xml><?xml version="1.0" encoding="utf-8"?>
<a:theme xmlns:a="http://schemas.openxmlformats.org/drawingml/2006/main" name="Balcão Envidraçado">
  <a:themeElements>
    <a:clrScheme name="Balcão Envidraçado">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xcelência">
  <a:themeElements>
    <a:clrScheme name="Excelênci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4549</Words>
  <Application>Microsoft Office PowerPoint</Application>
  <PresentationFormat>Apresentação na tela (4:3)</PresentationFormat>
  <Paragraphs>295</Paragraphs>
  <Slides>75</Slides>
  <Notes>75</Notes>
  <HiddenSlides>0</HiddenSlides>
  <MMClips>0</MMClips>
  <ScaleCrop>false</ScaleCrop>
  <HeadingPairs>
    <vt:vector size="6" baseType="variant">
      <vt:variant>
        <vt:lpstr>Fontes usadas</vt:lpstr>
      </vt:variant>
      <vt:variant>
        <vt:i4>8</vt:i4>
      </vt:variant>
      <vt:variant>
        <vt:lpstr>Tema</vt:lpstr>
      </vt:variant>
      <vt:variant>
        <vt:i4>3</vt:i4>
      </vt:variant>
      <vt:variant>
        <vt:lpstr>Títulos de slides</vt:lpstr>
      </vt:variant>
      <vt:variant>
        <vt:i4>75</vt:i4>
      </vt:variant>
    </vt:vector>
  </HeadingPairs>
  <TitlesOfParts>
    <vt:vector size="86" baseType="lpstr">
      <vt:lpstr>Noto Sans Symbols</vt:lpstr>
      <vt:lpstr>Verdana</vt:lpstr>
      <vt:lpstr>Calibri</vt:lpstr>
      <vt:lpstr>Arial</vt:lpstr>
      <vt:lpstr>Century Schoolbook</vt:lpstr>
      <vt:lpstr>Courier New</vt:lpstr>
      <vt:lpstr>Times New Roman</vt:lpstr>
      <vt:lpstr>Lato</vt:lpstr>
      <vt:lpstr>Balcão Envidraçado</vt:lpstr>
      <vt:lpstr>Office Theme</vt:lpstr>
      <vt:lpstr>Excelência</vt:lpstr>
      <vt:lpstr>Apresentação do PowerPoint</vt:lpstr>
      <vt:lpstr>Conteúdo Programático do sistema Operacional</vt:lpstr>
      <vt:lpstr>Conteúdo Programático da aula</vt:lpstr>
      <vt:lpstr>Apresentação do PowerPoint</vt:lpstr>
      <vt:lpstr>ESTRUTURA DE DIRETÓRIOS LINUX</vt:lpstr>
      <vt:lpstr>ESTRUTURA DE DIRETÓRIOS LINUX</vt:lpstr>
      <vt:lpstr>ESTRUTURA DE DIRETÓRIOS LINUX</vt:lpstr>
      <vt:lpstr>ESTRUTURA DE DIRETÓRIOS LINUX</vt:lpstr>
      <vt:lpstr>Apresentação do PowerPoint</vt:lpstr>
      <vt:lpstr>/ - raiz</vt:lpstr>
      <vt:lpstr>/bin</vt:lpstr>
      <vt:lpstr>/boot</vt:lpstr>
      <vt:lpstr>/dev</vt:lpstr>
      <vt:lpstr>/home</vt:lpstr>
      <vt:lpstr>/lib</vt:lpstr>
      <vt:lpstr>/media e /mnt</vt:lpstr>
      <vt:lpstr>/opt</vt:lpstr>
      <vt:lpstr>/proc</vt:lpstr>
      <vt:lpstr>/root</vt:lpstr>
      <vt:lpstr>/sbin</vt:lpstr>
      <vt:lpstr>/srv</vt:lpstr>
      <vt:lpstr>/tmp</vt:lpstr>
      <vt:lpstr>/usr</vt:lpstr>
      <vt:lpstr>/var</vt:lpstr>
      <vt:lpstr>/etc</vt:lpstr>
      <vt:lpstr>/cdrom</vt:lpstr>
      <vt:lpstr>lost+found </vt:lpstr>
      <vt:lpstr>Reconhecimento dos Dispositivos de Armazenamento</vt:lpstr>
      <vt:lpstr>Nomenclatura de Dispositivos  </vt:lpstr>
      <vt:lpstr>SISTEMA DE ARQUIVOS E PARTICIONAMENTO</vt:lpstr>
      <vt:lpstr>O que é um dispositivo?</vt:lpstr>
      <vt:lpstr>Nomenclatura de Dispositivos  </vt:lpstr>
      <vt:lpstr>Nomenclatura de Dispositivos  </vt:lpstr>
      <vt:lpstr>Programas Particionadores</vt:lpstr>
      <vt:lpstr>Exemplo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Sistema de Arquivos</vt:lpstr>
      <vt:lpstr>Sistema de Arquivos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Usuário</dc:creator>
  <cp:lastModifiedBy>Usuário</cp:lastModifiedBy>
  <cp:revision>1</cp:revision>
  <dcterms:modified xsi:type="dcterms:W3CDTF">2020-09-29T23:41:44Z</dcterms:modified>
</cp:coreProperties>
</file>