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3CF91B0-02DE-4D74-AE2C-C08E217456E8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B65C156-089F-4200-9D01-9E82C964A7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2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91B0-02DE-4D74-AE2C-C08E217456E8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156-089F-4200-9D01-9E82C964A7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70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91B0-02DE-4D74-AE2C-C08E217456E8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156-089F-4200-9D01-9E82C964A7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586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91B0-02DE-4D74-AE2C-C08E217456E8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156-089F-4200-9D01-9E82C964A7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404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91B0-02DE-4D74-AE2C-C08E217456E8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156-089F-4200-9D01-9E82C964A7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83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91B0-02DE-4D74-AE2C-C08E217456E8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156-089F-4200-9D01-9E82C964A7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084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91B0-02DE-4D74-AE2C-C08E217456E8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156-089F-4200-9D01-9E82C964A7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977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91B0-02DE-4D74-AE2C-C08E217456E8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156-089F-4200-9D01-9E82C964A7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167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91B0-02DE-4D74-AE2C-C08E217456E8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156-089F-4200-9D01-9E82C964A7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76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91B0-02DE-4D74-AE2C-C08E217456E8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156-089F-4200-9D01-9E82C964A7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39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91B0-02DE-4D74-AE2C-C08E217456E8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156-089F-4200-9D01-9E82C964A7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73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91B0-02DE-4D74-AE2C-C08E217456E8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156-089F-4200-9D01-9E82C964A7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28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91B0-02DE-4D74-AE2C-C08E217456E8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156-089F-4200-9D01-9E82C964A7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93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91B0-02DE-4D74-AE2C-C08E217456E8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156-089F-4200-9D01-9E82C964A7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31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91B0-02DE-4D74-AE2C-C08E217456E8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156-089F-4200-9D01-9E82C964A7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6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91B0-02DE-4D74-AE2C-C08E217456E8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156-089F-4200-9D01-9E82C964A7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73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91B0-02DE-4D74-AE2C-C08E217456E8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156-089F-4200-9D01-9E82C964A7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50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3CF91B0-02DE-4D74-AE2C-C08E217456E8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B65C156-089F-4200-9D01-9E82C964A7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39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5874" y="2052805"/>
            <a:ext cx="9095873" cy="235877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 smtClean="0"/>
              <a:t>Possíveis problemas</a:t>
            </a:r>
            <a:br>
              <a:rPr lang="pt-BR" b="1" i="1" dirty="0" smtClean="0"/>
            </a:br>
            <a:r>
              <a:rPr lang="pt-BR" b="1" i="1" dirty="0" smtClean="0"/>
              <a:t>de</a:t>
            </a:r>
            <a:br>
              <a:rPr lang="pt-BR" b="1" i="1" dirty="0" smtClean="0"/>
            </a:br>
            <a:r>
              <a:rPr lang="pt-BR" b="1" i="1" dirty="0" smtClean="0"/>
              <a:t>placa-mãe e processador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280703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dirty="0" smtClean="0"/>
              <a:t>Placas-mães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placa-mãe e uma das partes mais importantes de um computador, responsável por conectar e interligar todos os componentes, como o processador com a memoria, permitindo um tráfego de informação entre o usuário e o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921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dirty="0" smtClean="0"/>
              <a:t>Problema com a sujeira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Um problema mais comum do que possa imaginar, a poeira pode provoca um aumento significativo na temperatura, por causa da dificuldade de ventilação do ar, causando um baixo desempenho e travamentos.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Mas não se preocupe, geralmente basta apenas uma boa limpeza a cada seis meses e manter o computador em um ambiente livre de poeiras não resolva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626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dirty="0" smtClean="0"/>
              <a:t>Energia insuficiente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hora de montar seu computador, você deve ficar atento a fonte de energia que for adquirir, pois uma fonte que possui uma capacidade inferior e que não consiga suporta sua placa-mãe, pode acarretar baixo desempenho ou ate mesmo nem ligar o computador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78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dirty="0" smtClean="0"/>
              <a:t>Problemas com a memória RAM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estiver com problema de velocidade ou com travamentos, um dos motivos pode ser a memória RAM, esta peça deve sempre </a:t>
            </a:r>
            <a:r>
              <a:rPr lang="pt-BR" dirty="0" smtClean="0"/>
              <a:t>estar sempre </a:t>
            </a:r>
            <a:r>
              <a:rPr lang="pt-BR" dirty="0" smtClean="0"/>
              <a:t>bem encaixada como também dever ser compatível com sua placa-mãe, para que ela possa usar toda velocidade disponível e qualidade para seu computador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63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dirty="0" smtClean="0"/>
              <a:t>Processador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Assim como a placa-mãe o processador e um peça super importante de seu computador, </a:t>
            </a:r>
            <a:r>
              <a:rPr lang="pt-BR" dirty="0" smtClean="0"/>
              <a:t>alguns gostam de dizer que é o cérebro do computador, responsável por efetuar os cálculos necessários para realizar as tarefas que o </a:t>
            </a:r>
            <a:r>
              <a:rPr lang="pt-BR" dirty="0" smtClean="0"/>
              <a:t>usurário ou o sistema </a:t>
            </a:r>
            <a:r>
              <a:rPr lang="pt-BR" dirty="0" smtClean="0"/>
              <a:t>solicita.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729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 </a:t>
            </a:r>
            <a:r>
              <a:rPr lang="pt-BR" b="1" i="1" dirty="0" smtClean="0"/>
              <a:t>Superaquecimento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 mesmo jeito que a placa-mãe </a:t>
            </a:r>
            <a:r>
              <a:rPr lang="pt-BR" dirty="0" smtClean="0"/>
              <a:t>tem problemas com poeiras, o processador também possui este mesmo inimigo, e geralmente os problemas apresentados são bem semelhantes, um superaquecimento que causa lentidão e travamentos constantes</a:t>
            </a:r>
          </a:p>
          <a:p>
            <a:endParaRPr lang="pt-BR" dirty="0"/>
          </a:p>
          <a:p>
            <a:r>
              <a:rPr lang="pt-BR" dirty="0" smtClean="0"/>
              <a:t>Solução e bem simples</a:t>
            </a:r>
            <a:r>
              <a:rPr lang="pt-BR" dirty="0" smtClean="0"/>
              <a:t>, </a:t>
            </a:r>
            <a:r>
              <a:rPr lang="pt-BR" smtClean="0"/>
              <a:t>como acontece </a:t>
            </a:r>
            <a:r>
              <a:rPr lang="pt-BR" dirty="0" smtClean="0"/>
              <a:t>a placa-mãe, basta uma boa limpeza e manter em lugares bem limpos.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2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 </a:t>
            </a:r>
            <a:r>
              <a:rPr lang="pt-BR" b="1" i="1" dirty="0" smtClean="0"/>
              <a:t>Sobrecarregado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Sempre e bom termos cuidado com a capacidade em que seu processador trabalha, quando se utiliza mais ações que o processador consegue trabalha, pode se obter um baixo desempenho e também diminuir sua vida útil, podemos ate definir algumas ações como prioridade para poder tentar melhor seu desempenho, mas mesmo assim ele ira continuar sobrecarregado</a:t>
            </a:r>
          </a:p>
          <a:p>
            <a:endParaRPr lang="pt-BR" dirty="0"/>
          </a:p>
          <a:p>
            <a:r>
              <a:rPr lang="pt-BR" dirty="0" smtClean="0"/>
              <a:t>Então antes de adquirir um processador, verifique se ele atende perfeitamente a suas necessidades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321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</TotalTime>
  <Words>392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Íon - Sala da Diretoria</vt:lpstr>
      <vt:lpstr>Possíveis problemas de placa-mãe e processador</vt:lpstr>
      <vt:lpstr>Placas-mães</vt:lpstr>
      <vt:lpstr>Problema com a sujeira</vt:lpstr>
      <vt:lpstr>Energia insuficiente</vt:lpstr>
      <vt:lpstr>Problemas com a memória RAM</vt:lpstr>
      <vt:lpstr>Processador</vt:lpstr>
      <vt:lpstr> Superaquecimento </vt:lpstr>
      <vt:lpstr> Sobrecarregado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Possíveis problemas de uma placa-mãe e processador</dc:title>
  <dc:creator>Usuário</dc:creator>
  <cp:lastModifiedBy>Usuário</cp:lastModifiedBy>
  <cp:revision>11</cp:revision>
  <dcterms:created xsi:type="dcterms:W3CDTF">2020-09-16T00:01:20Z</dcterms:created>
  <dcterms:modified xsi:type="dcterms:W3CDTF">2020-09-16T22:53:35Z</dcterms:modified>
</cp:coreProperties>
</file>