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uli"/>
      <p:regular r:id="rId13"/>
      <p:bold r:id="rId14"/>
      <p:italic r:id="rId15"/>
      <p:boldItalic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uli-regular.fntdata"/><Relationship Id="rId12" Type="http://schemas.openxmlformats.org/officeDocument/2006/relationships/slide" Target="slides/slide8.xml"/><Relationship Id="rId15" Type="http://schemas.openxmlformats.org/officeDocument/2006/relationships/font" Target="fonts/Muli-italic.fntdata"/><Relationship Id="rId14" Type="http://schemas.openxmlformats.org/officeDocument/2006/relationships/font" Target="fonts/Muli-bold.fntdata"/><Relationship Id="rId17" Type="http://schemas.openxmlformats.org/officeDocument/2006/relationships/font" Target="fonts/ArialBlack-regular.fntdata"/><Relationship Id="rId16" Type="http://schemas.openxmlformats.org/officeDocument/2006/relationships/font" Target="fonts/Muli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92698d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92698d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bff4e1e1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bff4e1e1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ff4e1e1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ff4e1e1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ff4e1e1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ff4e1e1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ff4e1e1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bff4e1e1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ff4e1e1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ff4e1e1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ff4e1e1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bff4e1e1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1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 Black"/>
                <a:ea typeface="Arial Black"/>
                <a:cs typeface="Arial Black"/>
                <a:sym typeface="Arial Black"/>
              </a:rPr>
              <a:t>Escape Filas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3707200" y="2121950"/>
            <a:ext cx="525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Gustavo Merini, Marcelo Wippel, Wallace Reetz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70625" y="2891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grpSp>
        <p:nvGrpSpPr>
          <p:cNvPr id="185" name="Google Shape;185;p27"/>
          <p:cNvGrpSpPr/>
          <p:nvPr/>
        </p:nvGrpSpPr>
        <p:grpSpPr>
          <a:xfrm>
            <a:off x="4432934" y="1596781"/>
            <a:ext cx="278152" cy="345818"/>
            <a:chOff x="0" y="46600"/>
            <a:chExt cx="3121800" cy="5004600"/>
          </a:xfrm>
        </p:grpSpPr>
        <p:sp>
          <p:nvSpPr>
            <p:cNvPr id="186" name="Google Shape;186;p2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7"/>
          <p:cNvSpPr txBox="1"/>
          <p:nvPr/>
        </p:nvSpPr>
        <p:spPr>
          <a:xfrm>
            <a:off x="4919125" y="153823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Tempo é precioso</a:t>
            </a:r>
            <a:endParaRPr sz="24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4919125" y="2340300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Ninguém gosta de filas</a:t>
            </a:r>
            <a:endParaRPr sz="24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919125" y="3142363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Não sabemos se um local terá fila ou não</a:t>
            </a:r>
            <a:endParaRPr sz="24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919125" y="3376313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93" name="Google Shape;193;p27"/>
          <p:cNvGrpSpPr/>
          <p:nvPr/>
        </p:nvGrpSpPr>
        <p:grpSpPr>
          <a:xfrm>
            <a:off x="4432934" y="2398856"/>
            <a:ext cx="278152" cy="345818"/>
            <a:chOff x="0" y="46600"/>
            <a:chExt cx="3121800" cy="5004600"/>
          </a:xfrm>
        </p:grpSpPr>
        <p:sp>
          <p:nvSpPr>
            <p:cNvPr id="194" name="Google Shape;194;p2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4432934" y="3200931"/>
            <a:ext cx="278152" cy="345818"/>
            <a:chOff x="0" y="46600"/>
            <a:chExt cx="3121800" cy="5004600"/>
          </a:xfrm>
        </p:grpSpPr>
        <p:sp>
          <p:nvSpPr>
            <p:cNvPr id="198" name="Google Shape;198;p2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6664" l="0" r="0" t="0"/>
          <a:stretch/>
        </p:blipFill>
        <p:spPr>
          <a:xfrm>
            <a:off x="0" y="1183975"/>
            <a:ext cx="4108875" cy="29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215350" y="7258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4134200" y="-100"/>
            <a:ext cx="4697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.js;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GraphQL;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-10420" r="10420" t="0"/>
          <a:stretch/>
        </p:blipFill>
        <p:spPr>
          <a:xfrm>
            <a:off x="392175" y="2255013"/>
            <a:ext cx="931650" cy="119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401" y="3004350"/>
            <a:ext cx="1849450" cy="18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5">
            <a:alphaModFix/>
          </a:blip>
          <a:srcRect b="31270" l="0" r="0" t="35000"/>
          <a:stretch/>
        </p:blipFill>
        <p:spPr>
          <a:xfrm>
            <a:off x="5194725" y="3984950"/>
            <a:ext cx="2576025" cy="8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0000" y="1918000"/>
            <a:ext cx="2096224" cy="13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3538" y="398487"/>
            <a:ext cx="3518400" cy="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4134200" y="-100"/>
            <a:ext cx="4697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aplicativo deve permitir o usuário efetuar um cadastro na aplicação;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aplicativo deve permitir o usuário efetuar login na aplicação;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aplicativo deve permitir ao usuário reportar filas no local que estiver;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aplicativo deve permitir ao usuário uma interface com o nível de filas dos locais próximos;</a:t>
            </a:r>
            <a:endParaRPr sz="24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23981" r="21052" t="0"/>
          <a:stretch/>
        </p:blipFill>
        <p:spPr>
          <a:xfrm>
            <a:off x="310550" y="2230275"/>
            <a:ext cx="1601275" cy="2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4">
            <a:alphaModFix/>
          </a:blip>
          <a:srcRect b="0" l="22043" r="23635" t="0"/>
          <a:stretch/>
        </p:blipFill>
        <p:spPr>
          <a:xfrm>
            <a:off x="1911825" y="2230275"/>
            <a:ext cx="1649825" cy="2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41525" y="35705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4134200" y="0"/>
            <a:ext cx="4697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aplicativo deve ser compatível com Android e IOS;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será autenticado via usuário e senha;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dos usuários devem ser armazenados de forma criptografada;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interface do aplicativo deverá ser simples e intuitiva para fácil compreensão do usuário;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estar disponível 24 horas por dia;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20805" r="20653" t="0"/>
          <a:stretch/>
        </p:blipFill>
        <p:spPr>
          <a:xfrm>
            <a:off x="1125750" y="2552350"/>
            <a:ext cx="1591575" cy="26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97075" y="832575"/>
            <a:ext cx="3841200" cy="18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anteriores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4134200" y="0"/>
            <a:ext cx="4697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Experiência com Node.js;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Conhecimento no Firebase;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Pouca experiência com React Native;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Pouco conhecimento em GraphQL;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50" y="2477450"/>
            <a:ext cx="2400076" cy="24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97075" y="832575"/>
            <a:ext cx="3841200" cy="18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Lições</a:t>
            </a:r>
            <a:r>
              <a:rPr lang="pt-BR"/>
              <a:t> aprendidas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4134200" y="0"/>
            <a:ext cx="4697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Planejado x executado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Experiência com as tecnologias adotadas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Aprendizado no Domínio do problema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Aspectos da Gestão do projeto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➔"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Quais seriam as tecnologias utilizadas se fosse para iniciar o projeto novamente?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38" y="2717175"/>
            <a:ext cx="2121524" cy="21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 Black"/>
                <a:ea typeface="Arial Black"/>
                <a:cs typeface="Arial Black"/>
                <a:sym typeface="Arial Black"/>
              </a:rPr>
              <a:t>Escape Filas</a:t>
            </a:r>
            <a:endParaRPr/>
          </a:p>
        </p:txBody>
      </p:sp>
      <p:sp>
        <p:nvSpPr>
          <p:cNvPr id="247" name="Google Shape;247;p33"/>
          <p:cNvSpPr txBox="1"/>
          <p:nvPr>
            <p:ph idx="1" type="subTitle"/>
          </p:nvPr>
        </p:nvSpPr>
        <p:spPr>
          <a:xfrm>
            <a:off x="3707200" y="2121950"/>
            <a:ext cx="525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Gustavo Merini, Marcelo Wippel, Wallace Reetz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