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Default Extension="json" ContentType="application/json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  <p:defaultTextStyle>
    <a:defPPr>
      <a:defRPr lang="en-us"/>
    </a:defPPr>
    <a:lvl1pPr marL="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notesMaster" Target="notesMasters/notesMaster1.xml"/>
  <Relationship Id="rId4" Type="http://schemas.openxmlformats.org/officeDocument/2006/relationships/slide" Target="slides/slide1.xml"/>
  <Relationship Id="rId5" Type="http://schemas.openxmlformats.org/officeDocument/2006/relationships/slide" Target="slides/slide2.xml"/>
  <Relationship Id="rId6" Type="http://schemas.openxmlformats.org/officeDocument/2006/relationships/slide" Target="slides/slide3.xml"/>
  <Relationship Id="rId7" Type="http://schemas.openxmlformats.org/officeDocument/2006/relationships/slide" Target="slides/slide4.xml"/>
  <Relationship Id="rId8" Type="http://schemas.openxmlformats.org/officeDocument/2006/relationships/slide" Target="slides/slide5.xml"/>
  <Relationship Id="rId9" Type="http://schemas.openxmlformats.org/officeDocument/2006/relationships/presProps" Target="presProps.xml"/>
  <Relationship Id="rId10" Type="http://schemas.openxmlformats.org/officeDocument/2006/relationships/viewProps" Target="viewProps.xml"/>
  <Relationship Id="rId11" Type="http://schemas.openxmlformats.org/officeDocument/2006/relationships/tableStyles" Target="tableStyles.xml"/>
</Relationships>

</file>

<file path=ppt/notesMasters/_rels/notesMaster1.xml.rels><?xml version="1.0" encoding="UTF-8" standalone="yes"?>
<Relationships xmlns="http://schemas.openxmlformats.org/package/2006/relationships">
  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98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1.xml"/>
  <Relationship Id="rId2" Type="http://schemas.openxmlformats.org/officeDocument/2006/relationships/notesMaster" Target="../notesMasters/notesMaster1.xml"/>
</Relationships>

</file>

<file path=ppt/notesSlides/_rels/notesSlide2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2.xml"/>
  <Relationship Id="rId2" Type="http://schemas.openxmlformats.org/officeDocument/2006/relationships/notesMaster" Target="../notesMasters/notesMaster1.xml"/>
</Relationships>

</file>

<file path=ppt/notesSlides/_rels/notesSlide3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3.xml"/>
  <Relationship Id="rId2" Type="http://schemas.openxmlformats.org/officeDocument/2006/relationships/notesMaster" Target="../notesMasters/notesMaster1.xml"/>
</Relationships>

</file>

<file path=ppt/notesSlides/_rels/notesSlide4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4.xml"/>
  <Relationship Id="rId2" Type="http://schemas.openxmlformats.org/officeDocument/2006/relationships/notesMaster" Target="../notesMasters/notesMaster1.xml"/>
</Relationships>

</file>

<file path=ppt/notesSlides/_rels/notesSlide5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5.xml"/>
  <Relationship Id="rId2" Type="http://schemas.openxmlformats.org/officeDocument/2006/relationships/notesMaster" Target="../notesMasters/notesMaster1.xml"/>
</Relationships>
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for title"/>
          <p:cNvSpPr>
            <a:spLocks noGrp="1"/>
          </p:cNvSpPr>
          <p:nvPr>
            <p:ph type="title" idx="0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</p:spPr>
        <p:txBody>
          <a:bodyPr lIns="91440" rIns="91440" tIns="45720" bIns="45720" rtlCol="0" anchor="b">
            <a:normAutofit/>
          </a:bodyPr>
          <a:lstStyle>
            <a:lvl1pPr algn="ctr">
              <a:buNone/>
              <a:spcBef>
                <a:spcPts val="0"/>
              </a:spcBef>
              <a:spcAft>
                <a:spcPts val="0"/>
              </a:spcAft>
              <a:defRPr sz="5200"/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2" name="Placeholder for subTitle"/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 algn="ctr">
              <a:buNone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/>
            </a:lvl1pPr>
          </a:lstStyle>
          <a:p>
            <a:pPr/>
            <a:r>
              <a:t>Click to edit master subtitle style</a:t>
            </a:r>
            <a:endParaRPr/>
          </a:p>
        </p:txBody>
      </p:sp>
      <p:sp>
        <p:nvSpPr>
          <p:cNvPr id="3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BC34A05F-58EB-2ED2-3FD2-44486F0A6BA3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for title"/>
          <p:cNvSpPr>
            <a:spLocks noGrp="1"/>
          </p:cNvSpPr>
          <p:nvPr>
            <p:ph type="title" idx="0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</p:spPr>
        <p:txBody>
          <a:bodyPr lIns="91440" rIns="91440" tIns="45720" bIns="45720" rtlCol="0" anchor="b">
            <a:normAutofit/>
          </a:bodyPr>
          <a:lstStyle>
            <a:lvl1pPr algn="ctr">
              <a:buNone/>
              <a:spcBef>
                <a:spcPts val="0"/>
              </a:spcBef>
              <a:spcAft>
                <a:spcPts val="0"/>
              </a:spcAft>
              <a:defRPr sz="12000"/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28" name="Placeholder for body"/>
          <p:cNvSpPr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/>
            </a:lvl1pPr>
            <a:lvl2pPr algn="ctr">
              <a:spcBef>
                <a:spcPts val="1600"/>
              </a:spcBef>
              <a:spcAft>
                <a:spcPts val="0"/>
              </a:spcAft>
              <a:defRPr/>
            </a:lvl2pPr>
            <a:lvl3pPr algn="ctr">
              <a:spcBef>
                <a:spcPts val="1600"/>
              </a:spcBef>
              <a:spcAft>
                <a:spcPts val="0"/>
              </a:spcAft>
              <a:defRPr/>
            </a:lvl3pPr>
            <a:lvl4pPr algn="ctr">
              <a:spcBef>
                <a:spcPts val="1600"/>
              </a:spcBef>
              <a:spcAft>
                <a:spcPts val="0"/>
              </a:spcAft>
              <a:defRPr/>
            </a:lvl4pPr>
            <a:lvl5pPr algn="ctr">
              <a:spcBef>
                <a:spcPts val="1600"/>
              </a:spcBef>
              <a:spcAft>
                <a:spcPts val="0"/>
              </a:spcAft>
              <a:defRPr/>
            </a:lvl5pPr>
            <a:lvl6pPr algn="ctr">
              <a:spcBef>
                <a:spcPts val="1600"/>
              </a:spcBef>
              <a:spcAft>
                <a:spcPts val="0"/>
              </a:spcAft>
              <a:defRPr/>
            </a:lvl6pPr>
            <a:lvl7pPr algn="ctr">
              <a:spcBef>
                <a:spcPts val="1600"/>
              </a:spcBef>
              <a:spcAft>
                <a:spcPts val="0"/>
              </a:spcAft>
              <a:defRPr/>
            </a:lvl7pPr>
            <a:lvl8pPr algn="ctr">
              <a:spcBef>
                <a:spcPts val="1600"/>
              </a:spcBef>
              <a:spcAft>
                <a:spcPts val="0"/>
              </a:spcAft>
              <a:defRPr/>
            </a:lvl8pPr>
            <a:lvl9pPr algn="ctr">
              <a:spcBef>
                <a:spcPts val="1600"/>
              </a:spcBef>
              <a:spcAft>
                <a:spcPts val="1600"/>
              </a:spcAft>
              <a:defRPr/>
            </a:lvl9pPr>
          </a:lstStyle>
          <a:p>
            <a:pPr/>
            <a:r>
              <a:t>First level</a:t>
            </a:r>
            <a:endParaRPr/>
          </a:p>
          <a:p>
            <a:pPr lvl="1"/>
            <a:r>
              <a:t>Second level</a:t>
            </a:r>
            <a:endParaRPr/>
          </a:p>
          <a:p>
            <a:pPr lvl="2"/>
            <a:r>
              <a:t>Third level</a:t>
            </a:r>
            <a:endParaRPr/>
          </a:p>
          <a:p>
            <a:pPr lvl="3"/>
            <a:r>
              <a:t>Fourth level</a:t>
            </a:r>
            <a:endParaRPr/>
          </a:p>
          <a:p>
            <a:pPr lvl="4"/>
            <a:r>
              <a:t>Fifth level</a:t>
            </a:r>
            <a:endParaRPr/>
          </a:p>
          <a:p>
            <a:pPr lvl="5"/>
            <a:r>
              <a:t>Sixth level</a:t>
            </a:r>
            <a:endParaRPr/>
          </a:p>
          <a:p>
            <a:pPr lvl="6"/>
            <a:r>
              <a:t>Seventh level</a:t>
            </a:r>
            <a:endParaRPr/>
          </a:p>
          <a:p>
            <a:pPr lvl="7"/>
            <a:r>
              <a:t>Eighth level</a:t>
            </a:r>
            <a:endParaRPr/>
          </a:p>
          <a:p>
            <a:pPr lvl="8"/>
            <a:r>
              <a:t>Ninth level</a:t>
            </a:r>
            <a:endParaRPr/>
          </a:p>
        </p:txBody>
      </p:sp>
      <p:sp>
        <p:nvSpPr>
          <p:cNvPr id="29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8ED294FE-3315-8B98-5C04-DCCC813249B4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for sldNum"/>
          <p:cNvSpPr>
            <a:spLocks noGrp="1"/>
          </p:cNvSpPr>
          <p:nvPr>
            <p:ph type="sldNum" idx="0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310BD26B-22C8-1C76-0B11-8A2F2B6FB2A4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for title"/>
          <p:cNvSpPr>
            <a:spLocks noGrp="1"/>
          </p:cNvSpPr>
          <p:nvPr>
            <p:ph type="title" idx="0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 algn="ctr">
              <a:buNone/>
              <a:spcBef>
                <a:spcPts val="0"/>
              </a:spcBef>
              <a:spcAft>
                <a:spcPts val="0"/>
              </a:spcAft>
              <a:defRPr sz="3600"/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5" name="Placeholder for sldNum"/>
          <p:cNvSpPr>
            <a:spLocks noGrp="1"/>
          </p:cNvSpPr>
          <p:nvPr>
            <p:ph type="sldNum" idx="1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F7EE0CD0-FD61-5F3A-530D-E47FB803321E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for title"/>
          <p:cNvSpPr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>
              <a:buNone/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7" name="Placeholder for body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>
              <a:spcBef>
                <a:spcPts val="1600"/>
              </a:spcBef>
              <a:spcAft>
                <a:spcPts val="0"/>
              </a:spcAft>
              <a:defRPr/>
            </a:lvl2pPr>
            <a:lvl3pPr>
              <a:spcBef>
                <a:spcPts val="1600"/>
              </a:spcBef>
              <a:spcAft>
                <a:spcPts val="0"/>
              </a:spcAft>
              <a:defRPr/>
            </a:lvl3pPr>
            <a:lvl4pPr>
              <a:spcBef>
                <a:spcPts val="1600"/>
              </a:spcBef>
              <a:spcAft>
                <a:spcPts val="0"/>
              </a:spcAft>
              <a:defRPr/>
            </a:lvl4pPr>
            <a:lvl5pPr>
              <a:spcBef>
                <a:spcPts val="1600"/>
              </a:spcBef>
              <a:spcAft>
                <a:spcPts val="0"/>
              </a:spcAft>
              <a:defRPr/>
            </a:lvl5pPr>
            <a:lvl6pPr>
              <a:spcBef>
                <a:spcPts val="1600"/>
              </a:spcBef>
              <a:spcAft>
                <a:spcPts val="0"/>
              </a:spcAft>
              <a:defRPr/>
            </a:lvl6pPr>
            <a:lvl7pPr>
              <a:spcBef>
                <a:spcPts val="1600"/>
              </a:spcBef>
              <a:spcAft>
                <a:spcPts val="0"/>
              </a:spcAft>
              <a:defRPr/>
            </a:lvl7pPr>
            <a:lvl8pPr>
              <a:spcBef>
                <a:spcPts val="1600"/>
              </a:spcBef>
              <a:spcAft>
                <a:spcPts val="0"/>
              </a:spcAft>
              <a:defRPr/>
            </a:lvl8pPr>
            <a:lvl9pPr>
              <a:spcBef>
                <a:spcPts val="1600"/>
              </a:spcBef>
              <a:spcAft>
                <a:spcPts val="1600"/>
              </a:spcAft>
              <a:defRPr/>
            </a:lvl9pPr>
          </a:lstStyle>
          <a:p>
            <a:pPr/>
            <a:r>
              <a:t>First level</a:t>
            </a:r>
            <a:endParaRPr/>
          </a:p>
          <a:p>
            <a:pPr lvl="1"/>
            <a:r>
              <a:t>Second level</a:t>
            </a:r>
            <a:endParaRPr/>
          </a:p>
          <a:p>
            <a:pPr lvl="2"/>
            <a:r>
              <a:t>Third level</a:t>
            </a:r>
            <a:endParaRPr/>
          </a:p>
          <a:p>
            <a:pPr lvl="3"/>
            <a:r>
              <a:t>Fourth level</a:t>
            </a:r>
            <a:endParaRPr/>
          </a:p>
          <a:p>
            <a:pPr lvl="4"/>
            <a:r>
              <a:t>Fifth level</a:t>
            </a:r>
            <a:endParaRPr/>
          </a:p>
          <a:p>
            <a:pPr lvl="5"/>
            <a:r>
              <a:t>Sixth level</a:t>
            </a:r>
            <a:endParaRPr/>
          </a:p>
          <a:p>
            <a:pPr lvl="6"/>
            <a:r>
              <a:t>Seventh level</a:t>
            </a:r>
            <a:endParaRPr/>
          </a:p>
          <a:p>
            <a:pPr lvl="7"/>
            <a:r>
              <a:t>Eighth level</a:t>
            </a:r>
            <a:endParaRPr/>
          </a:p>
          <a:p>
            <a:pPr lvl="8"/>
            <a:r>
              <a:t>Ninth level</a:t>
            </a:r>
            <a:endParaRPr/>
          </a:p>
        </p:txBody>
      </p:sp>
      <p:sp>
        <p:nvSpPr>
          <p:cNvPr id="8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1C9FFE56-6058-9301-79DC-1AAB3971506C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for title"/>
          <p:cNvSpPr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>
              <a:buNone/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10" name="Placeholder for body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/>
            </a:lvl1pPr>
            <a:lvl2pPr>
              <a:spcBef>
                <a:spcPts val="1600"/>
              </a:spcBef>
              <a:spcAft>
                <a:spcPts val="0"/>
              </a:spcAft>
              <a:defRPr sz="1200"/>
            </a:lvl2pPr>
            <a:lvl3pPr>
              <a:spcBef>
                <a:spcPts val="1600"/>
              </a:spcBef>
              <a:spcAft>
                <a:spcPts val="0"/>
              </a:spcAft>
              <a:defRPr sz="1200"/>
            </a:lvl3pPr>
            <a:lvl4pPr>
              <a:spcBef>
                <a:spcPts val="1600"/>
              </a:spcBef>
              <a:spcAft>
                <a:spcPts val="0"/>
              </a:spcAft>
              <a:defRPr sz="1200"/>
            </a:lvl4pPr>
            <a:lvl5pPr>
              <a:spcBef>
                <a:spcPts val="1600"/>
              </a:spcBef>
              <a:spcAft>
                <a:spcPts val="0"/>
              </a:spcAft>
              <a:defRPr sz="1200"/>
            </a:lvl5pPr>
            <a:lvl6pPr>
              <a:spcBef>
                <a:spcPts val="1600"/>
              </a:spcBef>
              <a:spcAft>
                <a:spcPts val="0"/>
              </a:spcAft>
              <a:defRPr sz="1200"/>
            </a:lvl6pPr>
            <a:lvl7pPr>
              <a:spcBef>
                <a:spcPts val="1600"/>
              </a:spcBef>
              <a:spcAft>
                <a:spcPts val="0"/>
              </a:spcAft>
              <a:defRPr sz="1200"/>
            </a:lvl7pPr>
            <a:lvl8pPr>
              <a:spcBef>
                <a:spcPts val="1600"/>
              </a:spcBef>
              <a:spcAft>
                <a:spcPts val="0"/>
              </a:spcAft>
              <a:defRPr sz="1200"/>
            </a:lvl8pPr>
            <a:lvl9pPr>
              <a:spcBef>
                <a:spcPts val="1600"/>
              </a:spcBef>
              <a:spcAft>
                <a:spcPts val="1600"/>
              </a:spcAft>
              <a:defRPr sz="1200"/>
            </a:lvl9pPr>
          </a:lstStyle>
          <a:p>
            <a:pPr/>
            <a:r>
              <a:t>First level</a:t>
            </a:r>
            <a:endParaRPr/>
          </a:p>
          <a:p>
            <a:pPr lvl="1"/>
            <a:r>
              <a:t>Second level</a:t>
            </a:r>
            <a:endParaRPr/>
          </a:p>
          <a:p>
            <a:pPr lvl="2"/>
            <a:r>
              <a:t>Third level</a:t>
            </a:r>
            <a:endParaRPr/>
          </a:p>
          <a:p>
            <a:pPr lvl="3"/>
            <a:r>
              <a:t>Fourth level</a:t>
            </a:r>
            <a:endParaRPr/>
          </a:p>
          <a:p>
            <a:pPr lvl="4"/>
            <a:r>
              <a:t>Fifth level</a:t>
            </a:r>
            <a:endParaRPr/>
          </a:p>
          <a:p>
            <a:pPr lvl="5"/>
            <a:r>
              <a:t>Sixth level</a:t>
            </a:r>
            <a:endParaRPr/>
          </a:p>
          <a:p>
            <a:pPr lvl="6"/>
            <a:r>
              <a:t>Seventh level</a:t>
            </a:r>
            <a:endParaRPr/>
          </a:p>
          <a:p>
            <a:pPr lvl="7"/>
            <a:r>
              <a:t>Eighth level</a:t>
            </a:r>
            <a:endParaRPr/>
          </a:p>
          <a:p>
            <a:pPr lvl="8"/>
            <a:r>
              <a:t>Ninth level</a:t>
            </a:r>
            <a:endParaRPr/>
          </a:p>
        </p:txBody>
      </p:sp>
      <p:sp>
        <p:nvSpPr>
          <p:cNvPr id="11" name="Placeholder for body"/>
          <p:cNvSpPr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/>
            </a:lvl1pPr>
            <a:lvl2pPr>
              <a:spcBef>
                <a:spcPts val="1600"/>
              </a:spcBef>
              <a:spcAft>
                <a:spcPts val="0"/>
              </a:spcAft>
              <a:defRPr sz="1200"/>
            </a:lvl2pPr>
            <a:lvl3pPr>
              <a:spcBef>
                <a:spcPts val="1600"/>
              </a:spcBef>
              <a:spcAft>
                <a:spcPts val="0"/>
              </a:spcAft>
              <a:defRPr sz="1200"/>
            </a:lvl3pPr>
            <a:lvl4pPr>
              <a:spcBef>
                <a:spcPts val="1600"/>
              </a:spcBef>
              <a:spcAft>
                <a:spcPts val="0"/>
              </a:spcAft>
              <a:defRPr sz="1200"/>
            </a:lvl4pPr>
            <a:lvl5pPr>
              <a:spcBef>
                <a:spcPts val="1600"/>
              </a:spcBef>
              <a:spcAft>
                <a:spcPts val="0"/>
              </a:spcAft>
              <a:defRPr sz="1200"/>
            </a:lvl5pPr>
            <a:lvl6pPr>
              <a:spcBef>
                <a:spcPts val="1600"/>
              </a:spcBef>
              <a:spcAft>
                <a:spcPts val="0"/>
              </a:spcAft>
              <a:defRPr sz="1200"/>
            </a:lvl6pPr>
            <a:lvl7pPr>
              <a:spcBef>
                <a:spcPts val="1600"/>
              </a:spcBef>
              <a:spcAft>
                <a:spcPts val="0"/>
              </a:spcAft>
              <a:defRPr sz="1200"/>
            </a:lvl7pPr>
            <a:lvl8pPr>
              <a:spcBef>
                <a:spcPts val="1600"/>
              </a:spcBef>
              <a:spcAft>
                <a:spcPts val="0"/>
              </a:spcAft>
              <a:defRPr sz="1200"/>
            </a:lvl8pPr>
            <a:lvl9pPr>
              <a:spcBef>
                <a:spcPts val="1600"/>
              </a:spcBef>
              <a:spcAft>
                <a:spcPts val="1600"/>
              </a:spcAft>
              <a:defRPr sz="1200"/>
            </a:lvl9pPr>
          </a:lstStyle>
          <a:p>
            <a:pPr/>
            <a:r>
              <a:t>First level</a:t>
            </a:r>
            <a:endParaRPr/>
          </a:p>
          <a:p>
            <a:pPr lvl="1"/>
            <a:r>
              <a:t>Second level</a:t>
            </a:r>
            <a:endParaRPr/>
          </a:p>
          <a:p>
            <a:pPr lvl="2"/>
            <a:r>
              <a:t>Third level</a:t>
            </a:r>
            <a:endParaRPr/>
          </a:p>
          <a:p>
            <a:pPr lvl="3"/>
            <a:r>
              <a:t>Fourth level</a:t>
            </a:r>
            <a:endParaRPr/>
          </a:p>
          <a:p>
            <a:pPr lvl="4"/>
            <a:r>
              <a:t>Fifth level</a:t>
            </a:r>
            <a:endParaRPr/>
          </a:p>
          <a:p>
            <a:pPr lvl="5"/>
            <a:r>
              <a:t>Sixth level</a:t>
            </a:r>
            <a:endParaRPr/>
          </a:p>
          <a:p>
            <a:pPr lvl="6"/>
            <a:r>
              <a:t>Seventh level</a:t>
            </a:r>
            <a:endParaRPr/>
          </a:p>
          <a:p>
            <a:pPr lvl="7"/>
            <a:r>
              <a:t>Eighth level</a:t>
            </a:r>
            <a:endParaRPr/>
          </a:p>
          <a:p>
            <a:pPr lvl="8"/>
            <a:r>
              <a:t>Ninth level</a:t>
            </a:r>
            <a:endParaRPr/>
          </a:p>
        </p:txBody>
      </p:sp>
      <p:sp>
        <p:nvSpPr>
          <p:cNvPr id="12" name="Placeholder for sldNum"/>
          <p:cNvSpPr>
            <a:spLocks noGrp="1"/>
          </p:cNvSpPr>
          <p:nvPr>
            <p:ph type="sldNum" idx="3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80BCD7EA-E307-FBB8-9BD8-FF6FEFA6E4E9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for title"/>
          <p:cNvSpPr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>
              <a:buNone/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14" name="Placeholder for sldNum"/>
          <p:cNvSpPr>
            <a:spLocks noGrp="1"/>
          </p:cNvSpPr>
          <p:nvPr>
            <p:ph type="sldNum" idx="1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1590A614-9919-4672-4ED5-5E74E7F98919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for title"/>
          <p:cNvSpPr>
            <a:spLocks noGrp="1"/>
          </p:cNvSpPr>
          <p:nvPr>
            <p:ph type="title" idx="0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</p:spPr>
        <p:txBody>
          <a:bodyPr lIns="91440" rIns="91440" tIns="45720" bIns="45720" rtlCol="0" anchor="b">
            <a:normAutofit/>
          </a:bodyPr>
          <a:lstStyle>
            <a:lvl1pPr>
              <a:buNone/>
              <a:spcBef>
                <a:spcPts val="0"/>
              </a:spcBef>
              <a:spcAft>
                <a:spcPts val="0"/>
              </a:spcAft>
              <a:defRPr sz="2400"/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16" name="Placeholder for body"/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/>
            </a:lvl1pPr>
            <a:lvl2pPr>
              <a:spcBef>
                <a:spcPts val="1600"/>
              </a:spcBef>
              <a:spcAft>
                <a:spcPts val="0"/>
              </a:spcAft>
              <a:defRPr sz="1200"/>
            </a:lvl2pPr>
            <a:lvl3pPr>
              <a:spcBef>
                <a:spcPts val="1600"/>
              </a:spcBef>
              <a:spcAft>
                <a:spcPts val="0"/>
              </a:spcAft>
              <a:defRPr sz="1200"/>
            </a:lvl3pPr>
            <a:lvl4pPr>
              <a:spcBef>
                <a:spcPts val="1600"/>
              </a:spcBef>
              <a:spcAft>
                <a:spcPts val="0"/>
              </a:spcAft>
              <a:defRPr sz="1200"/>
            </a:lvl4pPr>
            <a:lvl5pPr>
              <a:spcBef>
                <a:spcPts val="1600"/>
              </a:spcBef>
              <a:spcAft>
                <a:spcPts val="0"/>
              </a:spcAft>
              <a:defRPr sz="1200"/>
            </a:lvl5pPr>
            <a:lvl6pPr>
              <a:spcBef>
                <a:spcPts val="1600"/>
              </a:spcBef>
              <a:spcAft>
                <a:spcPts val="0"/>
              </a:spcAft>
              <a:defRPr sz="1200"/>
            </a:lvl6pPr>
            <a:lvl7pPr>
              <a:spcBef>
                <a:spcPts val="1600"/>
              </a:spcBef>
              <a:spcAft>
                <a:spcPts val="0"/>
              </a:spcAft>
              <a:defRPr sz="1200"/>
            </a:lvl7pPr>
            <a:lvl8pPr>
              <a:spcBef>
                <a:spcPts val="1600"/>
              </a:spcBef>
              <a:spcAft>
                <a:spcPts val="0"/>
              </a:spcAft>
              <a:defRPr sz="1200"/>
            </a:lvl8pPr>
            <a:lvl9pPr>
              <a:spcBef>
                <a:spcPts val="1600"/>
              </a:spcBef>
              <a:spcAft>
                <a:spcPts val="1600"/>
              </a:spcAft>
              <a:defRPr sz="1200"/>
            </a:lvl9pPr>
          </a:lstStyle>
          <a:p>
            <a:pPr/>
            <a:r>
              <a:t>First level</a:t>
            </a:r>
            <a:endParaRPr/>
          </a:p>
          <a:p>
            <a:pPr lvl="1"/>
            <a:r>
              <a:t>Second level</a:t>
            </a:r>
            <a:endParaRPr/>
          </a:p>
          <a:p>
            <a:pPr lvl="2"/>
            <a:r>
              <a:t>Third level</a:t>
            </a:r>
            <a:endParaRPr/>
          </a:p>
          <a:p>
            <a:pPr lvl="3"/>
            <a:r>
              <a:t>Fourth level</a:t>
            </a:r>
            <a:endParaRPr/>
          </a:p>
          <a:p>
            <a:pPr lvl="4"/>
            <a:r>
              <a:t>Fifth level</a:t>
            </a:r>
            <a:endParaRPr/>
          </a:p>
          <a:p>
            <a:pPr lvl="5"/>
            <a:r>
              <a:t>Sixth level</a:t>
            </a:r>
            <a:endParaRPr/>
          </a:p>
          <a:p>
            <a:pPr lvl="6"/>
            <a:r>
              <a:t>Seventh level</a:t>
            </a:r>
            <a:endParaRPr/>
          </a:p>
          <a:p>
            <a:pPr lvl="7"/>
            <a:r>
              <a:t>Eighth level</a:t>
            </a:r>
            <a:endParaRPr/>
          </a:p>
          <a:p>
            <a:pPr lvl="8"/>
            <a:r>
              <a:t>Ninth level</a:t>
            </a:r>
            <a:endParaRPr/>
          </a:p>
        </p:txBody>
      </p:sp>
      <p:sp>
        <p:nvSpPr>
          <p:cNvPr id="17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EFF78091-670A-2FF7-2CF6-1BE6921770A8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for title"/>
          <p:cNvSpPr>
            <a:spLocks noGrp="1"/>
          </p:cNvSpPr>
          <p:nvPr>
            <p:ph type="title" idx="0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19" name="Placeholder for sldNum"/>
          <p:cNvSpPr>
            <a:spLocks noGrp="1"/>
          </p:cNvSpPr>
          <p:nvPr>
            <p:ph type="sldNum" idx="1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9FD06A8E-C19E-91D0-38AB-06BF126A80E3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>
              <a:alpha val="100000"/>
            </a:srgbClr>
          </a:solidFill>
        </p:spPr>
        <p:txBody>
          <a:bodyPr lIns="91425" rIns="91425" tIns="91425" bIns="91425" rtlCol="0" anchor="ctr">
            <a:normAutofit/>
          </a:bodyPr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  <p:sp>
        <p:nvSpPr>
          <p:cNvPr id="21" name="Placeholder for title"/>
          <p:cNvSpPr>
            <a:spLocks noGrp="1"/>
          </p:cNvSpPr>
          <p:nvPr>
            <p:ph type="title" idx="0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</p:spPr>
        <p:txBody>
          <a:bodyPr lIns="91440" rIns="91440" tIns="45720" bIns="45720" rtlCol="0" anchor="b">
            <a:normAutofit/>
          </a:bodyPr>
          <a:lstStyle>
            <a:lvl1pPr algn="ctr">
              <a:buNone/>
              <a:spcBef>
                <a:spcPts val="0"/>
              </a:spcBef>
              <a:spcAft>
                <a:spcPts val="0"/>
              </a:spcAft>
              <a:defRPr sz="4200"/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22" name="Placeholder for subTitle"/>
          <p:cNvSpPr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 algn="ctr">
              <a:buNone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/>
            </a:lvl1pPr>
          </a:lstStyle>
          <a:p>
            <a:pPr/>
            <a:r>
              <a:t>Click to edit master subtitle style</a:t>
            </a:r>
            <a:endParaRPr/>
          </a:p>
        </p:txBody>
      </p:sp>
      <p:sp>
        <p:nvSpPr>
          <p:cNvPr id="23" name="Placeholder for body"/>
          <p:cNvSpPr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>
              <a:spcBef>
                <a:spcPts val="1600"/>
              </a:spcBef>
              <a:spcAft>
                <a:spcPts val="0"/>
              </a:spcAft>
              <a:defRPr/>
            </a:lvl2pPr>
            <a:lvl3pPr>
              <a:spcBef>
                <a:spcPts val="1600"/>
              </a:spcBef>
              <a:spcAft>
                <a:spcPts val="0"/>
              </a:spcAft>
              <a:defRPr/>
            </a:lvl3pPr>
            <a:lvl4pPr>
              <a:spcBef>
                <a:spcPts val="1600"/>
              </a:spcBef>
              <a:spcAft>
                <a:spcPts val="0"/>
              </a:spcAft>
              <a:defRPr/>
            </a:lvl4pPr>
            <a:lvl5pPr>
              <a:spcBef>
                <a:spcPts val="1600"/>
              </a:spcBef>
              <a:spcAft>
                <a:spcPts val="0"/>
              </a:spcAft>
              <a:defRPr/>
            </a:lvl5pPr>
            <a:lvl6pPr>
              <a:spcBef>
                <a:spcPts val="1600"/>
              </a:spcBef>
              <a:spcAft>
                <a:spcPts val="0"/>
              </a:spcAft>
              <a:defRPr/>
            </a:lvl6pPr>
            <a:lvl7pPr>
              <a:spcBef>
                <a:spcPts val="1600"/>
              </a:spcBef>
              <a:spcAft>
                <a:spcPts val="0"/>
              </a:spcAft>
              <a:defRPr/>
            </a:lvl7pPr>
            <a:lvl8pPr>
              <a:spcBef>
                <a:spcPts val="1600"/>
              </a:spcBef>
              <a:spcAft>
                <a:spcPts val="0"/>
              </a:spcAft>
              <a:defRPr/>
            </a:lvl8pPr>
            <a:lvl9pPr>
              <a:spcBef>
                <a:spcPts val="1600"/>
              </a:spcBef>
              <a:spcAft>
                <a:spcPts val="1600"/>
              </a:spcAft>
              <a:defRPr/>
            </a:lvl9pPr>
          </a:lstStyle>
          <a:p>
            <a:pPr/>
            <a:r>
              <a:t>First level</a:t>
            </a:r>
            <a:endParaRPr/>
          </a:p>
          <a:p>
            <a:pPr lvl="1"/>
            <a:r>
              <a:t>Second level</a:t>
            </a:r>
            <a:endParaRPr/>
          </a:p>
          <a:p>
            <a:pPr lvl="2"/>
            <a:r>
              <a:t>Third level</a:t>
            </a:r>
            <a:endParaRPr/>
          </a:p>
          <a:p>
            <a:pPr lvl="3"/>
            <a:r>
              <a:t>Fourth level</a:t>
            </a:r>
            <a:endParaRPr/>
          </a:p>
          <a:p>
            <a:pPr lvl="4"/>
            <a:r>
              <a:t>Fifth level</a:t>
            </a:r>
            <a:endParaRPr/>
          </a:p>
          <a:p>
            <a:pPr lvl="5"/>
            <a:r>
              <a:t>Sixth level</a:t>
            </a:r>
            <a:endParaRPr/>
          </a:p>
          <a:p>
            <a:pPr lvl="6"/>
            <a:r>
              <a:t>Seventh level</a:t>
            </a:r>
            <a:endParaRPr/>
          </a:p>
          <a:p>
            <a:pPr lvl="7"/>
            <a:r>
              <a:t>Eighth level</a:t>
            </a:r>
            <a:endParaRPr/>
          </a:p>
          <a:p>
            <a:pPr lvl="8"/>
            <a:r>
              <a:t>Ninth level</a:t>
            </a:r>
            <a:endParaRPr/>
          </a:p>
        </p:txBody>
      </p:sp>
      <p:sp>
        <p:nvSpPr>
          <p:cNvPr id="24" name="Placeholder for sldNum"/>
          <p:cNvSpPr>
            <a:spLocks noGrp="1"/>
          </p:cNvSpPr>
          <p:nvPr>
            <p:ph type="sldNum" idx="3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3AC4AE0B-CD5E-B9D3-2E10-849C2E10F65A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for body"/>
          <p:cNvSpPr>
            <a:spLocks noGrp="1"/>
          </p:cNvSpPr>
          <p:nvPr>
            <p:ph type="body" idx="0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/>
            <a:r>
              <a:t>First level</a:t>
            </a:r>
            <a:endParaRPr/>
          </a:p>
          <a:p>
            <a:pPr lvl="1"/>
            <a:r>
              <a:t>Second level</a:t>
            </a:r>
            <a:endParaRPr/>
          </a:p>
          <a:p>
            <a:pPr lvl="2"/>
            <a:r>
              <a:t>Third level</a:t>
            </a:r>
            <a:endParaRPr/>
          </a:p>
          <a:p>
            <a:pPr lvl="3"/>
            <a:r>
              <a:t>Fourth level</a:t>
            </a:r>
            <a:endParaRPr/>
          </a:p>
          <a:p>
            <a:pPr lvl="4"/>
            <a:r>
              <a:t>Fifth level</a:t>
            </a:r>
            <a:endParaRPr/>
          </a:p>
          <a:p>
            <a:pPr lvl="5"/>
            <a:r>
              <a:t>Sixth level</a:t>
            </a:r>
            <a:endParaRPr/>
          </a:p>
          <a:p>
            <a:pPr lvl="6"/>
            <a:r>
              <a:t>Seventh level</a:t>
            </a:r>
            <a:endParaRPr/>
          </a:p>
          <a:p>
            <a:pPr lvl="7"/>
            <a:r>
              <a:t>Eighth level</a:t>
            </a:r>
            <a:endParaRPr/>
          </a:p>
          <a:p>
            <a:pPr lvl="8"/>
            <a:r>
              <a:t>Ninth level</a:t>
            </a:r>
            <a:endParaRPr/>
          </a:p>
        </p:txBody>
      </p:sp>
      <p:sp>
        <p:nvSpPr>
          <p:cNvPr id="26" name="Placeholder for sldNum"/>
          <p:cNvSpPr>
            <a:spLocks noGrp="1"/>
          </p:cNvSpPr>
          <p:nvPr>
            <p:ph type="sldNum" idx="1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C3B37BB9-1429-6E74-8078-A81FB076DDD1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theme" Target="../theme/theme1.xml"/>
  <Relationship Id="rId2" Type="http://schemas.openxmlformats.org/officeDocument/2006/relationships/slideLayout" Target="../slideLayouts/slideLayout1.xml"/>
  <Relationship Id="rId3" Type="http://schemas.openxmlformats.org/officeDocument/2006/relationships/slideLayout" Target="../slideLayouts/slideLayout2.xml"/>
  <Relationship Id="rId4" Type="http://schemas.openxmlformats.org/officeDocument/2006/relationships/slideLayout" Target="../slideLayouts/slideLayout3.xml"/>
  <Relationship Id="rId5" Type="http://schemas.openxmlformats.org/officeDocument/2006/relationships/slideLayout" Target="../slideLayouts/slideLayout4.xml"/>
  <Relationship Id="rId6" Type="http://schemas.openxmlformats.org/officeDocument/2006/relationships/slideLayout" Target="../slideLayouts/slideLayout5.xml"/>
  <Relationship Id="rId7" Type="http://schemas.openxmlformats.org/officeDocument/2006/relationships/slideLayout" Target="../slideLayouts/slideLayout6.xml"/>
  <Relationship Id="rId8" Type="http://schemas.openxmlformats.org/officeDocument/2006/relationships/slideLayout" Target="../slideLayouts/slideLayout7.xml"/>
  <Relationship Id="rId9" Type="http://schemas.openxmlformats.org/officeDocument/2006/relationships/slideLayout" Target="../slideLayouts/slideLayout8.xml"/>
  <Relationship Id="rId10" Type="http://schemas.openxmlformats.org/officeDocument/2006/relationships/slideLayout" Target="../slideLayouts/slideLayout9.xml"/>
  <Relationship Id="rId11" Type="http://schemas.openxmlformats.org/officeDocument/2006/relationships/slideLayout" Target="../slideLayouts/slideLayout10.xml"/>
  <Relationship Id="rId12" Type="http://schemas.openxmlformats.org/officeDocument/2006/relationships/slideLayout" Target="../slideLayouts/slideLayout1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for title"/>
          <p:cNvSpPr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>
              <a:buNone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2" name="Placeholder for body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 sz="18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defRPr sz="14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defRPr sz="14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defRPr sz="14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defRPr sz="14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5pPr>
            <a:lvl6pPr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defRPr sz="14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6pPr>
            <a:lvl7pPr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defRPr sz="14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7pPr>
            <a:lvl8pPr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defRPr sz="14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8pPr>
            <a:lvl9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defRPr sz="14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9pPr>
          </a:lstStyle>
          <a:p>
            <a:pPr/>
            <a:r>
              <a:t>First level</a:t>
            </a:r>
            <a:endParaRPr/>
          </a:p>
          <a:p>
            <a:pPr lvl="1"/>
            <a:r>
              <a:t>Second level</a:t>
            </a:r>
            <a:endParaRPr/>
          </a:p>
          <a:p>
            <a:pPr lvl="2"/>
            <a:r>
              <a:t>Third level</a:t>
            </a:r>
            <a:endParaRPr/>
          </a:p>
          <a:p>
            <a:pPr lvl="3"/>
            <a:r>
              <a:t>Fourth level</a:t>
            </a:r>
            <a:endParaRPr/>
          </a:p>
          <a:p>
            <a:pPr lvl="4"/>
            <a:r>
              <a:t>Fifth level</a:t>
            </a:r>
            <a:endParaRPr/>
          </a:p>
          <a:p>
            <a:pPr lvl="5"/>
            <a:r>
              <a:t>Sixth level</a:t>
            </a:r>
            <a:endParaRPr/>
          </a:p>
          <a:p>
            <a:pPr lvl="6"/>
            <a:r>
              <a:t>Seventh level</a:t>
            </a:r>
            <a:endParaRPr/>
          </a:p>
          <a:p>
            <a:pPr lvl="7"/>
            <a:r>
              <a:t>Eighth level</a:t>
            </a:r>
            <a:endParaRPr/>
          </a:p>
          <a:p>
            <a:pPr lvl="8"/>
            <a:r>
              <a:t>Ninth level</a:t>
            </a:r>
            <a:endParaRPr/>
          </a:p>
        </p:txBody>
      </p:sp>
      <p:sp>
        <p:nvSpPr>
          <p:cNvPr id="3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 algn="r">
              <a:buNone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1pPr>
          </a:lstStyle>
          <a:p>
            <a:fld id="{63A2CC34-8C39-FC43-7717-B1F994F65D85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399881782" r:id="rId2"/>
    <p:sldLayoutId id="2399881783" r:id="rId3"/>
    <p:sldLayoutId id="2399881784" r:id="rId4"/>
    <p:sldLayoutId id="2399881785" r:id="rId5"/>
    <p:sldLayoutId id="2399881786" r:id="rId6"/>
    <p:sldLayoutId id="2399881787" r:id="rId7"/>
    <p:sldLayoutId id="2399881788" r:id="rId8"/>
    <p:sldLayoutId id="2399881789" r:id="rId9"/>
    <p:sldLayoutId id="2399881790" r:id="rId10"/>
    <p:sldLayoutId id="2399881791" r:id="rId11"/>
    <p:sldLayoutId id="2399881792" r:id="rId12"/>
  </p:sldLayoutIdLst>
  <p:txStyles>
    <p:titleStyle>
      <a:lvl1pPr algn="l" defTabSz="914400" marL="0">
        <a:lnSpc>
          <a:spcPct val="100000"/>
        </a:lnSpc>
        <a:spcBef>
          <a:spcPts val="0"/>
        </a:spcBef>
        <a:spcAft>
          <a:spcPts val="0"/>
        </a:spcAft>
        <a:buNone/>
        <a:defRPr sz="2800" b="0" i="0" strike="noStrike" u="none">
          <a:solidFill>
            <a:srgbClr val="000000">
              <a:alpha val="100000"/>
            </a:srgbClr>
          </a:solidFill>
          <a:latin typeface="Arial"/>
          <a:ea typeface="Arial"/>
          <a:cs typeface="Arial"/>
        </a:defRPr>
      </a:lvl1pPr>
      <a:lvl2pPr algn="l" defTabSz="914400" marL="0">
        <a:lnSpc>
          <a:spcPct val="100000"/>
        </a:lnSpc>
        <a:spcBef>
          <a:spcPts val="0"/>
        </a:spcBef>
        <a:spcAft>
          <a:spcPts val="0"/>
        </a:spcAft>
        <a:buNone/>
        <a:defRPr sz="2800" b="0" i="0" strike="noStrike" u="none">
          <a:solidFill>
            <a:srgbClr val="000000">
              <a:alpha val="100000"/>
            </a:srgbClr>
          </a:solidFill>
          <a:latin typeface="Arial"/>
          <a:ea typeface="Arial"/>
          <a:cs typeface="Arial"/>
        </a:defRPr>
      </a:lvl2pPr>
      <a:lvl3pPr algn="l" defTabSz="914400" marL="0">
        <a:lnSpc>
          <a:spcPct val="100000"/>
        </a:lnSpc>
        <a:spcBef>
          <a:spcPts val="0"/>
        </a:spcBef>
        <a:spcAft>
          <a:spcPts val="0"/>
        </a:spcAft>
        <a:buNone/>
        <a:defRPr sz="2800" b="0" i="0" strike="noStrike" u="none">
          <a:solidFill>
            <a:srgbClr val="000000">
              <a:alpha val="100000"/>
            </a:srgbClr>
          </a:solidFill>
          <a:latin typeface="Arial"/>
          <a:ea typeface="Arial"/>
          <a:cs typeface="Arial"/>
        </a:defRPr>
      </a:lvl3pPr>
      <a:lvl4pPr algn="l" defTabSz="914400" marL="0">
        <a:lnSpc>
          <a:spcPct val="100000"/>
        </a:lnSpc>
        <a:spcBef>
          <a:spcPts val="0"/>
        </a:spcBef>
        <a:spcAft>
          <a:spcPts val="0"/>
        </a:spcAft>
        <a:buNone/>
        <a:defRPr sz="2800" b="0" i="0" strike="noStrike" u="none">
          <a:solidFill>
            <a:srgbClr val="000000">
              <a:alpha val="100000"/>
            </a:srgbClr>
          </a:solidFill>
          <a:latin typeface="Arial"/>
          <a:ea typeface="Arial"/>
          <a:cs typeface="Arial"/>
        </a:defRPr>
      </a:lvl4pPr>
      <a:lvl5pPr algn="l" defTabSz="914400" marL="0">
        <a:lnSpc>
          <a:spcPct val="100000"/>
        </a:lnSpc>
        <a:spcBef>
          <a:spcPts val="0"/>
        </a:spcBef>
        <a:spcAft>
          <a:spcPts val="0"/>
        </a:spcAft>
        <a:buNone/>
        <a:defRPr sz="2800" b="0" i="0" strike="noStrike" u="none">
          <a:solidFill>
            <a:srgbClr val="000000">
              <a:alpha val="100000"/>
            </a:srgbClr>
          </a:solidFill>
          <a:latin typeface="Arial"/>
          <a:ea typeface="Arial"/>
          <a:cs typeface="Arial"/>
        </a:defRPr>
      </a:lvl5pPr>
      <a:lvl6pPr algn="l" defTabSz="914400" marL="0">
        <a:lnSpc>
          <a:spcPct val="100000"/>
        </a:lnSpc>
        <a:spcBef>
          <a:spcPts val="0"/>
        </a:spcBef>
        <a:spcAft>
          <a:spcPts val="0"/>
        </a:spcAft>
        <a:buNone/>
        <a:defRPr sz="2800" b="0" i="0" strike="noStrike" u="none">
          <a:solidFill>
            <a:srgbClr val="000000">
              <a:alpha val="100000"/>
            </a:srgbClr>
          </a:solidFill>
          <a:latin typeface="Arial"/>
          <a:ea typeface="Arial"/>
          <a:cs typeface="Arial"/>
        </a:defRPr>
      </a:lvl6pPr>
      <a:lvl7pPr algn="l" defTabSz="914400" marL="0">
        <a:lnSpc>
          <a:spcPct val="100000"/>
        </a:lnSpc>
        <a:spcBef>
          <a:spcPts val="0"/>
        </a:spcBef>
        <a:spcAft>
          <a:spcPts val="0"/>
        </a:spcAft>
        <a:buNone/>
        <a:defRPr sz="2800" b="0" i="0" strike="noStrike" u="none">
          <a:solidFill>
            <a:srgbClr val="000000">
              <a:alpha val="100000"/>
            </a:srgbClr>
          </a:solidFill>
          <a:latin typeface="Arial"/>
          <a:ea typeface="Arial"/>
          <a:cs typeface="Arial"/>
        </a:defRPr>
      </a:lvl7pPr>
      <a:lvl8pPr algn="l" defTabSz="914400" marL="0">
        <a:lnSpc>
          <a:spcPct val="100000"/>
        </a:lnSpc>
        <a:spcBef>
          <a:spcPts val="0"/>
        </a:spcBef>
        <a:spcAft>
          <a:spcPts val="0"/>
        </a:spcAft>
        <a:buNone/>
        <a:defRPr sz="2800" b="0" i="0" strike="noStrike" u="none">
          <a:solidFill>
            <a:srgbClr val="000000">
              <a:alpha val="100000"/>
            </a:srgbClr>
          </a:solidFill>
          <a:latin typeface="Arial"/>
          <a:ea typeface="Arial"/>
          <a:cs typeface="Arial"/>
        </a:defRPr>
      </a:lvl8pPr>
      <a:lvl9pPr algn="l" defTabSz="914400" marL="0">
        <a:lnSpc>
          <a:spcPct val="100000"/>
        </a:lnSpc>
        <a:spcBef>
          <a:spcPts val="0"/>
        </a:spcBef>
        <a:spcAft>
          <a:spcPts val="0"/>
        </a:spcAft>
        <a:buNone/>
        <a:defRPr sz="2800" b="0" i="0" strike="noStrike" u="none">
          <a:solidFill>
            <a:srgbClr val="000000">
              <a:alpha val="100000"/>
            </a:srgbClr>
          </a:solidFill>
          <a:latin typeface="Arial"/>
          <a:ea typeface="Arial"/>
          <a:cs typeface="Arial"/>
        </a:defRPr>
      </a:lvl9pPr>
      <a:extLst/>
    </p:titleStyle>
    <p:bodyStyle>
      <a:lvl1pPr algn="l" defTabSz="914400" marL="285750" marR="0" indent="-285750">
        <a:lnSpc>
          <a:spcPct val="115000"/>
        </a:lnSpc>
        <a:spcBef>
          <a:spcPts val="0"/>
        </a:spcBef>
        <a:spcAft>
          <a:spcPts val="0"/>
        </a:spcAft>
        <a:buClr>
          <a:srgbClr val="595959">
            <a:alpha val="100000"/>
          </a:srgbClr>
        </a:buClr>
        <a:buFont typeface="Arial"/>
        <a:buChar char="●"/>
        <a:defRPr sz="1800" b="0" i="0" strike="noStrike" u="none">
          <a:solidFill>
            <a:srgbClr val="595959">
              <a:alpha val="100000"/>
            </a:srgbClr>
          </a:solidFill>
          <a:latin typeface="Arial"/>
          <a:ea typeface="Arial"/>
          <a:cs typeface="Arial"/>
        </a:defRPr>
      </a:lvl1pPr>
      <a:lvl2pPr algn="l" defTabSz="914400" marL="571500" marR="0" indent="-285750">
        <a:lnSpc>
          <a:spcPct val="115000"/>
        </a:lnSpc>
        <a:spcBef>
          <a:spcPts val="1600"/>
        </a:spcBef>
        <a:spcAft>
          <a:spcPts val="0"/>
        </a:spcAft>
        <a:buClr>
          <a:srgbClr val="595959">
            <a:alpha val="100000"/>
          </a:srgbClr>
        </a:buClr>
        <a:buFont typeface="Arial"/>
        <a:buChar char="○"/>
        <a:defRPr sz="1400" b="0" i="0" strike="noStrike" u="none">
          <a:solidFill>
            <a:srgbClr val="595959">
              <a:alpha val="100000"/>
            </a:srgbClr>
          </a:solidFill>
          <a:latin typeface="Arial"/>
          <a:ea typeface="Arial"/>
          <a:cs typeface="Arial"/>
        </a:defRPr>
      </a:lvl2pPr>
      <a:lvl3pPr algn="l" defTabSz="914400" marL="857250" marR="0" indent="-285750">
        <a:lnSpc>
          <a:spcPct val="115000"/>
        </a:lnSpc>
        <a:spcBef>
          <a:spcPts val="1600"/>
        </a:spcBef>
        <a:spcAft>
          <a:spcPts val="0"/>
        </a:spcAft>
        <a:buClr>
          <a:srgbClr val="595959">
            <a:alpha val="100000"/>
          </a:srgbClr>
        </a:buClr>
        <a:buFont typeface="Arial"/>
        <a:buChar char="■"/>
        <a:defRPr sz="1400" b="0" i="0" strike="noStrike" u="none">
          <a:solidFill>
            <a:srgbClr val="595959">
              <a:alpha val="100000"/>
            </a:srgbClr>
          </a:solidFill>
          <a:latin typeface="Arial"/>
          <a:ea typeface="Arial"/>
          <a:cs typeface="Arial"/>
        </a:defRPr>
      </a:lvl3pPr>
      <a:lvl4pPr algn="l" defTabSz="914400" marL="1143000" marR="0" indent="-285750">
        <a:lnSpc>
          <a:spcPct val="115000"/>
        </a:lnSpc>
        <a:spcBef>
          <a:spcPts val="1600"/>
        </a:spcBef>
        <a:spcAft>
          <a:spcPts val="0"/>
        </a:spcAft>
        <a:buClr>
          <a:srgbClr val="595959">
            <a:alpha val="100000"/>
          </a:srgbClr>
        </a:buClr>
        <a:buFont typeface="Arial"/>
        <a:buChar char="●"/>
        <a:defRPr sz="1400" b="0" i="0" strike="noStrike" u="none">
          <a:solidFill>
            <a:srgbClr val="595959">
              <a:alpha val="100000"/>
            </a:srgbClr>
          </a:solidFill>
          <a:latin typeface="Arial"/>
          <a:ea typeface="Arial"/>
          <a:cs typeface="Arial"/>
        </a:defRPr>
      </a:lvl4pPr>
      <a:lvl5pPr algn="l" defTabSz="914400" marL="1428750" marR="0" indent="-285750">
        <a:lnSpc>
          <a:spcPct val="115000"/>
        </a:lnSpc>
        <a:spcBef>
          <a:spcPts val="1600"/>
        </a:spcBef>
        <a:spcAft>
          <a:spcPts val="0"/>
        </a:spcAft>
        <a:buClr>
          <a:srgbClr val="595959">
            <a:alpha val="100000"/>
          </a:srgbClr>
        </a:buClr>
        <a:buFont typeface="Arial"/>
        <a:buChar char="○"/>
        <a:defRPr sz="1400" b="0" i="0" strike="noStrike" u="none">
          <a:solidFill>
            <a:srgbClr val="595959">
              <a:alpha val="100000"/>
            </a:srgbClr>
          </a:solidFill>
          <a:latin typeface="Arial"/>
          <a:ea typeface="Arial"/>
          <a:cs typeface="Arial"/>
        </a:defRPr>
      </a:lvl5pPr>
      <a:lvl6pPr algn="l" defTabSz="914400" marL="1714500" marR="0" indent="-285750">
        <a:lnSpc>
          <a:spcPct val="115000"/>
        </a:lnSpc>
        <a:spcBef>
          <a:spcPts val="1600"/>
        </a:spcBef>
        <a:spcAft>
          <a:spcPts val="0"/>
        </a:spcAft>
        <a:buClr>
          <a:srgbClr val="595959">
            <a:alpha val="100000"/>
          </a:srgbClr>
        </a:buClr>
        <a:buFont typeface="Arial"/>
        <a:buChar char="■"/>
        <a:defRPr sz="1400" b="0" i="0" strike="noStrike" u="none">
          <a:solidFill>
            <a:srgbClr val="595959">
              <a:alpha val="100000"/>
            </a:srgbClr>
          </a:solidFill>
          <a:latin typeface="Arial"/>
          <a:ea typeface="Arial"/>
          <a:cs typeface="Arial"/>
        </a:defRPr>
      </a:lvl6pPr>
      <a:lvl7pPr algn="l" defTabSz="914400" marL="2000250" marR="0" indent="-285750">
        <a:lnSpc>
          <a:spcPct val="115000"/>
        </a:lnSpc>
        <a:spcBef>
          <a:spcPts val="1600"/>
        </a:spcBef>
        <a:spcAft>
          <a:spcPts val="0"/>
        </a:spcAft>
        <a:buClr>
          <a:srgbClr val="595959">
            <a:alpha val="100000"/>
          </a:srgbClr>
        </a:buClr>
        <a:buFont typeface="Arial"/>
        <a:buChar char="●"/>
        <a:defRPr sz="1400" b="0" i="0" strike="noStrike" u="none">
          <a:solidFill>
            <a:srgbClr val="595959">
              <a:alpha val="100000"/>
            </a:srgbClr>
          </a:solidFill>
          <a:latin typeface="Arial"/>
          <a:ea typeface="Arial"/>
          <a:cs typeface="Arial"/>
        </a:defRPr>
      </a:lvl7pPr>
      <a:lvl8pPr algn="l" defTabSz="914400" marL="2286000" marR="0" indent="-285750">
        <a:lnSpc>
          <a:spcPct val="115000"/>
        </a:lnSpc>
        <a:spcBef>
          <a:spcPts val="1600"/>
        </a:spcBef>
        <a:spcAft>
          <a:spcPts val="0"/>
        </a:spcAft>
        <a:buClr>
          <a:srgbClr val="595959">
            <a:alpha val="100000"/>
          </a:srgbClr>
        </a:buClr>
        <a:buFont typeface="Arial"/>
        <a:buChar char="○"/>
        <a:defRPr sz="1400" b="0" i="0" strike="noStrike" u="none">
          <a:solidFill>
            <a:srgbClr val="595959">
              <a:alpha val="100000"/>
            </a:srgbClr>
          </a:solidFill>
          <a:latin typeface="Arial"/>
          <a:ea typeface="Arial"/>
          <a:cs typeface="Arial"/>
        </a:defRPr>
      </a:lvl8pPr>
      <a:lvl9pPr algn="l" defTabSz="914400" marL="2571750" marR="0" indent="-285750">
        <a:lnSpc>
          <a:spcPct val="115000"/>
        </a:lnSpc>
        <a:spcBef>
          <a:spcPts val="1600"/>
        </a:spcBef>
        <a:spcAft>
          <a:spcPts val="1600"/>
        </a:spcAft>
        <a:buClr>
          <a:srgbClr val="595959">
            <a:alpha val="100000"/>
          </a:srgbClr>
        </a:buClr>
        <a:buFont typeface="Arial"/>
        <a:buChar char="■"/>
        <a:defRPr sz="1400" b="0" i="0" strike="noStrike" u="none">
          <a:solidFill>
            <a:srgbClr val="595959">
              <a:alpha val="100000"/>
            </a:srgbClr>
          </a:solidFill>
          <a:latin typeface="Arial"/>
          <a:ea typeface="Arial"/>
          <a:cs typeface="Arial"/>
        </a:defRPr>
      </a:lvl9pPr>
      <a:extLst/>
    </p:bodyStyle>
    <p:otherStyle>
      <a:lvl1pPr algn="l" defTabSz="914400" marL="0">
        <a:buNone/>
        <a:defRPr sz="1100" kern="1200"/>
      </a:lvl1pPr>
      <a:lvl2pPr algn="l" defTabSz="914400" marL="285750">
        <a:buNone/>
        <a:defRPr sz="1100" kern="1200"/>
      </a:lvl2pPr>
      <a:lvl3pPr algn="l" defTabSz="914400" marL="571500">
        <a:buNone/>
        <a:defRPr sz="1100" kern="1200"/>
      </a:lvl3pPr>
      <a:lvl4pPr algn="l" defTabSz="914400" marL="857250">
        <a:buNone/>
        <a:defRPr sz="1100" kern="1200"/>
      </a:lvl4pPr>
      <a:lvl5pPr algn="l" defTabSz="914400" marL="1143000">
        <a:buNone/>
        <a:defRPr sz="1100" kern="1200"/>
      </a:lvl5pPr>
      <a:lvl6pPr algn="l" defTabSz="914400" marL="1428750">
        <a:buNone/>
        <a:defRPr sz="1100" kern="1200"/>
      </a:lvl6pPr>
      <a:lvl7pPr algn="l" defTabSz="914400" marL="1714500">
        <a:buNone/>
        <a:defRPr sz="1100" kern="1200"/>
      </a:lvl7pPr>
      <a:lvl8pPr algn="l" defTabSz="914400" marL="2000250">
        <a:buNone/>
        <a:defRPr sz="1100" kern="1200"/>
      </a:lvl8pPr>
      <a:lvl9pPr algn="l" defTabSz="914400" marL="2286000">
        <a:buNone/>
        <a:defRPr sz="1100" kern="1200"/>
      </a:lvl9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1.xml"/>
  <Relationship Id="rId3" Type="http://schemas.openxmlformats.org/officeDocument/2006/relationships/image" Target="../media/1.png"/>
  <Relationship Id="rId4" Type="http://schemas.openxmlformats.org/officeDocument/2006/relationships/image" Target="../media/2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2.xml"/>
  <Relationship Id="rId3" Type="http://schemas.openxmlformats.org/officeDocument/2006/relationships/image" Target="../media/3.png"/>
  <Relationship Id="rId4" Type="http://schemas.openxmlformats.org/officeDocument/2006/relationships/image" Target="../media/1.png"/>
  <Relationship Id="rId5" Type="http://schemas.openxmlformats.org/officeDocument/2006/relationships/image" Target="../media/4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3.xml"/>
  <Relationship Id="rId3" Type="http://schemas.openxmlformats.org/officeDocument/2006/relationships/image" Target="../media/1.png"/>
  <Relationship Id="rId4" Type="http://schemas.openxmlformats.org/officeDocument/2006/relationships/image" Target="../media/5.jpg"/>
  <Relationship Id="rId5" Type="http://schemas.openxmlformats.org/officeDocument/2006/relationships/image" Target="../media/6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4.xml"/>
  <Relationship Id="rId3" Type="http://schemas.openxmlformats.org/officeDocument/2006/relationships/image" Target="../media/1.png"/>
  <Relationship Id="rId4" Type="http://schemas.openxmlformats.org/officeDocument/2006/relationships/image" Target="../media/7.png"/>
  <Relationship Id="rId5" Type="http://schemas.openxmlformats.org/officeDocument/2006/relationships/image" Target="../media/8.png"/>
  <Relationship Id="rId6" Type="http://schemas.openxmlformats.org/officeDocument/2006/relationships/image" Target="../media/9.png"/>
  <Relationship Id="rId7" Type="http://schemas.openxmlformats.org/officeDocument/2006/relationships/image" Target="../media/10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5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75" y="-57135"/>
          <a:ext cx="9144075" cy="5056817"/>
          <a:chOff x="75" y="-57135"/>
          <a:chExt cx="9144075" cy="5056817"/>
        </a:xfrm>
      </p:grpSpPr>
      <p:sp>
        <p:nvSpPr>
          <p:cNvPr id="2" name=""/>
          <p:cNvSpPr/>
          <p:nvPr/>
        </p:nvSpPr>
        <p:spPr>
          <a:xfrm>
            <a:off x="75" y="309769"/>
            <a:ext cx="9144000" cy="129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 lIns="91425" rIns="91425" tIns="91425" bIns="91425" rtlCol="0" anchor="ctr">
            <a:normAutofit/>
          </a:bodyPr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  <p:sp>
        <p:nvSpPr>
          <p:cNvPr id="3" name="Placeholder for title"/>
          <p:cNvSpPr>
            <a:spLocks noGrp="1"/>
          </p:cNvSpPr>
          <p:nvPr>
            <p:ph type="title" idx="0"/>
          </p:nvPr>
        </p:nvSpPr>
        <p:spPr>
          <a:xfrm>
            <a:off x="301889" y="-57135"/>
            <a:ext cx="8520600" cy="572700"/>
          </a:xfrm>
          <a:prstGeom prst="rect">
            <a:avLst/>
          </a:prstGeom>
          <a:noFill/>
        </p:spPr>
        <p:txBody>
          <a:bodyPr lIns="91425" rIns="91425" tIns="91425" bIns="91425" rtlCol="0" anchor="t">
            <a:normAutofit/>
          </a:bodyPr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1" spc="0"/>
              <a:t>Módulo “comportamentos humanos”</a:t>
            </a:r>
            <a:endParaRPr/>
          </a:p>
        </p:txBody>
      </p:sp>
      <p:sp>
        <p:nvSpPr>
          <p:cNvPr id="4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25" rIns="91425" tIns="91425" bIns="91425" rtlCol="0" anchor="ctr">
            <a:normAutofit/>
          </a:bodyPr>
          <a:p>
            <a:fld id="{391D43E9-D9E3-055B-F553-FB7CE8B4E3B9}" type="slidenum">
              <a:t>1</a:t>
            </a:fld>
          </a:p>
        </p:txBody>
      </p:sp>
      <p:sp>
        <p:nvSpPr>
          <p:cNvPr id="5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25" rIns="91425" tIns="91425" bIns="91425" rtlCol="0" anchor="ctr">
            <a:normAutofit/>
          </a:bodyPr>
          <a:p>
            <a:fld id="{97AB0F77-051F-0DD6-DE2F-800FFE270134}" type="slidenum">
              <a:t>1</a:t>
            </a:fld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8045587" y="65890"/>
            <a:ext cx="1067774" cy="2705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2017373" y="827279"/>
            <a:ext cx="5168207" cy="3676595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62121" y="2692054"/>
            <a:ext cx="1633500" cy="3513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strike="noStrike" u="none">
                <a:solidFill>
                  <a:srgbClr val="6AA84F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peopleTracker</a:t>
            </a:r>
            <a:endParaRPr/>
          </a:p>
        </p:txBody>
      </p:sp>
      <p:sp>
        <p:nvSpPr>
          <p:cNvPr id="9" name=""/>
          <p:cNvSpPr/>
          <p:nvPr/>
        </p:nvSpPr>
        <p:spPr>
          <a:xfrm>
            <a:off x="1089782" y="2185799"/>
            <a:ext cx="918300" cy="592075"/>
          </a:xfrm>
          <a:prstGeom prst="rect">
            <a:avLst/>
          </a:prstGeom>
          <a:noFill/>
          <a:ln w="38100" cap="flat" cmpd="sng" algn="ctr">
            <a:solidFill>
              <a:srgbClr val="6AA84F">
                <a:alpha val="100000"/>
              </a:srgbClr>
            </a:solidFill>
            <a:prstDash val="solid"/>
            <a:round/>
          </a:ln>
        </p:spPr>
        <p:txBody>
          <a:bodyPr lIns="91440" rIns="91440" tIns="45720" bIns="45720" rtlCol="0" anchor="t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  <p:sp>
        <p:nvSpPr>
          <p:cNvPr id="10" name=""/>
          <p:cNvSpPr txBox="1"/>
          <p:nvPr/>
        </p:nvSpPr>
        <p:spPr>
          <a:xfrm>
            <a:off x="1875823" y="4342279"/>
            <a:ext cx="1353900" cy="3513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strike="noStrike" u="none">
                <a:solidFill>
                  <a:srgbClr val="3C78D8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eyeContact</a:t>
            </a:r>
            <a:endParaRPr/>
          </a:p>
        </p:txBody>
      </p:sp>
      <p:sp>
        <p:nvSpPr>
          <p:cNvPr id="11" name=""/>
          <p:cNvSpPr/>
          <p:nvPr/>
        </p:nvSpPr>
        <p:spPr>
          <a:xfrm>
            <a:off x="2392068" y="2307404"/>
            <a:ext cx="1285475" cy="2033675"/>
          </a:xfrm>
          <a:prstGeom prst="rect">
            <a:avLst/>
          </a:prstGeom>
          <a:noFill/>
          <a:ln w="38100" cap="flat" cmpd="sng" algn="ctr">
            <a:solidFill>
              <a:srgbClr val="3C78D8">
                <a:alpha val="100000"/>
              </a:srgbClr>
            </a:solidFill>
            <a:prstDash val="solid"/>
            <a:round/>
          </a:ln>
        </p:spPr>
        <p:txBody>
          <a:bodyPr lIns="91440" rIns="91440" tIns="45720" bIns="45720" rtlCol="0" anchor="t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  <p:sp>
        <p:nvSpPr>
          <p:cNvPr id="12" name=""/>
          <p:cNvSpPr txBox="1"/>
          <p:nvPr/>
        </p:nvSpPr>
        <p:spPr>
          <a:xfrm>
            <a:off x="7388276" y="4266079"/>
            <a:ext cx="1434300" cy="3513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strike="noStrike" u="none">
                <a:solidFill>
                  <a:srgbClr val="E06666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dangerLevel</a:t>
            </a:r>
            <a:endParaRPr/>
          </a:p>
        </p:txBody>
      </p:sp>
      <p:sp>
        <p:nvSpPr>
          <p:cNvPr id="13" name=""/>
          <p:cNvSpPr/>
          <p:nvPr/>
        </p:nvSpPr>
        <p:spPr>
          <a:xfrm>
            <a:off x="7319976" y="2702004"/>
            <a:ext cx="1089800" cy="1555600"/>
          </a:xfrm>
          <a:prstGeom prst="rect">
            <a:avLst/>
          </a:prstGeom>
          <a:noFill/>
          <a:ln w="38100" cap="flat" cmpd="sng" algn="ctr">
            <a:solidFill>
              <a:srgbClr val="EA9999">
                <a:alpha val="100000"/>
              </a:srgbClr>
            </a:solidFill>
            <a:prstDash val="solid"/>
            <a:round/>
          </a:ln>
        </p:spPr>
        <p:txBody>
          <a:bodyPr lIns="91440" rIns="91440" tIns="45720" bIns="45720" rtlCol="0" anchor="t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  <p:sp>
        <p:nvSpPr>
          <p:cNvPr id="14" name=""/>
          <p:cNvSpPr/>
          <p:nvPr/>
        </p:nvSpPr>
        <p:spPr>
          <a:xfrm>
            <a:off x="1944261" y="573812"/>
            <a:ext cx="5406500" cy="3668600"/>
          </a:xfrm>
          <a:prstGeom prst="rect">
            <a:avLst/>
          </a:prstGeom>
          <a:noFill/>
          <a:ln w="38100" cap="flat" cmpd="sng" algn="ctr">
            <a:solidFill>
              <a:srgbClr val="EA9999">
                <a:alpha val="100000"/>
              </a:srgbClr>
            </a:solidFill>
            <a:prstDash val="solid"/>
            <a:round/>
          </a:ln>
        </p:spPr>
        <p:txBody>
          <a:bodyPr lIns="91440" rIns="91440" tIns="45720" bIns="45720" rtlCol="0" anchor="t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75" y="-57135"/>
          <a:ext cx="9144075" cy="5056817"/>
          <a:chOff x="75" y="-57135"/>
          <a:chExt cx="9144075" cy="5056817"/>
        </a:xfrm>
      </p:grpSpPr>
      <p:pic>
        <p:nvPicPr>
          <p:cNvPr id="16" name="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4812950" y="1217813"/>
            <a:ext cx="3590911" cy="3095325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>
            <a:off x="75" y="309769"/>
            <a:ext cx="9144000" cy="129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 lIns="91425" rIns="91425" tIns="91425" bIns="91425" rtlCol="0" anchor="ctr">
            <a:normAutofit/>
          </a:bodyPr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  <p:sp>
        <p:nvSpPr>
          <p:cNvPr id="18" name="Placeholder for title"/>
          <p:cNvSpPr>
            <a:spLocks noGrp="1"/>
          </p:cNvSpPr>
          <p:nvPr>
            <p:ph type="title" idx="0"/>
          </p:nvPr>
        </p:nvSpPr>
        <p:spPr>
          <a:xfrm>
            <a:off x="301889" y="-57135"/>
            <a:ext cx="8520600" cy="572700"/>
          </a:xfrm>
          <a:prstGeom prst="rect">
            <a:avLst/>
          </a:prstGeom>
          <a:noFill/>
        </p:spPr>
        <p:txBody>
          <a:bodyPr lIns="91425" rIns="91425" tIns="91425" bIns="91425" rtlCol="0" anchor="t">
            <a:normAutofit/>
          </a:bodyPr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1" spc="0"/>
              <a:t>peopleTracker → </a:t>
            </a:r>
            <a:r>
              <a:rPr lang="en-US" sz="2300" b="1" i="1">
                <a:solidFill>
                  <a:srgbClr val="999999">
                    <a:alpha val="100000"/>
                  </a:srgbClr>
                </a:solidFill>
              </a:rPr>
              <a:t>solução planeada</a:t>
            </a:r>
            <a:endParaRPr/>
          </a:p>
        </p:txBody>
      </p:sp>
      <p:sp>
        <p:nvSpPr>
          <p:cNvPr id="19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25" rIns="91425" tIns="91425" bIns="91425" rtlCol="0" anchor="ctr">
            <a:normAutofit/>
          </a:bodyPr>
          <a:p>
            <a:fld id="{4918C6DE-87D0-D4E8-41D2-B12E0FA6E1B7}" type="slidenum">
              <a:t>2</a:t>
            </a:fld>
          </a:p>
        </p:txBody>
      </p:sp>
      <p:sp>
        <p:nvSpPr>
          <p:cNvPr id="20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25" rIns="91425" tIns="91425" bIns="91425" rtlCol="0" anchor="ctr">
            <a:normAutofit/>
          </a:bodyPr>
          <a:p>
            <a:fld id="{052AAF8C-E505-5E9B-851C-82CCE2CDE0A2}" type="slidenum">
              <a:t>2</a:t>
            </a:fld>
          </a:p>
        </p:txBody>
      </p:sp>
      <p:pic>
        <p:nvPicPr>
          <p:cNvPr id="21" name="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8045587" y="65890"/>
            <a:ext cx="1067774" cy="270500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911500" y="912065"/>
            <a:ext cx="2657475" cy="3305175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695525" y="4292250"/>
            <a:ext cx="3119400" cy="2163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1" strike="noStrike" u="none">
                <a:solidFill>
                  <a:srgbClr val="999999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https://coral.ai/docs/dev-board/datasheet/</a:t>
            </a:r>
            <a:endParaRPr/>
          </a:p>
        </p:txBody>
      </p:sp>
      <p:sp>
        <p:nvSpPr>
          <p:cNvPr id="24" name=""/>
          <p:cNvSpPr/>
          <p:nvPr/>
        </p:nvSpPr>
        <p:spPr>
          <a:xfrm>
            <a:off x="3331622" y="2602125"/>
            <a:ext cx="1592859" cy="326700"/>
          </a:xfrm>
          <a:prstGeom prst="rect">
            <a:avLst/>
          </a:prstGeom>
          <a:noFill/>
          <a:ln w="50800" cap="flat" cmpd="sng" algn="ctr">
            <a:solidFill>
              <a:srgbClr val="B7B7B7">
                <a:alpha val="100000"/>
              </a:srgbClr>
            </a:solidFill>
            <a:prstDash val="solid"/>
            <a:round/>
          </a:ln>
        </p:spPr>
        <p:txBody>
          <a:bodyPr lIns="91440" rIns="91440" tIns="45720" bIns="45720" rtlCol="0" anchor="t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  <p:sp>
        <p:nvSpPr>
          <p:cNvPr id="25" name=""/>
          <p:cNvSpPr txBox="1"/>
          <p:nvPr/>
        </p:nvSpPr>
        <p:spPr>
          <a:xfrm>
            <a:off x="3491563" y="2260900"/>
            <a:ext cx="1552200" cy="3267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strike="noStrike" u="none">
                <a:solidFill>
                  <a:srgbClr val="999999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mediapipe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75" y="-57135"/>
          <a:ext cx="9144075" cy="5056817"/>
          <a:chOff x="75" y="-57135"/>
          <a:chExt cx="9144075" cy="5056817"/>
        </a:xfrm>
      </p:grpSpPr>
      <p:sp>
        <p:nvSpPr>
          <p:cNvPr id="27" name=""/>
          <p:cNvSpPr/>
          <p:nvPr/>
        </p:nvSpPr>
        <p:spPr>
          <a:xfrm>
            <a:off x="75" y="309769"/>
            <a:ext cx="9144000" cy="129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 lIns="91425" rIns="91425" tIns="91425" bIns="91425" rtlCol="0" anchor="ctr">
            <a:normAutofit/>
          </a:bodyPr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  <p:sp>
        <p:nvSpPr>
          <p:cNvPr id="28" name="Placeholder for title"/>
          <p:cNvSpPr>
            <a:spLocks noGrp="1"/>
          </p:cNvSpPr>
          <p:nvPr>
            <p:ph type="title" idx="0"/>
          </p:nvPr>
        </p:nvSpPr>
        <p:spPr>
          <a:xfrm>
            <a:off x="301889" y="-57135"/>
            <a:ext cx="8520600" cy="572700"/>
          </a:xfrm>
          <a:prstGeom prst="rect">
            <a:avLst/>
          </a:prstGeom>
          <a:noFill/>
        </p:spPr>
        <p:txBody>
          <a:bodyPr lIns="91425" rIns="91425" tIns="91425" bIns="91425" rtlCol="0" anchor="t">
            <a:normAutofit/>
          </a:bodyPr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1" spc="0"/>
              <a:t>eyeContact</a:t>
            </a:r>
            <a:r>
              <a:rPr lang="en-US" sz="2300" b="1" i="1" spc="0"/>
              <a:t> → </a:t>
            </a:r>
            <a:r>
              <a:rPr lang="en-US" sz="2300" b="1" i="1">
                <a:solidFill>
                  <a:srgbClr val="999999">
                    <a:alpha val="100000"/>
                  </a:srgbClr>
                </a:solidFill>
              </a:rPr>
              <a:t>classificador RT validado com NITEC</a:t>
            </a:r>
            <a:endParaRPr/>
          </a:p>
        </p:txBody>
      </p:sp>
      <p:sp>
        <p:nvSpPr>
          <p:cNvPr id="29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25" rIns="91425" tIns="91425" bIns="91425" rtlCol="0" anchor="ctr">
            <a:normAutofit/>
          </a:bodyPr>
          <a:p>
            <a:fld id="{E9E9391B-8633-5C18-EFA7-4A679B1B84EE}" type="slidenum">
              <a:t>3</a:t>
            </a:fld>
          </a:p>
        </p:txBody>
      </p:sp>
      <p:sp>
        <p:nvSpPr>
          <p:cNvPr id="30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25" rIns="91425" tIns="91425" bIns="91425" rtlCol="0" anchor="ctr">
            <a:normAutofit/>
          </a:bodyPr>
          <a:p>
            <a:fld id="{0084B474-8CCE-6537-54D9-4735E248DC48}" type="slidenum">
              <a:t>3</a:t>
            </a:fld>
          </a:p>
        </p:txBody>
      </p:sp>
      <p:pic>
        <p:nvPicPr>
          <p:cNvPr id="31" name="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8045587" y="65890"/>
            <a:ext cx="1067774" cy="270500"/>
          </a:xfrm>
          <a:prstGeom prst="rect">
            <a:avLst/>
          </a:prstGeom>
        </p:spPr>
      </p:pic>
      <p:sp>
        <p:nvSpPr>
          <p:cNvPr id="32" name=""/>
          <p:cNvSpPr txBox="1"/>
          <p:nvPr/>
        </p:nvSpPr>
        <p:spPr>
          <a:xfrm>
            <a:off x="7227246" y="766329"/>
            <a:ext cx="1633500" cy="3513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algn="ctr" marL="0" marR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strike="noStrike" u="none">
                <a:solidFill>
                  <a:srgbClr val="6AA84F">
                    <a:alpha val="100000"/>
                  </a:srgbClr>
                </a:solidFill>
                <a:latin typeface="Caveat"/>
                <a:ea typeface="Caveat"/>
                <a:cs typeface="Caveat"/>
              </a:rPr>
              <a:t>por agora. A definir protocolo para produção de dataset custom</a:t>
            </a:r>
            <a:endParaRPr/>
          </a:p>
        </p:txBody>
      </p:sp>
      <p:sp>
        <p:nvSpPr>
          <p:cNvPr id="33" name=""/>
          <p:cNvSpPr/>
          <p:nvPr/>
        </p:nvSpPr>
        <p:spPr>
          <a:xfrm>
            <a:off x="7135558" y="442250"/>
            <a:ext cx="713300" cy="1487225"/>
          </a:xfrm>
          <a:prstGeom prst="rect">
            <a:avLst/>
          </a:prstGeom>
          <a:noFill/>
          <a:ln w="38100" cap="flat" cmpd="sng" algn="ctr">
            <a:solidFill>
              <a:srgbClr val="6AA84F">
                <a:alpha val="100000"/>
              </a:srgbClr>
            </a:solidFill>
            <a:prstDash val="solid"/>
            <a:round/>
          </a:ln>
        </p:spPr>
        <p:txBody>
          <a:bodyPr lIns="91440" rIns="91440" tIns="45720" bIns="45720" rtlCol="0" anchor="t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  <p:pic>
        <p:nvPicPr>
          <p:cNvPr id="34" name="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787525" y="1127400"/>
            <a:ext cx="2060099" cy="1561275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787525" y="2843300"/>
            <a:ext cx="2081708" cy="1561275"/>
          </a:xfrm>
          <a:prstGeom prst="rect">
            <a:avLst/>
          </a:prstGeom>
        </p:spPr>
      </p:pic>
      <p:sp>
        <p:nvSpPr>
          <p:cNvPr id="36" name=""/>
          <p:cNvSpPr txBox="1"/>
          <p:nvPr/>
        </p:nvSpPr>
        <p:spPr>
          <a:xfrm>
            <a:off x="3166059" y="1486325"/>
            <a:ext cx="1342500" cy="3267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strike="noStrike" u="none">
                <a:solidFill>
                  <a:srgbClr val="93C47D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TPR = 89%</a:t>
            </a:r>
            <a:endParaRPr/>
          </a:p>
        </p:txBody>
      </p:sp>
      <p:sp>
        <p:nvSpPr>
          <p:cNvPr id="37" name=""/>
          <p:cNvSpPr txBox="1"/>
          <p:nvPr/>
        </p:nvSpPr>
        <p:spPr>
          <a:xfrm>
            <a:off x="3166063" y="2019725"/>
            <a:ext cx="1675500" cy="3267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strike="noStrike" u="none">
                <a:solidFill>
                  <a:srgbClr val="EA9999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FN</a:t>
            </a:r>
            <a:r>
              <a:rPr lang="en-US" sz="1600" b="1" i="1" strike="noStrike" u="none">
                <a:solidFill>
                  <a:srgbClr val="EA9999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R = 11% </a:t>
            </a:r>
            <a:endParaRPr/>
          </a:p>
        </p:txBody>
      </p:sp>
      <p:sp>
        <p:nvSpPr>
          <p:cNvPr id="38" name=""/>
          <p:cNvSpPr txBox="1"/>
          <p:nvPr/>
        </p:nvSpPr>
        <p:spPr>
          <a:xfrm>
            <a:off x="3166061" y="3238925"/>
            <a:ext cx="1527600" cy="3267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strike="noStrike" u="none">
                <a:solidFill>
                  <a:srgbClr val="93C47D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TNR = 84% </a:t>
            </a:r>
            <a:endParaRPr/>
          </a:p>
        </p:txBody>
      </p:sp>
      <p:sp>
        <p:nvSpPr>
          <p:cNvPr id="39" name=""/>
          <p:cNvSpPr txBox="1"/>
          <p:nvPr/>
        </p:nvSpPr>
        <p:spPr>
          <a:xfrm>
            <a:off x="3166064" y="3772325"/>
            <a:ext cx="1767900" cy="3267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strike="noStrike" u="none">
                <a:solidFill>
                  <a:srgbClr val="EA9999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FPR = 16%</a:t>
            </a:r>
            <a:endParaRPr/>
          </a:p>
        </p:txBody>
      </p:sp>
      <p:sp>
        <p:nvSpPr>
          <p:cNvPr id="40" name=""/>
          <p:cNvSpPr txBox="1"/>
          <p:nvPr/>
        </p:nvSpPr>
        <p:spPr>
          <a:xfrm>
            <a:off x="5502049" y="2183575"/>
            <a:ext cx="1633500" cy="3267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strike="noStrike" u="none">
                <a:solidFill>
                  <a:srgbClr val="93C47D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3.90 GFLOPs</a:t>
            </a:r>
            <a:endParaRPr/>
          </a:p>
        </p:txBody>
      </p:sp>
      <p:sp>
        <p:nvSpPr>
          <p:cNvPr id="41" name=""/>
          <p:cNvSpPr txBox="1"/>
          <p:nvPr/>
        </p:nvSpPr>
        <p:spPr>
          <a:xfrm>
            <a:off x="5094400" y="2912225"/>
            <a:ext cx="3041100" cy="3267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strike="noStrike" u="none">
                <a:solidFill>
                  <a:srgbClr val="93C47D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Correntemente capaz de RT (10 class por segundo) em Intel® CoreTM i7-11800H @ 4.6GHz x 16, 16GB RAM, NVIDIA RTX 3060 GPU.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75" y="-57135"/>
          <a:ext cx="9144075" cy="5056817"/>
          <a:chOff x="75" y="-57135"/>
          <a:chExt cx="9144075" cy="5056817"/>
        </a:xfrm>
      </p:grpSpPr>
      <p:sp>
        <p:nvSpPr>
          <p:cNvPr id="43" name=""/>
          <p:cNvSpPr/>
          <p:nvPr/>
        </p:nvSpPr>
        <p:spPr>
          <a:xfrm>
            <a:off x="75" y="309769"/>
            <a:ext cx="9144000" cy="129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 lIns="91425" rIns="91425" tIns="91425" bIns="91425" rtlCol="0" anchor="ctr">
            <a:normAutofit/>
          </a:bodyPr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  <p:sp>
        <p:nvSpPr>
          <p:cNvPr id="44" name="Placeholder for title"/>
          <p:cNvSpPr>
            <a:spLocks noGrp="1"/>
          </p:cNvSpPr>
          <p:nvPr>
            <p:ph type="title" idx="0"/>
          </p:nvPr>
        </p:nvSpPr>
        <p:spPr>
          <a:xfrm>
            <a:off x="301889" y="-57135"/>
            <a:ext cx="8520600" cy="572700"/>
          </a:xfrm>
          <a:prstGeom prst="rect">
            <a:avLst/>
          </a:prstGeom>
          <a:noFill/>
        </p:spPr>
        <p:txBody>
          <a:bodyPr lIns="91425" rIns="91425" tIns="91425" bIns="91425" rtlCol="0" anchor="t">
            <a:normAutofit/>
          </a:bodyPr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1" spc="0"/>
              <a:t>dangerLevel</a:t>
            </a:r>
            <a:r>
              <a:rPr lang="en-US" sz="2300" b="1" i="1" spc="0"/>
              <a:t> → </a:t>
            </a:r>
            <a:r>
              <a:rPr lang="en-US" sz="2300" b="1" i="1">
                <a:solidFill>
                  <a:srgbClr val="999999">
                    <a:alpha val="100000"/>
                  </a:srgbClr>
                </a:solidFill>
              </a:rPr>
              <a:t>modelo projectado</a:t>
            </a:r>
            <a:endParaRPr/>
          </a:p>
        </p:txBody>
      </p:sp>
      <p:sp>
        <p:nvSpPr>
          <p:cNvPr id="45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25" rIns="91425" tIns="91425" bIns="91425" rtlCol="0" anchor="ctr">
            <a:normAutofit/>
          </a:bodyPr>
          <a:p>
            <a:fld id="{1F0A2419-DEE3-DD35-0A10-AB479B0A158C}" type="slidenum">
              <a:t>4</a:t>
            </a:fld>
          </a:p>
        </p:txBody>
      </p:sp>
      <p:sp>
        <p:nvSpPr>
          <p:cNvPr id="46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25" rIns="91425" tIns="91425" bIns="91425" rtlCol="0" anchor="ctr">
            <a:normAutofit/>
          </a:bodyPr>
          <a:p>
            <a:fld id="{92DC88DB-D755-5063-EEF5-3B486446FED7}" type="slidenum">
              <a:t>4</a:t>
            </a:fld>
          </a:p>
        </p:txBody>
      </p:sp>
      <p:pic>
        <p:nvPicPr>
          <p:cNvPr id="47" name="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8045587" y="65890"/>
            <a:ext cx="1067774" cy="270500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1987027" y="1225377"/>
            <a:ext cx="4212991" cy="3114200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4214479" y="2245424"/>
            <a:ext cx="2877274" cy="507413"/>
          </a:xfrm>
          <a:prstGeom prst="rect">
            <a:avLst/>
          </a:prstGeom>
        </p:spPr>
      </p:pic>
      <p:sp>
        <p:nvSpPr>
          <p:cNvPr id="50" name=""/>
          <p:cNvSpPr/>
          <p:nvPr/>
        </p:nvSpPr>
        <p:spPr>
          <a:xfrm>
            <a:off x="4101515" y="1841754"/>
            <a:ext cx="2098500" cy="36540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lIns="91425" rIns="91425" tIns="91425" bIns="91425" rtlCol="0" anchor="ctr">
            <a:normAutofit/>
          </a:bodyPr>
          <a:p>
            <a:pPr algn="ctr"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  <p:pic>
        <p:nvPicPr>
          <p:cNvPr id="51" name="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4195306" y="1861409"/>
            <a:ext cx="1393956" cy="404744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4988452" y="3061210"/>
            <a:ext cx="1932184" cy="235249"/>
          </a:xfrm>
          <a:prstGeom prst="rect">
            <a:avLst/>
          </a:prstGeom>
        </p:spPr>
      </p:pic>
      <p:sp>
        <p:nvSpPr>
          <p:cNvPr id="53" name=""/>
          <p:cNvSpPr/>
          <p:nvPr/>
        </p:nvSpPr>
        <p:spPr>
          <a:xfrm>
            <a:off x="4757916" y="1846639"/>
            <a:ext cx="131749" cy="29702"/>
          </a:xfrm>
          <a:prstGeom prst="rect">
            <a:avLst/>
          </a:prstGeom>
          <a:noFill/>
          <a:ln w="50800" cap="flat" cmpd="sng" algn="ctr">
            <a:solidFill>
              <a:srgbClr val="CFE2F3">
                <a:alpha val="100000"/>
              </a:srgbClr>
            </a:solidFill>
            <a:prstDash val="solid"/>
            <a:round/>
          </a:ln>
        </p:spPr>
        <p:txBody>
          <a:bodyPr lIns="91440" rIns="91440" tIns="45720" bIns="45720" rtlCol="0" anchor="t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  <p:sp>
        <p:nvSpPr>
          <p:cNvPr id="54" name=""/>
          <p:cNvSpPr/>
          <p:nvPr/>
        </p:nvSpPr>
        <p:spPr>
          <a:xfrm>
            <a:off x="4816051" y="1704674"/>
            <a:ext cx="2534134" cy="1297479"/>
          </a:xfrm>
          <a:prstGeom prst="rect">
            <a:avLst/>
          </a:prstGeom>
          <a:noFill/>
          <a:ln w="50800" cap="flat" cmpd="sng" algn="ctr">
            <a:solidFill>
              <a:srgbClr val="CFE2F3">
                <a:alpha val="100000"/>
              </a:srgbClr>
            </a:solidFill>
            <a:prstDash val="solid"/>
            <a:round/>
          </a:ln>
        </p:spPr>
        <p:txBody>
          <a:bodyPr lIns="91440" rIns="91440" tIns="45720" bIns="45720" rtlCol="0" anchor="t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indent="0">
              <a:buNone/>
            </a:pPr>
            <a:r>
              <a:rPr lang="en-US" spc="0"/>
              <a:t>Next Steps</a:t>
            </a:r>
            <a:endParaRPr/>
          </a:p>
        </p:txBody>
      </p:sp>
      <p:sp>
        <p:nvSpPr>
          <p:cNvPr id="57" name="Placeholder for 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285750" indent="-285750">
              <a:buFont typeface="Arial"/>
              <a:buChar char="●"/>
            </a:pPr>
            <a:r>
              <a:rPr lang="en-US" spc="0"/>
              <a:t>Identificação de plataformas embebidas para processamento de redes neuronais e comparação entre estas, ex.: NVidia e Coral.</a:t>
            </a:r>
            <a:endParaRPr/>
          </a:p>
          <a:p>
            <a:pPr marL="285750" indent="-285750">
              <a:buFont typeface="Arial"/>
              <a:buChar char="●"/>
            </a:pPr>
            <a:r>
              <a:rPr lang="en-US" spc="0"/>
              <a:t>Criação duma base de integração em Python (para começar) para as funcionalidades (módulos) que proposemos.</a:t>
            </a:r>
            <a:endParaRPr/>
          </a:p>
          <a:p>
            <a:pPr marL="285750" indent="-285750">
              <a:buFont typeface="Arial"/>
              <a:buChar char="●"/>
            </a:pPr>
            <a:r>
              <a:rPr lang="en-US" spc="0"/>
              <a:t>Estudo sobre a integração destas numa ferramenta “NoCode”. </a:t>
            </a:r>
            <a:r>
              <a:rPr lang="en-US">
                <a:highlight>
                  <a:srgbClr val="FFD9B2">
                    <a:alpha val="100000"/>
                  </a:srgbClr>
                </a:highlight>
                <a:latin typeface="Courier"/>
                <a:ea typeface="Courier"/>
                <a:cs typeface="Courier"/>
              </a:rPr>
              <a:t>Simulink style</a:t>
            </a:r>
            <a:endParaRPr/>
          </a:p>
          <a:p>
            <a:pPr marL="285750" indent="-285750">
              <a:buFont typeface="Arial"/>
              <a:buChar char="●"/>
            </a:pPr>
            <a:r>
              <a:rPr lang="en-US" spc="0"/>
              <a:t>l</a:t>
            </a:r>
            <a:endParaRPr/>
          </a:p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  <p:sp>
        <p:nvSpPr>
          <p:cNvPr id="58" name="Placeholder for sldNum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fld id="{D1B59B68-DB2C-C55B-54D8-B0AFBA773AF4}" type="slidenum">
              <a:t>5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eme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2">
  <a:themeElements>
    <a:clrScheme name="Theme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2024-03-19T16:25:08Z</dcterms:created>
  <dcterms:modified xsi:type="dcterms:W3CDTF">2024-03-19T16:25:08Z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