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9"/>
  </p:notesMasterIdLst>
  <p:sldIdLst>
    <p:sldId id="349" r:id="rId4"/>
    <p:sldId id="1607" r:id="rId5"/>
    <p:sldId id="1608" r:id="rId6"/>
    <p:sldId id="1609" r:id="rId7"/>
    <p:sldId id="16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E3234-A8DA-401E-9EFE-BC2FB66B293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12F339-EA83-4F4C-B9D0-9A6F4BCE9FF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Desenvolvedor Backend Pleno – Java / </a:t>
          </a:r>
          <a:r>
            <a:rPr lang="pt-BR" dirty="0" err="1"/>
            <a:t>Kotlin</a:t>
          </a:r>
          <a:r>
            <a:rPr lang="pt-BR" dirty="0"/>
            <a:t> no Banco BTG</a:t>
          </a:r>
        </a:p>
      </dgm:t>
    </dgm:pt>
    <dgm:pt modelId="{67AC8418-0299-4F61-9D98-EC8BD3A45D51}" type="parTrans" cxnId="{D45B5927-7F34-4BD3-982C-B51AF2323D7D}">
      <dgm:prSet/>
      <dgm:spPr/>
      <dgm:t>
        <a:bodyPr/>
        <a:lstStyle/>
        <a:p>
          <a:endParaRPr lang="en-US"/>
        </a:p>
      </dgm:t>
    </dgm:pt>
    <dgm:pt modelId="{3A5119D0-2F19-45B6-A05B-FB77614B4734}" type="sibTrans" cxnId="{D45B5927-7F34-4BD3-982C-B51AF2323D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472692-C305-4D68-BE65-6B6F8456550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 – Founder / CEO da go.over</a:t>
          </a:r>
          <a:endParaRPr lang="en-US" dirty="0"/>
        </a:p>
      </dgm:t>
    </dgm:pt>
    <dgm:pt modelId="{5BDFC6FE-C583-4810-BD95-6A064128C6BE}" type="parTrans" cxnId="{7E3348A2-940C-4636-9F1B-204B6E045C86}">
      <dgm:prSet/>
      <dgm:spPr/>
      <dgm:t>
        <a:bodyPr/>
        <a:lstStyle/>
        <a:p>
          <a:endParaRPr lang="en-US"/>
        </a:p>
      </dgm:t>
    </dgm:pt>
    <dgm:pt modelId="{AB786367-13FA-4A89-9404-557DEADFAE21}" type="sibTrans" cxnId="{7E3348A2-940C-4636-9F1B-204B6E045C86}">
      <dgm:prSet/>
      <dgm:spPr/>
      <dgm:t>
        <a:bodyPr/>
        <a:lstStyle/>
        <a:p>
          <a:endParaRPr lang="en-US"/>
        </a:p>
      </dgm:t>
    </dgm:pt>
    <dgm:pt modelId="{AE900A01-61E8-484A-8E9D-550D4578AAD6}" type="pres">
      <dgm:prSet presAssocID="{D74E3234-A8DA-401E-9EFE-BC2FB66B293B}" presName="root" presStyleCnt="0">
        <dgm:presLayoutVars>
          <dgm:dir/>
          <dgm:resizeHandles val="exact"/>
        </dgm:presLayoutVars>
      </dgm:prSet>
      <dgm:spPr/>
    </dgm:pt>
    <dgm:pt modelId="{2F9DB4C8-CDAB-40F3-9D8A-4AD916DAC67B}" type="pres">
      <dgm:prSet presAssocID="{D74E3234-A8DA-401E-9EFE-BC2FB66B293B}" presName="container" presStyleCnt="0">
        <dgm:presLayoutVars>
          <dgm:dir/>
          <dgm:resizeHandles val="exact"/>
        </dgm:presLayoutVars>
      </dgm:prSet>
      <dgm:spPr/>
    </dgm:pt>
    <dgm:pt modelId="{8BAB58B3-C5D0-494F-A1A1-8180D458D9B8}" type="pres">
      <dgm:prSet presAssocID="{4F12F339-EA83-4F4C-B9D0-9A6F4BCE9FF8}" presName="compNode" presStyleCnt="0"/>
      <dgm:spPr/>
    </dgm:pt>
    <dgm:pt modelId="{F4302035-3E22-47B2-8FFF-8B061C2A4923}" type="pres">
      <dgm:prSet presAssocID="{4F12F339-EA83-4F4C-B9D0-9A6F4BCE9FF8}" presName="iconBgRect" presStyleLbl="bgShp" presStyleIdx="0" presStyleCnt="2"/>
      <dgm:spPr/>
    </dgm:pt>
    <dgm:pt modelId="{990A4F60-3BAC-42AF-ADAA-7781E6930681}" type="pres">
      <dgm:prSet presAssocID="{4F12F339-EA83-4F4C-B9D0-9A6F4BCE9F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35524D89-90BD-4625-81B3-DE6F938B5338}" type="pres">
      <dgm:prSet presAssocID="{4F12F339-EA83-4F4C-B9D0-9A6F4BCE9FF8}" presName="spaceRect" presStyleCnt="0"/>
      <dgm:spPr/>
    </dgm:pt>
    <dgm:pt modelId="{63B1792B-4785-4418-84CC-230DB8137D7E}" type="pres">
      <dgm:prSet presAssocID="{4F12F339-EA83-4F4C-B9D0-9A6F4BCE9FF8}" presName="textRect" presStyleLbl="revTx" presStyleIdx="0" presStyleCnt="2">
        <dgm:presLayoutVars>
          <dgm:chMax val="1"/>
          <dgm:chPref val="1"/>
        </dgm:presLayoutVars>
      </dgm:prSet>
      <dgm:spPr/>
    </dgm:pt>
    <dgm:pt modelId="{63D212B8-2AFD-434B-9853-7C647C421DB2}" type="pres">
      <dgm:prSet presAssocID="{3A5119D0-2F19-45B6-A05B-FB77614B4734}" presName="sibTrans" presStyleLbl="sibTrans2D1" presStyleIdx="0" presStyleCnt="0"/>
      <dgm:spPr/>
    </dgm:pt>
    <dgm:pt modelId="{4B887661-47AF-406F-B0BC-6A87BD709065}" type="pres">
      <dgm:prSet presAssocID="{38472692-C305-4D68-BE65-6B6F84565501}" presName="compNode" presStyleCnt="0"/>
      <dgm:spPr/>
    </dgm:pt>
    <dgm:pt modelId="{3B895F2A-C26F-4B56-B13E-4A2E6C513F70}" type="pres">
      <dgm:prSet presAssocID="{38472692-C305-4D68-BE65-6B6F84565501}" presName="iconBgRect" presStyleLbl="bgShp" presStyleIdx="1" presStyleCnt="2"/>
      <dgm:spPr/>
    </dgm:pt>
    <dgm:pt modelId="{24CDF487-B0B9-4386-B121-D52D1B6947AB}" type="pres">
      <dgm:prSet presAssocID="{38472692-C305-4D68-BE65-6B6F845655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C4DC1E91-40BF-492B-8A80-72B6E51DF942}" type="pres">
      <dgm:prSet presAssocID="{38472692-C305-4D68-BE65-6B6F84565501}" presName="spaceRect" presStyleCnt="0"/>
      <dgm:spPr/>
    </dgm:pt>
    <dgm:pt modelId="{DA93EC51-9841-4940-B025-862B069169F9}" type="pres">
      <dgm:prSet presAssocID="{38472692-C305-4D68-BE65-6B6F845655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41C2B0D-68EB-405C-BE81-CB8FD14D3143}" type="presOf" srcId="{3A5119D0-2F19-45B6-A05B-FB77614B4734}" destId="{63D212B8-2AFD-434B-9853-7C647C421DB2}" srcOrd="0" destOrd="0" presId="urn:microsoft.com/office/officeart/2018/2/layout/IconCircleList"/>
    <dgm:cxn modelId="{D45B5927-7F34-4BD3-982C-B51AF2323D7D}" srcId="{D74E3234-A8DA-401E-9EFE-BC2FB66B293B}" destId="{4F12F339-EA83-4F4C-B9D0-9A6F4BCE9FF8}" srcOrd="0" destOrd="0" parTransId="{67AC8418-0299-4F61-9D98-EC8BD3A45D51}" sibTransId="{3A5119D0-2F19-45B6-A05B-FB77614B4734}"/>
    <dgm:cxn modelId="{AC934783-834E-4E91-B4B8-1CEB9B8654A0}" type="presOf" srcId="{4F12F339-EA83-4F4C-B9D0-9A6F4BCE9FF8}" destId="{63B1792B-4785-4418-84CC-230DB8137D7E}" srcOrd="0" destOrd="0" presId="urn:microsoft.com/office/officeart/2018/2/layout/IconCircleList"/>
    <dgm:cxn modelId="{9046008B-1A46-468C-813F-65484858F075}" type="presOf" srcId="{38472692-C305-4D68-BE65-6B6F84565501}" destId="{DA93EC51-9841-4940-B025-862B069169F9}" srcOrd="0" destOrd="0" presId="urn:microsoft.com/office/officeart/2018/2/layout/IconCircleList"/>
    <dgm:cxn modelId="{7E3348A2-940C-4636-9F1B-204B6E045C86}" srcId="{D74E3234-A8DA-401E-9EFE-BC2FB66B293B}" destId="{38472692-C305-4D68-BE65-6B6F84565501}" srcOrd="1" destOrd="0" parTransId="{5BDFC6FE-C583-4810-BD95-6A064128C6BE}" sibTransId="{AB786367-13FA-4A89-9404-557DEADFAE21}"/>
    <dgm:cxn modelId="{FBBBB1E0-3BD1-4212-AF0C-F91635C57AF0}" type="presOf" srcId="{D74E3234-A8DA-401E-9EFE-BC2FB66B293B}" destId="{AE900A01-61E8-484A-8E9D-550D4578AAD6}" srcOrd="0" destOrd="0" presId="urn:microsoft.com/office/officeart/2018/2/layout/IconCircleList"/>
    <dgm:cxn modelId="{6FDB09E0-EB26-476D-BE31-3206C14CFEDA}" type="presParOf" srcId="{AE900A01-61E8-484A-8E9D-550D4578AAD6}" destId="{2F9DB4C8-CDAB-40F3-9D8A-4AD916DAC67B}" srcOrd="0" destOrd="0" presId="urn:microsoft.com/office/officeart/2018/2/layout/IconCircleList"/>
    <dgm:cxn modelId="{6BABB56F-B439-4FE4-B89B-3C03A30D305A}" type="presParOf" srcId="{2F9DB4C8-CDAB-40F3-9D8A-4AD916DAC67B}" destId="{8BAB58B3-C5D0-494F-A1A1-8180D458D9B8}" srcOrd="0" destOrd="0" presId="urn:microsoft.com/office/officeart/2018/2/layout/IconCircleList"/>
    <dgm:cxn modelId="{E3A8EB1D-B0BF-4CF5-A50B-04E54FC70913}" type="presParOf" srcId="{8BAB58B3-C5D0-494F-A1A1-8180D458D9B8}" destId="{F4302035-3E22-47B2-8FFF-8B061C2A4923}" srcOrd="0" destOrd="0" presId="urn:microsoft.com/office/officeart/2018/2/layout/IconCircleList"/>
    <dgm:cxn modelId="{9DAB919E-5242-4461-BB4C-9B96416EE39F}" type="presParOf" srcId="{8BAB58B3-C5D0-494F-A1A1-8180D458D9B8}" destId="{990A4F60-3BAC-42AF-ADAA-7781E6930681}" srcOrd="1" destOrd="0" presId="urn:microsoft.com/office/officeart/2018/2/layout/IconCircleList"/>
    <dgm:cxn modelId="{07BB1C7E-F5EB-4AE6-9952-BD158B91F48D}" type="presParOf" srcId="{8BAB58B3-C5D0-494F-A1A1-8180D458D9B8}" destId="{35524D89-90BD-4625-81B3-DE6F938B5338}" srcOrd="2" destOrd="0" presId="urn:microsoft.com/office/officeart/2018/2/layout/IconCircleList"/>
    <dgm:cxn modelId="{DD624739-8BA6-4D96-B2FD-4286D2BAD860}" type="presParOf" srcId="{8BAB58B3-C5D0-494F-A1A1-8180D458D9B8}" destId="{63B1792B-4785-4418-84CC-230DB8137D7E}" srcOrd="3" destOrd="0" presId="urn:microsoft.com/office/officeart/2018/2/layout/IconCircleList"/>
    <dgm:cxn modelId="{0135D735-86A6-4786-90EA-35869BF77E4A}" type="presParOf" srcId="{2F9DB4C8-CDAB-40F3-9D8A-4AD916DAC67B}" destId="{63D212B8-2AFD-434B-9853-7C647C421DB2}" srcOrd="1" destOrd="0" presId="urn:microsoft.com/office/officeart/2018/2/layout/IconCircleList"/>
    <dgm:cxn modelId="{02284341-EC5C-4B56-9BE5-12D596E3FA01}" type="presParOf" srcId="{2F9DB4C8-CDAB-40F3-9D8A-4AD916DAC67B}" destId="{4B887661-47AF-406F-B0BC-6A87BD709065}" srcOrd="2" destOrd="0" presId="urn:microsoft.com/office/officeart/2018/2/layout/IconCircleList"/>
    <dgm:cxn modelId="{1F0993CE-4842-4941-81C6-DCBAAE5366CC}" type="presParOf" srcId="{4B887661-47AF-406F-B0BC-6A87BD709065}" destId="{3B895F2A-C26F-4B56-B13E-4A2E6C513F70}" srcOrd="0" destOrd="0" presId="urn:microsoft.com/office/officeart/2018/2/layout/IconCircleList"/>
    <dgm:cxn modelId="{A122486A-BC6D-4B6A-A0B1-2ABFA72E89A3}" type="presParOf" srcId="{4B887661-47AF-406F-B0BC-6A87BD709065}" destId="{24CDF487-B0B9-4386-B121-D52D1B6947AB}" srcOrd="1" destOrd="0" presId="urn:microsoft.com/office/officeart/2018/2/layout/IconCircleList"/>
    <dgm:cxn modelId="{D0C83A79-B852-4E56-9C66-F7507D82C7B1}" type="presParOf" srcId="{4B887661-47AF-406F-B0BC-6A87BD709065}" destId="{C4DC1E91-40BF-492B-8A80-72B6E51DF942}" srcOrd="2" destOrd="0" presId="urn:microsoft.com/office/officeart/2018/2/layout/IconCircleList"/>
    <dgm:cxn modelId="{5DC038C5-65FA-4AA6-BE3D-FF9917D0ED35}" type="presParOf" srcId="{4B887661-47AF-406F-B0BC-6A87BD709065}" destId="{DA93EC51-9841-4940-B025-862B069169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4A87C-407D-48B1-BF5F-0B418CFBA0D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6B324C-FA1A-418A-9AD4-78877C7CF16A}">
      <dgm:prSet/>
      <dgm:spPr/>
      <dgm:t>
        <a:bodyPr/>
        <a:lstStyle/>
        <a:p>
          <a:r>
            <a:rPr lang="pt-BR" b="1"/>
            <a:t>Doutorando </a:t>
          </a:r>
          <a:r>
            <a:rPr lang="pt-BR"/>
            <a:t>em Educação pela </a:t>
          </a:r>
          <a:r>
            <a:rPr lang="pt-BR" b="1"/>
            <a:t>IVY ENBER CHRISTIAN UNIIVERSITY.</a:t>
          </a:r>
          <a:endParaRPr lang="pt-BR"/>
        </a:p>
      </dgm:t>
    </dgm:pt>
    <dgm:pt modelId="{F09D06E8-6DBE-4AA7-951B-FF2C06F90E29}" type="parTrans" cxnId="{F9BAC462-FCD3-4574-B264-FBCCBD1A54D9}">
      <dgm:prSet/>
      <dgm:spPr/>
      <dgm:t>
        <a:bodyPr/>
        <a:lstStyle/>
        <a:p>
          <a:endParaRPr lang="en-US"/>
        </a:p>
      </dgm:t>
    </dgm:pt>
    <dgm:pt modelId="{DD35377B-58C4-4AB8-A713-EA7941A6662D}" type="sibTrans" cxnId="{F9BAC462-FCD3-4574-B264-FBCCBD1A54D9}">
      <dgm:prSet/>
      <dgm:spPr/>
      <dgm:t>
        <a:bodyPr/>
        <a:lstStyle/>
        <a:p>
          <a:endParaRPr lang="en-US"/>
        </a:p>
      </dgm:t>
    </dgm:pt>
    <dgm:pt modelId="{4F9CE944-2F0A-44BA-AADF-C80AA6AAB481}">
      <dgm:prSet/>
      <dgm:spPr/>
      <dgm:t>
        <a:bodyPr/>
        <a:lstStyle/>
        <a:p>
          <a:r>
            <a:rPr lang="pt-BR" b="1"/>
            <a:t>Mestre </a:t>
          </a:r>
          <a:r>
            <a:rPr lang="pt-BR"/>
            <a:t>em Engenharia Elétrica pela </a:t>
          </a:r>
          <a:r>
            <a:rPr lang="pt-BR" b="1"/>
            <a:t>FEI.</a:t>
          </a:r>
          <a:endParaRPr lang="en-US"/>
        </a:p>
      </dgm:t>
    </dgm:pt>
    <dgm:pt modelId="{27200628-CA36-4A16-BFF9-8A9286DA7983}" type="parTrans" cxnId="{6A91C12D-98D0-4BA4-887E-51F6FD9B2BBF}">
      <dgm:prSet/>
      <dgm:spPr/>
      <dgm:t>
        <a:bodyPr/>
        <a:lstStyle/>
        <a:p>
          <a:endParaRPr lang="en-US"/>
        </a:p>
      </dgm:t>
    </dgm:pt>
    <dgm:pt modelId="{F89F0A74-CE32-4205-A90D-D8938A14CBCC}" type="sibTrans" cxnId="{6A91C12D-98D0-4BA4-887E-51F6FD9B2BBF}">
      <dgm:prSet/>
      <dgm:spPr/>
      <dgm:t>
        <a:bodyPr/>
        <a:lstStyle/>
        <a:p>
          <a:endParaRPr lang="en-US"/>
        </a:p>
      </dgm:t>
    </dgm:pt>
    <dgm:pt modelId="{DB164224-2302-40BD-B4C6-5D2575F1D7E7}">
      <dgm:prSet/>
      <dgm:spPr/>
      <dgm:t>
        <a:bodyPr/>
        <a:lstStyle/>
        <a:p>
          <a:r>
            <a:rPr lang="pt-BR" b="1"/>
            <a:t>Pós-Graduado </a:t>
          </a:r>
          <a:r>
            <a:rPr lang="pt-BR"/>
            <a:t>em Gestão e Governança de TI pela </a:t>
          </a:r>
          <a:r>
            <a:rPr lang="pt-BR" b="1"/>
            <a:t>UNIP.</a:t>
          </a:r>
          <a:endParaRPr lang="en-US"/>
        </a:p>
      </dgm:t>
    </dgm:pt>
    <dgm:pt modelId="{6167D8B9-74CB-4E87-B012-501E1CD36C5C}" type="parTrans" cxnId="{C7C541F8-A8E4-49DC-8208-4B57D40C27E4}">
      <dgm:prSet/>
      <dgm:spPr/>
      <dgm:t>
        <a:bodyPr/>
        <a:lstStyle/>
        <a:p>
          <a:endParaRPr lang="en-US"/>
        </a:p>
      </dgm:t>
    </dgm:pt>
    <dgm:pt modelId="{2F93C1E9-FD65-47DF-A8CF-BD48C45448B9}" type="sibTrans" cxnId="{C7C541F8-A8E4-49DC-8208-4B57D40C27E4}">
      <dgm:prSet/>
      <dgm:spPr/>
      <dgm:t>
        <a:bodyPr/>
        <a:lstStyle/>
        <a:p>
          <a:endParaRPr lang="en-US"/>
        </a:p>
      </dgm:t>
    </dgm:pt>
    <dgm:pt modelId="{8C807F3D-F724-4EF5-9175-E88FE89A1CC1}">
      <dgm:prSet/>
      <dgm:spPr/>
      <dgm:t>
        <a:bodyPr/>
        <a:lstStyle/>
        <a:p>
          <a:r>
            <a:rPr lang="pt-BR" b="1"/>
            <a:t>Pós-Graduado </a:t>
          </a:r>
          <a:r>
            <a:rPr lang="pt-BR"/>
            <a:t>em Inteligência Artificial pela </a:t>
          </a:r>
          <a:r>
            <a:rPr lang="pt-BR" b="1"/>
            <a:t>FACULESTE.</a:t>
          </a:r>
          <a:r>
            <a:rPr lang="pt-BR"/>
            <a:t> </a:t>
          </a:r>
          <a:endParaRPr lang="en-US"/>
        </a:p>
      </dgm:t>
    </dgm:pt>
    <dgm:pt modelId="{08DEC0D5-71EF-4B5F-BE2D-AB91ED19A394}" type="parTrans" cxnId="{4F04567E-540D-4627-9E8E-B006E1ADF42C}">
      <dgm:prSet/>
      <dgm:spPr/>
      <dgm:t>
        <a:bodyPr/>
        <a:lstStyle/>
        <a:p>
          <a:endParaRPr lang="en-US"/>
        </a:p>
      </dgm:t>
    </dgm:pt>
    <dgm:pt modelId="{665215E5-FA4D-4FA0-B722-985650BE8199}" type="sibTrans" cxnId="{4F04567E-540D-4627-9E8E-B006E1ADF42C}">
      <dgm:prSet/>
      <dgm:spPr/>
      <dgm:t>
        <a:bodyPr/>
        <a:lstStyle/>
        <a:p>
          <a:endParaRPr lang="en-US"/>
        </a:p>
      </dgm:t>
    </dgm:pt>
    <dgm:pt modelId="{B26D6039-A345-49CA-8325-0E3338D9298C}">
      <dgm:prSet/>
      <dgm:spPr/>
      <dgm:t>
        <a:bodyPr/>
        <a:lstStyle/>
        <a:p>
          <a:r>
            <a:rPr lang="pt-BR" b="1"/>
            <a:t>Pós-Graduado </a:t>
          </a:r>
          <a:r>
            <a:rPr lang="pt-BR"/>
            <a:t>em Plataforma de Desenvolvimento Web pelo </a:t>
          </a:r>
          <a:r>
            <a:rPr lang="pt-BR" b="1"/>
            <a:t>CLARETIANO.</a:t>
          </a:r>
          <a:endParaRPr lang="en-US"/>
        </a:p>
      </dgm:t>
    </dgm:pt>
    <dgm:pt modelId="{687B879E-BB43-4FAC-AE8B-B12790F86443}" type="parTrans" cxnId="{E5D18B9A-6DD7-43B6-BDFB-8FC16606EBD9}">
      <dgm:prSet/>
      <dgm:spPr/>
      <dgm:t>
        <a:bodyPr/>
        <a:lstStyle/>
        <a:p>
          <a:endParaRPr lang="en-US"/>
        </a:p>
      </dgm:t>
    </dgm:pt>
    <dgm:pt modelId="{32B1EC88-0805-4A16-AECA-BC0D50F3C577}" type="sibTrans" cxnId="{E5D18B9A-6DD7-43B6-BDFB-8FC16606EBD9}">
      <dgm:prSet/>
      <dgm:spPr/>
      <dgm:t>
        <a:bodyPr/>
        <a:lstStyle/>
        <a:p>
          <a:endParaRPr lang="en-US"/>
        </a:p>
      </dgm:t>
    </dgm:pt>
    <dgm:pt modelId="{4DDA168B-3390-450C-B255-4368C40C68B1}">
      <dgm:prSet/>
      <dgm:spPr/>
      <dgm:t>
        <a:bodyPr/>
        <a:lstStyle/>
        <a:p>
          <a:r>
            <a:rPr lang="pt-BR" b="1"/>
            <a:t>Licenciado </a:t>
          </a:r>
          <a:r>
            <a:rPr lang="pt-BR"/>
            <a:t>em Matemática pela </a:t>
          </a:r>
          <a:r>
            <a:rPr lang="pt-BR" b="1"/>
            <a:t>UNIP.</a:t>
          </a:r>
          <a:endParaRPr lang="en-US"/>
        </a:p>
      </dgm:t>
    </dgm:pt>
    <dgm:pt modelId="{29275A4E-658C-41B7-8D4B-B18B49E5FEE1}" type="parTrans" cxnId="{76C5FA14-4E7D-42D2-9206-898829CC09FE}">
      <dgm:prSet/>
      <dgm:spPr/>
      <dgm:t>
        <a:bodyPr/>
        <a:lstStyle/>
        <a:p>
          <a:endParaRPr lang="en-US"/>
        </a:p>
      </dgm:t>
    </dgm:pt>
    <dgm:pt modelId="{1832842A-7A78-43B0-B822-D51E74315EFD}" type="sibTrans" cxnId="{76C5FA14-4E7D-42D2-9206-898829CC09FE}">
      <dgm:prSet/>
      <dgm:spPr/>
      <dgm:t>
        <a:bodyPr/>
        <a:lstStyle/>
        <a:p>
          <a:endParaRPr lang="en-US"/>
        </a:p>
      </dgm:t>
    </dgm:pt>
    <dgm:pt modelId="{4C398693-04AD-4D3D-9E94-C7633901C48C}">
      <dgm:prSet/>
      <dgm:spPr/>
      <dgm:t>
        <a:bodyPr/>
        <a:lstStyle/>
        <a:p>
          <a:r>
            <a:rPr lang="pt-BR" b="1"/>
            <a:t>Graduado </a:t>
          </a:r>
          <a:r>
            <a:rPr lang="pt-BR"/>
            <a:t>em Sistemas de Informação pelo </a:t>
          </a:r>
          <a:r>
            <a:rPr lang="pt-BR" b="1"/>
            <a:t>MACKENZIE.</a:t>
          </a:r>
          <a:endParaRPr lang="en-US"/>
        </a:p>
      </dgm:t>
    </dgm:pt>
    <dgm:pt modelId="{F9312505-D367-4B58-8ECD-A84D9712E819}" type="parTrans" cxnId="{10BB1DFA-E3FD-4FFE-A8BE-379A58D0AEAA}">
      <dgm:prSet/>
      <dgm:spPr/>
      <dgm:t>
        <a:bodyPr/>
        <a:lstStyle/>
        <a:p>
          <a:endParaRPr lang="en-US"/>
        </a:p>
      </dgm:t>
    </dgm:pt>
    <dgm:pt modelId="{ABCE34B5-2D88-4073-AAAE-3691B55370A9}" type="sibTrans" cxnId="{10BB1DFA-E3FD-4FFE-A8BE-379A58D0AEAA}">
      <dgm:prSet/>
      <dgm:spPr/>
      <dgm:t>
        <a:bodyPr/>
        <a:lstStyle/>
        <a:p>
          <a:endParaRPr lang="en-US"/>
        </a:p>
      </dgm:t>
    </dgm:pt>
    <dgm:pt modelId="{E91FD012-8EAE-4FC5-86A0-EA169903F13A}" type="pres">
      <dgm:prSet presAssocID="{9594A87C-407D-48B1-BF5F-0B418CFBA0D9}" presName="diagram" presStyleCnt="0">
        <dgm:presLayoutVars>
          <dgm:dir/>
          <dgm:resizeHandles val="exact"/>
        </dgm:presLayoutVars>
      </dgm:prSet>
      <dgm:spPr/>
    </dgm:pt>
    <dgm:pt modelId="{75A75941-AF50-4BD0-8510-03ABA671DF5E}" type="pres">
      <dgm:prSet presAssocID="{5C6B324C-FA1A-418A-9AD4-78877C7CF16A}" presName="node" presStyleLbl="node1" presStyleIdx="0" presStyleCnt="7">
        <dgm:presLayoutVars>
          <dgm:bulletEnabled val="1"/>
        </dgm:presLayoutVars>
      </dgm:prSet>
      <dgm:spPr/>
    </dgm:pt>
    <dgm:pt modelId="{6C58224F-889E-4DB6-B7A9-2042280A232F}" type="pres">
      <dgm:prSet presAssocID="{DD35377B-58C4-4AB8-A713-EA7941A6662D}" presName="sibTrans" presStyleCnt="0"/>
      <dgm:spPr/>
    </dgm:pt>
    <dgm:pt modelId="{243311D3-FF98-4CA2-83DC-A119911F7DDA}" type="pres">
      <dgm:prSet presAssocID="{4F9CE944-2F0A-44BA-AADF-C80AA6AAB481}" presName="node" presStyleLbl="node1" presStyleIdx="1" presStyleCnt="7">
        <dgm:presLayoutVars>
          <dgm:bulletEnabled val="1"/>
        </dgm:presLayoutVars>
      </dgm:prSet>
      <dgm:spPr/>
    </dgm:pt>
    <dgm:pt modelId="{A3AAA8F8-807F-4506-80C9-BAB7DAF0E178}" type="pres">
      <dgm:prSet presAssocID="{F89F0A74-CE32-4205-A90D-D8938A14CBCC}" presName="sibTrans" presStyleCnt="0"/>
      <dgm:spPr/>
    </dgm:pt>
    <dgm:pt modelId="{EC2D7513-8228-4CCE-AD97-5736FAE6A942}" type="pres">
      <dgm:prSet presAssocID="{DB164224-2302-40BD-B4C6-5D2575F1D7E7}" presName="node" presStyleLbl="node1" presStyleIdx="2" presStyleCnt="7">
        <dgm:presLayoutVars>
          <dgm:bulletEnabled val="1"/>
        </dgm:presLayoutVars>
      </dgm:prSet>
      <dgm:spPr/>
    </dgm:pt>
    <dgm:pt modelId="{8EA28A10-83CD-4DD5-BDD6-6C4AB4E1D1E8}" type="pres">
      <dgm:prSet presAssocID="{2F93C1E9-FD65-47DF-A8CF-BD48C45448B9}" presName="sibTrans" presStyleCnt="0"/>
      <dgm:spPr/>
    </dgm:pt>
    <dgm:pt modelId="{81432634-83D0-4851-BAF9-18EF84954B0E}" type="pres">
      <dgm:prSet presAssocID="{8C807F3D-F724-4EF5-9175-E88FE89A1CC1}" presName="node" presStyleLbl="node1" presStyleIdx="3" presStyleCnt="7">
        <dgm:presLayoutVars>
          <dgm:bulletEnabled val="1"/>
        </dgm:presLayoutVars>
      </dgm:prSet>
      <dgm:spPr/>
    </dgm:pt>
    <dgm:pt modelId="{0FEB13FC-B4EC-4C8D-A69C-D448025B8763}" type="pres">
      <dgm:prSet presAssocID="{665215E5-FA4D-4FA0-B722-985650BE8199}" presName="sibTrans" presStyleCnt="0"/>
      <dgm:spPr/>
    </dgm:pt>
    <dgm:pt modelId="{56D7279A-5672-4827-9460-E6EBD83DBD5E}" type="pres">
      <dgm:prSet presAssocID="{B26D6039-A345-49CA-8325-0E3338D9298C}" presName="node" presStyleLbl="node1" presStyleIdx="4" presStyleCnt="7">
        <dgm:presLayoutVars>
          <dgm:bulletEnabled val="1"/>
        </dgm:presLayoutVars>
      </dgm:prSet>
      <dgm:spPr/>
    </dgm:pt>
    <dgm:pt modelId="{0B62CCC1-8FEB-499F-9CD6-EA18B1FC5BE9}" type="pres">
      <dgm:prSet presAssocID="{32B1EC88-0805-4A16-AECA-BC0D50F3C577}" presName="sibTrans" presStyleCnt="0"/>
      <dgm:spPr/>
    </dgm:pt>
    <dgm:pt modelId="{9DF37FE5-D0AD-439C-B30B-F0F8252ADB22}" type="pres">
      <dgm:prSet presAssocID="{4DDA168B-3390-450C-B255-4368C40C68B1}" presName="node" presStyleLbl="node1" presStyleIdx="5" presStyleCnt="7">
        <dgm:presLayoutVars>
          <dgm:bulletEnabled val="1"/>
        </dgm:presLayoutVars>
      </dgm:prSet>
      <dgm:spPr/>
    </dgm:pt>
    <dgm:pt modelId="{7084DC7D-B74E-4C3B-80A9-1156488AC57C}" type="pres">
      <dgm:prSet presAssocID="{1832842A-7A78-43B0-B822-D51E74315EFD}" presName="sibTrans" presStyleCnt="0"/>
      <dgm:spPr/>
    </dgm:pt>
    <dgm:pt modelId="{BA736DCF-003F-4427-B20F-58867BA7FC14}" type="pres">
      <dgm:prSet presAssocID="{4C398693-04AD-4D3D-9E94-C7633901C48C}" presName="node" presStyleLbl="node1" presStyleIdx="6" presStyleCnt="7">
        <dgm:presLayoutVars>
          <dgm:bulletEnabled val="1"/>
        </dgm:presLayoutVars>
      </dgm:prSet>
      <dgm:spPr/>
    </dgm:pt>
  </dgm:ptLst>
  <dgm:cxnLst>
    <dgm:cxn modelId="{76C5FA14-4E7D-42D2-9206-898829CC09FE}" srcId="{9594A87C-407D-48B1-BF5F-0B418CFBA0D9}" destId="{4DDA168B-3390-450C-B255-4368C40C68B1}" srcOrd="5" destOrd="0" parTransId="{29275A4E-658C-41B7-8D4B-B18B49E5FEE1}" sibTransId="{1832842A-7A78-43B0-B822-D51E74315EFD}"/>
    <dgm:cxn modelId="{F8772A18-86B5-4C0F-A42D-FFE3741133AF}" type="presOf" srcId="{8C807F3D-F724-4EF5-9175-E88FE89A1CC1}" destId="{81432634-83D0-4851-BAF9-18EF84954B0E}" srcOrd="0" destOrd="0" presId="urn:microsoft.com/office/officeart/2005/8/layout/default"/>
    <dgm:cxn modelId="{74BF9522-23C4-4B97-8F3B-86BDFFEC4AED}" type="presOf" srcId="{9594A87C-407D-48B1-BF5F-0B418CFBA0D9}" destId="{E91FD012-8EAE-4FC5-86A0-EA169903F13A}" srcOrd="0" destOrd="0" presId="urn:microsoft.com/office/officeart/2005/8/layout/default"/>
    <dgm:cxn modelId="{AC90CD22-0DE4-4C95-91AB-1E4A5A7ACA86}" type="presOf" srcId="{4C398693-04AD-4D3D-9E94-C7633901C48C}" destId="{BA736DCF-003F-4427-B20F-58867BA7FC14}" srcOrd="0" destOrd="0" presId="urn:microsoft.com/office/officeart/2005/8/layout/default"/>
    <dgm:cxn modelId="{6A91C12D-98D0-4BA4-887E-51F6FD9B2BBF}" srcId="{9594A87C-407D-48B1-BF5F-0B418CFBA0D9}" destId="{4F9CE944-2F0A-44BA-AADF-C80AA6AAB481}" srcOrd="1" destOrd="0" parTransId="{27200628-CA36-4A16-BFF9-8A9286DA7983}" sibTransId="{F89F0A74-CE32-4205-A90D-D8938A14CBCC}"/>
    <dgm:cxn modelId="{94B87F3D-11AA-4A96-A3B5-2B858764FA23}" type="presOf" srcId="{5C6B324C-FA1A-418A-9AD4-78877C7CF16A}" destId="{75A75941-AF50-4BD0-8510-03ABA671DF5E}" srcOrd="0" destOrd="0" presId="urn:microsoft.com/office/officeart/2005/8/layout/default"/>
    <dgm:cxn modelId="{121FA040-9A47-41A9-9A54-5F3DB3F304F8}" type="presOf" srcId="{4DDA168B-3390-450C-B255-4368C40C68B1}" destId="{9DF37FE5-D0AD-439C-B30B-F0F8252ADB22}" srcOrd="0" destOrd="0" presId="urn:microsoft.com/office/officeart/2005/8/layout/default"/>
    <dgm:cxn modelId="{F9BAC462-FCD3-4574-B264-FBCCBD1A54D9}" srcId="{9594A87C-407D-48B1-BF5F-0B418CFBA0D9}" destId="{5C6B324C-FA1A-418A-9AD4-78877C7CF16A}" srcOrd="0" destOrd="0" parTransId="{F09D06E8-6DBE-4AA7-951B-FF2C06F90E29}" sibTransId="{DD35377B-58C4-4AB8-A713-EA7941A6662D}"/>
    <dgm:cxn modelId="{B91BE071-FF34-416C-A82D-3A5601C5DB0D}" type="presOf" srcId="{B26D6039-A345-49CA-8325-0E3338D9298C}" destId="{56D7279A-5672-4827-9460-E6EBD83DBD5E}" srcOrd="0" destOrd="0" presId="urn:microsoft.com/office/officeart/2005/8/layout/default"/>
    <dgm:cxn modelId="{4F04567E-540D-4627-9E8E-B006E1ADF42C}" srcId="{9594A87C-407D-48B1-BF5F-0B418CFBA0D9}" destId="{8C807F3D-F724-4EF5-9175-E88FE89A1CC1}" srcOrd="3" destOrd="0" parTransId="{08DEC0D5-71EF-4B5F-BE2D-AB91ED19A394}" sibTransId="{665215E5-FA4D-4FA0-B722-985650BE8199}"/>
    <dgm:cxn modelId="{E5D18B9A-6DD7-43B6-BDFB-8FC16606EBD9}" srcId="{9594A87C-407D-48B1-BF5F-0B418CFBA0D9}" destId="{B26D6039-A345-49CA-8325-0E3338D9298C}" srcOrd="4" destOrd="0" parTransId="{687B879E-BB43-4FAC-AE8B-B12790F86443}" sibTransId="{32B1EC88-0805-4A16-AECA-BC0D50F3C577}"/>
    <dgm:cxn modelId="{9B393CEE-96E4-46A1-B0E8-B65D97F1EC30}" type="presOf" srcId="{4F9CE944-2F0A-44BA-AADF-C80AA6AAB481}" destId="{243311D3-FF98-4CA2-83DC-A119911F7DDA}" srcOrd="0" destOrd="0" presId="urn:microsoft.com/office/officeart/2005/8/layout/default"/>
    <dgm:cxn modelId="{C7C541F8-A8E4-49DC-8208-4B57D40C27E4}" srcId="{9594A87C-407D-48B1-BF5F-0B418CFBA0D9}" destId="{DB164224-2302-40BD-B4C6-5D2575F1D7E7}" srcOrd="2" destOrd="0" parTransId="{6167D8B9-74CB-4E87-B012-501E1CD36C5C}" sibTransId="{2F93C1E9-FD65-47DF-A8CF-BD48C45448B9}"/>
    <dgm:cxn modelId="{10BB1DFA-E3FD-4FFE-A8BE-379A58D0AEAA}" srcId="{9594A87C-407D-48B1-BF5F-0B418CFBA0D9}" destId="{4C398693-04AD-4D3D-9E94-C7633901C48C}" srcOrd="6" destOrd="0" parTransId="{F9312505-D367-4B58-8ECD-A84D9712E819}" sibTransId="{ABCE34B5-2D88-4073-AAAE-3691B55370A9}"/>
    <dgm:cxn modelId="{E84C9AFE-0A81-4C21-8033-A90FD8D84950}" type="presOf" srcId="{DB164224-2302-40BD-B4C6-5D2575F1D7E7}" destId="{EC2D7513-8228-4CCE-AD97-5736FAE6A942}" srcOrd="0" destOrd="0" presId="urn:microsoft.com/office/officeart/2005/8/layout/default"/>
    <dgm:cxn modelId="{3E453615-756F-4D01-B594-81EA5620949D}" type="presParOf" srcId="{E91FD012-8EAE-4FC5-86A0-EA169903F13A}" destId="{75A75941-AF50-4BD0-8510-03ABA671DF5E}" srcOrd="0" destOrd="0" presId="urn:microsoft.com/office/officeart/2005/8/layout/default"/>
    <dgm:cxn modelId="{6DEF65D4-7C65-4276-A7E1-72B21C8239D2}" type="presParOf" srcId="{E91FD012-8EAE-4FC5-86A0-EA169903F13A}" destId="{6C58224F-889E-4DB6-B7A9-2042280A232F}" srcOrd="1" destOrd="0" presId="urn:microsoft.com/office/officeart/2005/8/layout/default"/>
    <dgm:cxn modelId="{52A3640E-3AA9-4FFF-A60D-6BD6D77B6E26}" type="presParOf" srcId="{E91FD012-8EAE-4FC5-86A0-EA169903F13A}" destId="{243311D3-FF98-4CA2-83DC-A119911F7DDA}" srcOrd="2" destOrd="0" presId="urn:microsoft.com/office/officeart/2005/8/layout/default"/>
    <dgm:cxn modelId="{17D325BA-40F5-4D4D-830A-B5CC70DACB8B}" type="presParOf" srcId="{E91FD012-8EAE-4FC5-86A0-EA169903F13A}" destId="{A3AAA8F8-807F-4506-80C9-BAB7DAF0E178}" srcOrd="3" destOrd="0" presId="urn:microsoft.com/office/officeart/2005/8/layout/default"/>
    <dgm:cxn modelId="{AF74D4D2-E497-4E70-8861-BD3D8B343695}" type="presParOf" srcId="{E91FD012-8EAE-4FC5-86A0-EA169903F13A}" destId="{EC2D7513-8228-4CCE-AD97-5736FAE6A942}" srcOrd="4" destOrd="0" presId="urn:microsoft.com/office/officeart/2005/8/layout/default"/>
    <dgm:cxn modelId="{4704261D-0584-4E97-B7C5-5BF6015CCF73}" type="presParOf" srcId="{E91FD012-8EAE-4FC5-86A0-EA169903F13A}" destId="{8EA28A10-83CD-4DD5-BDD6-6C4AB4E1D1E8}" srcOrd="5" destOrd="0" presId="urn:microsoft.com/office/officeart/2005/8/layout/default"/>
    <dgm:cxn modelId="{DF4F4B15-6DFD-41B7-84A5-24FA616EABAD}" type="presParOf" srcId="{E91FD012-8EAE-4FC5-86A0-EA169903F13A}" destId="{81432634-83D0-4851-BAF9-18EF84954B0E}" srcOrd="6" destOrd="0" presId="urn:microsoft.com/office/officeart/2005/8/layout/default"/>
    <dgm:cxn modelId="{E3D264C3-7F36-4D58-9FE9-9D9A7D6C68C0}" type="presParOf" srcId="{E91FD012-8EAE-4FC5-86A0-EA169903F13A}" destId="{0FEB13FC-B4EC-4C8D-A69C-D448025B8763}" srcOrd="7" destOrd="0" presId="urn:microsoft.com/office/officeart/2005/8/layout/default"/>
    <dgm:cxn modelId="{73948FB1-5E2F-45C9-B92F-DC77477DBB63}" type="presParOf" srcId="{E91FD012-8EAE-4FC5-86A0-EA169903F13A}" destId="{56D7279A-5672-4827-9460-E6EBD83DBD5E}" srcOrd="8" destOrd="0" presId="urn:microsoft.com/office/officeart/2005/8/layout/default"/>
    <dgm:cxn modelId="{08AB5219-8FCC-404F-BBFD-91648407F6B4}" type="presParOf" srcId="{E91FD012-8EAE-4FC5-86A0-EA169903F13A}" destId="{0B62CCC1-8FEB-499F-9CD6-EA18B1FC5BE9}" srcOrd="9" destOrd="0" presId="urn:microsoft.com/office/officeart/2005/8/layout/default"/>
    <dgm:cxn modelId="{84917B6E-7F68-45A8-993D-00D9CC3CAC0E}" type="presParOf" srcId="{E91FD012-8EAE-4FC5-86A0-EA169903F13A}" destId="{9DF37FE5-D0AD-439C-B30B-F0F8252ADB22}" srcOrd="10" destOrd="0" presId="urn:microsoft.com/office/officeart/2005/8/layout/default"/>
    <dgm:cxn modelId="{58620845-DF3A-4040-BD0A-7CB47B3E2B9C}" type="presParOf" srcId="{E91FD012-8EAE-4FC5-86A0-EA169903F13A}" destId="{7084DC7D-B74E-4C3B-80A9-1156488AC57C}" srcOrd="11" destOrd="0" presId="urn:microsoft.com/office/officeart/2005/8/layout/default"/>
    <dgm:cxn modelId="{F3DC32E0-2A3A-4773-B1E4-1BE0055076EF}" type="presParOf" srcId="{E91FD012-8EAE-4FC5-86A0-EA169903F13A}" destId="{BA736DCF-003F-4427-B20F-58867BA7FC1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02035-3E22-47B2-8FFF-8B061C2A4923}">
      <dsp:nvSpPr>
        <dsp:cNvPr id="0" name=""/>
        <dsp:cNvSpPr/>
      </dsp:nvSpPr>
      <dsp:spPr>
        <a:xfrm>
          <a:off x="1133803" y="693569"/>
          <a:ext cx="910350" cy="9103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A4F60-3BAC-42AF-ADAA-7781E6930681}">
      <dsp:nvSpPr>
        <dsp:cNvPr id="0" name=""/>
        <dsp:cNvSpPr/>
      </dsp:nvSpPr>
      <dsp:spPr>
        <a:xfrm>
          <a:off x="1324976" y="884742"/>
          <a:ext cx="528003" cy="528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1792B-4785-4418-84CC-230DB8137D7E}">
      <dsp:nvSpPr>
        <dsp:cNvPr id="0" name=""/>
        <dsp:cNvSpPr/>
      </dsp:nvSpPr>
      <dsp:spPr>
        <a:xfrm>
          <a:off x="2239228" y="693569"/>
          <a:ext cx="2145825" cy="91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Desenvolvedor Backend Pleno – Java / </a:t>
          </a:r>
          <a:r>
            <a:rPr lang="pt-BR" sz="1900" kern="1200" dirty="0" err="1"/>
            <a:t>Kotlin</a:t>
          </a:r>
          <a:r>
            <a:rPr lang="pt-BR" sz="1900" kern="1200" dirty="0"/>
            <a:t> no Banco BTG</a:t>
          </a:r>
        </a:p>
      </dsp:txBody>
      <dsp:txXfrm>
        <a:off x="2239228" y="693569"/>
        <a:ext cx="2145825" cy="910350"/>
      </dsp:txXfrm>
    </dsp:sp>
    <dsp:sp modelId="{3B895F2A-C26F-4B56-B13E-4A2E6C513F70}">
      <dsp:nvSpPr>
        <dsp:cNvPr id="0" name=""/>
        <dsp:cNvSpPr/>
      </dsp:nvSpPr>
      <dsp:spPr>
        <a:xfrm>
          <a:off x="4758946" y="693569"/>
          <a:ext cx="910350" cy="9103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DF487-B0B9-4386-B121-D52D1B6947AB}">
      <dsp:nvSpPr>
        <dsp:cNvPr id="0" name=""/>
        <dsp:cNvSpPr/>
      </dsp:nvSpPr>
      <dsp:spPr>
        <a:xfrm>
          <a:off x="4950120" y="884742"/>
          <a:ext cx="528003" cy="528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3EC51-9841-4940-B025-862B069169F9}">
      <dsp:nvSpPr>
        <dsp:cNvPr id="0" name=""/>
        <dsp:cNvSpPr/>
      </dsp:nvSpPr>
      <dsp:spPr>
        <a:xfrm>
          <a:off x="5864371" y="693569"/>
          <a:ext cx="2145825" cy="910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 – Founder / CEO da go.over</a:t>
          </a:r>
          <a:endParaRPr lang="en-US" sz="1900" kern="1200" dirty="0"/>
        </a:p>
      </dsp:txBody>
      <dsp:txXfrm>
        <a:off x="5864371" y="693569"/>
        <a:ext cx="2145825" cy="910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75941-AF50-4BD0-8510-03ABA671DF5E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Doutorando </a:t>
          </a:r>
          <a:r>
            <a:rPr lang="pt-BR" sz="1900" kern="1200"/>
            <a:t>em Educação pela </a:t>
          </a:r>
          <a:r>
            <a:rPr lang="pt-BR" sz="1900" b="1" kern="1200"/>
            <a:t>IVY ENBER CHRISTIAN UNIIVERSITY.</a:t>
          </a:r>
          <a:endParaRPr lang="pt-BR" sz="1900" kern="1200"/>
        </a:p>
      </dsp:txBody>
      <dsp:txXfrm>
        <a:off x="3080" y="587032"/>
        <a:ext cx="2444055" cy="1466433"/>
      </dsp:txXfrm>
    </dsp:sp>
    <dsp:sp modelId="{243311D3-FF98-4CA2-83DC-A119911F7DDA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2">
            <a:hueOff val="471958"/>
            <a:satOff val="4201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Mestre </a:t>
          </a:r>
          <a:r>
            <a:rPr lang="pt-BR" sz="1900" kern="1200"/>
            <a:t>em Engenharia Elétrica pela </a:t>
          </a:r>
          <a:r>
            <a:rPr lang="pt-BR" sz="1900" b="1" kern="1200"/>
            <a:t>FEI.</a:t>
          </a:r>
          <a:endParaRPr lang="en-US" sz="1900" kern="1200"/>
        </a:p>
      </dsp:txBody>
      <dsp:txXfrm>
        <a:off x="2691541" y="587032"/>
        <a:ext cx="2444055" cy="1466433"/>
      </dsp:txXfrm>
    </dsp:sp>
    <dsp:sp modelId="{EC2D7513-8228-4CCE-AD97-5736FAE6A942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2">
            <a:hueOff val="943916"/>
            <a:satOff val="8402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Pós-Graduado </a:t>
          </a:r>
          <a:r>
            <a:rPr lang="pt-BR" sz="1900" kern="1200"/>
            <a:t>em Gestão e Governança de TI pela </a:t>
          </a:r>
          <a:r>
            <a:rPr lang="pt-BR" sz="1900" b="1" kern="1200"/>
            <a:t>UNIP.</a:t>
          </a:r>
          <a:endParaRPr lang="en-US" sz="1900" kern="1200"/>
        </a:p>
      </dsp:txBody>
      <dsp:txXfrm>
        <a:off x="5380002" y="587032"/>
        <a:ext cx="2444055" cy="1466433"/>
      </dsp:txXfrm>
    </dsp:sp>
    <dsp:sp modelId="{81432634-83D0-4851-BAF9-18EF84954B0E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2">
            <a:hueOff val="1415874"/>
            <a:satOff val="12604"/>
            <a:lumOff val="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Pós-Graduado </a:t>
          </a:r>
          <a:r>
            <a:rPr lang="pt-BR" sz="1900" kern="1200"/>
            <a:t>em Inteligência Artificial pela </a:t>
          </a:r>
          <a:r>
            <a:rPr lang="pt-BR" sz="1900" b="1" kern="1200"/>
            <a:t>FACULESTE.</a:t>
          </a:r>
          <a:r>
            <a:rPr lang="pt-BR" sz="1900" kern="1200"/>
            <a:t> </a:t>
          </a:r>
          <a:endParaRPr lang="en-US" sz="1900" kern="1200"/>
        </a:p>
      </dsp:txBody>
      <dsp:txXfrm>
        <a:off x="8068463" y="587032"/>
        <a:ext cx="2444055" cy="1466433"/>
      </dsp:txXfrm>
    </dsp:sp>
    <dsp:sp modelId="{56D7279A-5672-4827-9460-E6EBD83DBD5E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2">
            <a:hueOff val="1887833"/>
            <a:satOff val="16805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Pós-Graduado </a:t>
          </a:r>
          <a:r>
            <a:rPr lang="pt-BR" sz="1900" kern="1200"/>
            <a:t>em Plataforma de Desenvolvimento Web pelo </a:t>
          </a:r>
          <a:r>
            <a:rPr lang="pt-BR" sz="1900" b="1" kern="1200"/>
            <a:t>CLARETIANO.</a:t>
          </a:r>
          <a:endParaRPr lang="en-US" sz="1900" kern="1200"/>
        </a:p>
      </dsp:txBody>
      <dsp:txXfrm>
        <a:off x="1347311" y="2297871"/>
        <a:ext cx="2444055" cy="1466433"/>
      </dsp:txXfrm>
    </dsp:sp>
    <dsp:sp modelId="{9DF37FE5-D0AD-439C-B30B-F0F8252ADB22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2">
            <a:hueOff val="2359791"/>
            <a:satOff val="21006"/>
            <a:lumOff val="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Licenciado </a:t>
          </a:r>
          <a:r>
            <a:rPr lang="pt-BR" sz="1900" kern="1200"/>
            <a:t>em Matemática pela </a:t>
          </a:r>
          <a:r>
            <a:rPr lang="pt-BR" sz="1900" b="1" kern="1200"/>
            <a:t>UNIP.</a:t>
          </a:r>
          <a:endParaRPr lang="en-US" sz="1900" kern="1200"/>
        </a:p>
      </dsp:txBody>
      <dsp:txXfrm>
        <a:off x="4035772" y="2297871"/>
        <a:ext cx="2444055" cy="1466433"/>
      </dsp:txXfrm>
    </dsp:sp>
    <dsp:sp modelId="{BA736DCF-003F-4427-B20F-58867BA7FC14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2">
            <a:hueOff val="2831749"/>
            <a:satOff val="25207"/>
            <a:lumOff val="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Graduado </a:t>
          </a:r>
          <a:r>
            <a:rPr lang="pt-BR" sz="1900" kern="1200"/>
            <a:t>em Sistemas de Informação pelo </a:t>
          </a:r>
          <a:r>
            <a:rPr lang="pt-BR" sz="1900" b="1" kern="1200"/>
            <a:t>MACKENZIE.</a:t>
          </a:r>
          <a:endParaRPr lang="en-US" sz="1900" kern="1200"/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94452"/>
            <a:ext cx="27432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610600" y="6394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z="1200" smtClean="0"/>
              <a:pPr/>
              <a:t>‹nº›</a:t>
            </a:fld>
            <a:endParaRPr lang="pt-BR" sz="1200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7758491" y="5734234"/>
            <a:ext cx="4433509" cy="1098185"/>
            <a:chOff x="5818868" y="5547090"/>
            <a:chExt cx="3325132" cy="1098185"/>
          </a:xfrm>
        </p:grpSpPr>
        <p:grpSp>
          <p:nvGrpSpPr>
            <p:cNvPr id="9" name="Grupo 8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5" name="Forma livre 74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00"/>
              </a:p>
            </p:txBody>
          </p:sp>
          <p:grpSp>
            <p:nvGrpSpPr>
              <p:cNvPr id="76" name="Grupo 75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7" name="Grupo 76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8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8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82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83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84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85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86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 sz="1800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 sz="1800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 sz="1800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 sz="1800"/>
                  </a:p>
                </p:txBody>
              </p:sp>
              <p:sp>
                <p:nvSpPr>
                  <p:cNvPr id="90" name="Retângulo 89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 sz="1800"/>
                  </a:p>
                </p:txBody>
              </p:sp>
            </p:grpSp>
            <p:sp>
              <p:nvSpPr>
                <p:cNvPr id="78" name="Retângulo 77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 sz="1800"/>
                </a:p>
              </p:txBody>
            </p:sp>
          </p:grpSp>
        </p:grpSp>
        <p:grpSp>
          <p:nvGrpSpPr>
            <p:cNvPr id="10" name="Grupo 9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1" name="Triângulo isósceles 70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sz="1800" dirty="0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sz="1800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sz="1800"/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sz="1800"/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1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52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53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 sz="1800"/>
              </a:p>
            </p:txBody>
          </p:sp>
          <p:sp>
            <p:nvSpPr>
              <p:cNvPr id="54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55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56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57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58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59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60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61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62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63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64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66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67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68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69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70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1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3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4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5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6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7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 sz="1800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sz="1800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sz="1800"/>
              </a:p>
            </p:txBody>
          </p:sp>
          <p:sp>
            <p:nvSpPr>
              <p:cNvPr id="30" name="Retângulo 29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sz="1800"/>
              </a:p>
            </p:txBody>
          </p:sp>
        </p:grpSp>
        <p:grpSp>
          <p:nvGrpSpPr>
            <p:cNvPr id="14" name="Grupo 13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5" name="Conector angulado 14"/>
              <p:cNvCxnSpPr>
                <a:stCxn id="60" idx="1"/>
                <a:endCxn id="73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34" idx="1"/>
                <a:endCxn id="72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71" idx="0"/>
                <a:endCxn id="27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74" idx="3"/>
                <a:endCxn id="54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stCxn id="87" idx="3"/>
                <a:endCxn id="28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endCxn id="29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angulado 21"/>
              <p:cNvCxnSpPr>
                <a:endCxn id="30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146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7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.xml"/><Relationship Id="rId5" Type="http://schemas.openxmlformats.org/officeDocument/2006/relationships/image" Target="../media/image19.png"/><Relationship Id="rId10" Type="http://schemas.microsoft.com/office/2007/relationships/diagramDrawing" Target="../diagrams/drawing1.xml"/><Relationship Id="rId4" Type="http://schemas.openxmlformats.org/officeDocument/2006/relationships/image" Target="../media/image18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hyperlink" Target="http://lattes.cnpq.br/8512452850609937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hyperlink" Target="mailto:gustavo.figueiredo@portalamericas.com.br" TargetMode="External"/><Relationship Id="rId4" Type="http://schemas.openxmlformats.org/officeDocument/2006/relationships/hyperlink" Target="https://www.linkedin.com/in/gustavo-molina-a2798418/" TargetMode="External"/><Relationship Id="rId9" Type="http://schemas.openxmlformats.org/officeDocument/2006/relationships/hyperlink" Target="https://github.com/gustavomolina17/EngenhariadeSoftware-Fam-20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1255057" y="5279509"/>
            <a:ext cx="9707911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>
                <a:latin typeface="+mj-lt"/>
                <a:ea typeface="+mj-ea"/>
                <a:cs typeface="+mj-cs"/>
              </a:rPr>
              <a:t>Engenharia de Software</a:t>
            </a:r>
            <a:endParaRPr lang="en-US" altLang="ko-KR" sz="3600" b="1" u="sng">
              <a:latin typeface="+mj-lt"/>
              <a:ea typeface="+mj-ea"/>
              <a:cs typeface="+mj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2A7DE3F-A506-45F4-9AFA-E5969A58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63" y="1024912"/>
            <a:ext cx="3431821" cy="32173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A5E4318-9430-418C-A11B-4877C4FA5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718" y="2049855"/>
            <a:ext cx="4533764" cy="116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4F8F70C4-B019-40BD-8652-0F0D4C0C3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5400" b="1" i="1" spc="65"/>
              <a:t>Profº Ms Gustavo Molina</a:t>
            </a:r>
            <a:endParaRPr lang="en-US" sz="5400" b="1" i="1" spc="35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Homem de óculos e camisa azul&#10;&#10;Descrição gerada automaticamente">
            <a:extLst>
              <a:ext uri="{FF2B5EF4-FFF2-40B4-BE49-F238E27FC236}">
                <a16:creationId xmlns:a16="http://schemas.microsoft.com/office/drawing/2014/main" id="{CACA2679-9D6A-4E70-9598-8E37937882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641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D1F5E49-9F41-4B09-8496-A0558573BD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574" y="562760"/>
            <a:ext cx="11787092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pt-BR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Profissional</a:t>
            </a:r>
            <a:endParaRPr i="1" spc="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D532125-585E-4E41-868A-BD56377899A3}"/>
              </a:ext>
            </a:extLst>
          </p:cNvPr>
          <p:cNvGrpSpPr/>
          <p:nvPr/>
        </p:nvGrpSpPr>
        <p:grpSpPr>
          <a:xfrm>
            <a:off x="93980" y="1705974"/>
            <a:ext cx="7147560" cy="4589266"/>
            <a:chOff x="1719580" y="2250440"/>
            <a:chExt cx="7147560" cy="4589266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C93B733-EB60-4E13-B056-A1113D8C2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7680" y="5584946"/>
              <a:ext cx="1254760" cy="1254760"/>
            </a:xfrm>
            <a:prstGeom prst="rect">
              <a:avLst/>
            </a:prstGeom>
          </p:spPr>
        </p:pic>
        <p:pic>
          <p:nvPicPr>
            <p:cNvPr id="6" name="Imagem 5" descr="Logotipo&#10;&#10;Descrição gerada automaticamente">
              <a:extLst>
                <a:ext uri="{FF2B5EF4-FFF2-40B4-BE49-F238E27FC236}">
                  <a16:creationId xmlns:a16="http://schemas.microsoft.com/office/drawing/2014/main" id="{F84214B3-2868-4C25-9CDA-91C2346BD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580" y="2250440"/>
              <a:ext cx="1427480" cy="142748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DDC56D0-76B6-45E0-873A-89F7F19857BB}"/>
                </a:ext>
              </a:extLst>
            </p:cNvPr>
            <p:cNvSpPr txBox="1"/>
            <p:nvPr/>
          </p:nvSpPr>
          <p:spPr>
            <a:xfrm>
              <a:off x="2979420" y="2779514"/>
              <a:ext cx="2783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go.over_tech</a:t>
              </a:r>
              <a:endParaRPr lang="pt-BR" dirty="0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4048A2B7-31AE-4CD2-AADE-2D8A6567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2300" y="3592372"/>
              <a:ext cx="1082040" cy="108204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841FF76-0FD1-4D4F-A89F-48BA43AAACA6}"/>
                </a:ext>
              </a:extLst>
            </p:cNvPr>
            <p:cNvSpPr txBox="1"/>
            <p:nvPr/>
          </p:nvSpPr>
          <p:spPr>
            <a:xfrm>
              <a:off x="2974340" y="3897926"/>
              <a:ext cx="5892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https://www.facebook.com/go.overinc</a:t>
              </a:r>
            </a:p>
          </p:txBody>
        </p:sp>
        <p:pic>
          <p:nvPicPr>
            <p:cNvPr id="11" name="Imagem 10" descr="Desenho de um círculo&#10;&#10;Descrição gerada automaticamente com confiança média">
              <a:extLst>
                <a:ext uri="{FF2B5EF4-FFF2-40B4-BE49-F238E27FC236}">
                  <a16:creationId xmlns:a16="http://schemas.microsoft.com/office/drawing/2014/main" id="{02A997CB-73E0-4E4D-BD23-DB63F6C06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1680" y="4735850"/>
              <a:ext cx="843280" cy="84328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A26B7CA-073E-4E08-ACD4-6F37934B42B7}"/>
                </a:ext>
              </a:extLst>
            </p:cNvPr>
            <p:cNvSpPr txBox="1"/>
            <p:nvPr/>
          </p:nvSpPr>
          <p:spPr>
            <a:xfrm>
              <a:off x="2921000" y="4962664"/>
              <a:ext cx="5892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go.over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F70060-F233-44CC-99ED-6E01BC561D1F}"/>
                </a:ext>
              </a:extLst>
            </p:cNvPr>
            <p:cNvSpPr txBox="1"/>
            <p:nvPr/>
          </p:nvSpPr>
          <p:spPr>
            <a:xfrm>
              <a:off x="2921000" y="6057864"/>
              <a:ext cx="5892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https://www.goovertech.com/</a:t>
              </a:r>
            </a:p>
          </p:txBody>
        </p:sp>
      </p:grpSp>
      <p:graphicFrame>
        <p:nvGraphicFramePr>
          <p:cNvPr id="18" name="CaixaDeTexto 3">
            <a:extLst>
              <a:ext uri="{FF2B5EF4-FFF2-40B4-BE49-F238E27FC236}">
                <a16:creationId xmlns:a16="http://schemas.microsoft.com/office/drawing/2014/main" id="{5A98ECBF-98BB-4722-8AD1-A4197C908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161165"/>
              </p:ext>
            </p:extLst>
          </p:nvPr>
        </p:nvGraphicFramePr>
        <p:xfrm>
          <a:off x="4241800" y="1329299"/>
          <a:ext cx="9144000" cy="2297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C8069A2F-0F3C-460C-8DA7-61FA8DD7E132}"/>
              </a:ext>
            </a:extLst>
          </p:cNvPr>
          <p:cNvSpPr/>
          <p:nvPr/>
        </p:nvSpPr>
        <p:spPr>
          <a:xfrm>
            <a:off x="7609840" y="5496560"/>
            <a:ext cx="4582160" cy="136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0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D1F5E49-9F41-4B09-8496-A0558573BD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i="1" kern="1200" spc="6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Acadêmico</a:t>
            </a:r>
            <a:endParaRPr lang="en-US" sz="3600" i="1" kern="1200" spc="35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aixaDeTexto 3">
            <a:extLst>
              <a:ext uri="{FF2B5EF4-FFF2-40B4-BE49-F238E27FC236}">
                <a16:creationId xmlns:a16="http://schemas.microsoft.com/office/drawing/2014/main" id="{BDA66DC7-37A5-4065-A4F9-3E6023B9F1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707190"/>
              </p:ext>
            </p:extLst>
          </p:nvPr>
        </p:nvGraphicFramePr>
        <p:xfrm>
          <a:off x="34036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06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F638C5A-D2EB-41EC-ABD4-E700EC0D7F18}"/>
              </a:ext>
            </a:extLst>
          </p:cNvPr>
          <p:cNvSpPr/>
          <p:nvPr/>
        </p:nvSpPr>
        <p:spPr>
          <a:xfrm>
            <a:off x="7559040" y="5608320"/>
            <a:ext cx="4632960" cy="124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D1F5E49-9F41-4B09-8496-A0558573BD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574" y="562760"/>
            <a:ext cx="11787092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pt-BR" i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Ms. Gustavo Molina</a:t>
            </a:r>
            <a:endParaRPr i="1" spc="3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459C5E92-0F95-41EE-8855-017D1BFE9F47}"/>
              </a:ext>
            </a:extLst>
          </p:cNvPr>
          <p:cNvSpPr/>
          <p:nvPr/>
        </p:nvSpPr>
        <p:spPr>
          <a:xfrm>
            <a:off x="1244600" y="1996210"/>
            <a:ext cx="638556" cy="643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7BCB8525-74A9-442C-90AB-51069F66D909}"/>
              </a:ext>
            </a:extLst>
          </p:cNvPr>
          <p:cNvSpPr/>
          <p:nvPr/>
        </p:nvSpPr>
        <p:spPr>
          <a:xfrm>
            <a:off x="1291843" y="4122438"/>
            <a:ext cx="644652" cy="643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E5F55FD-76D2-4F33-8316-246E18EFF727}"/>
              </a:ext>
            </a:extLst>
          </p:cNvPr>
          <p:cNvSpPr/>
          <p:nvPr/>
        </p:nvSpPr>
        <p:spPr>
          <a:xfrm>
            <a:off x="2190410" y="2145184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https://www.linkedin.com/in/gustavo-molina-a2798418/</a:t>
            </a:r>
            <a:endParaRPr lang="pt-BR" dirty="0"/>
          </a:p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D1EB0F-CEA1-404E-B983-4DA9AEFAF0B0}"/>
              </a:ext>
            </a:extLst>
          </p:cNvPr>
          <p:cNvSpPr/>
          <p:nvPr/>
        </p:nvSpPr>
        <p:spPr>
          <a:xfrm>
            <a:off x="2204720" y="424133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333333"/>
                </a:solidFill>
                <a:hlinkClick r:id="rId5"/>
              </a:rPr>
              <a:t>gustavo.figueiredo@portalamericas.com.br</a:t>
            </a:r>
            <a:endParaRPr lang="pt-BR" dirty="0">
              <a:solidFill>
                <a:srgbClr val="333333"/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Imagem 9" descr="1.png">
            <a:extLst>
              <a:ext uri="{FF2B5EF4-FFF2-40B4-BE49-F238E27FC236}">
                <a16:creationId xmlns:a16="http://schemas.microsoft.com/office/drawing/2014/main" id="{E1081E0C-31D7-42A5-B5AD-EEDD0297F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5076" y="2864092"/>
            <a:ext cx="857244" cy="107155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C69F0E3-6655-4D1A-BB29-0FC342363D74}"/>
              </a:ext>
            </a:extLst>
          </p:cNvPr>
          <p:cNvSpPr/>
          <p:nvPr/>
        </p:nvSpPr>
        <p:spPr>
          <a:xfrm>
            <a:off x="2190411" y="3179743"/>
            <a:ext cx="407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7"/>
              </a:rPr>
              <a:t>http://lattes.cnpq.br/8512452850609937</a:t>
            </a:r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9494ABE-6C96-4132-8D73-30EC33658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7" y="5207016"/>
            <a:ext cx="800727" cy="800727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CF4A3AD-D45E-498D-BDDA-2DA39DDFDB57}"/>
              </a:ext>
            </a:extLst>
          </p:cNvPr>
          <p:cNvSpPr/>
          <p:nvPr/>
        </p:nvSpPr>
        <p:spPr>
          <a:xfrm>
            <a:off x="2190410" y="5379028"/>
            <a:ext cx="9483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33333"/>
                </a:solidFill>
                <a:hlinkClick r:id="rId9"/>
              </a:rPr>
              <a:t>https://github.com/gustavomolina17/EngenhariadeSoftware-Fam-2022</a:t>
            </a:r>
            <a:endParaRPr lang="pt-BR" dirty="0">
              <a:solidFill>
                <a:srgbClr val="333333"/>
              </a:solidFill>
            </a:endParaRPr>
          </a:p>
          <a:p>
            <a:endParaRPr lang="pt-BR" dirty="0">
              <a:solidFill>
                <a:srgbClr val="333333"/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2874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156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Cover and End Slide Master</vt:lpstr>
      <vt:lpstr>Contents Slide Master</vt:lpstr>
      <vt:lpstr>Section Break Slide Master</vt:lpstr>
      <vt:lpstr>Apresentação do PowerPoint</vt:lpstr>
      <vt:lpstr>Profº Ms Gustavo Molina</vt:lpstr>
      <vt:lpstr>Profissional</vt:lpstr>
      <vt:lpstr>Acadêmico</vt:lpstr>
      <vt:lpstr>Prof. Ms. Gustavo Molina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Molina</dc:creator>
  <cp:lastModifiedBy>Gustavo Molina  Figueiredo</cp:lastModifiedBy>
  <cp:revision>96</cp:revision>
  <dcterms:created xsi:type="dcterms:W3CDTF">2020-01-20T05:08:25Z</dcterms:created>
  <dcterms:modified xsi:type="dcterms:W3CDTF">2022-02-14T00:19:56Z</dcterms:modified>
</cp:coreProperties>
</file>