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70" r:id="rId3"/>
    <p:sldId id="257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E15A-9122-4B4B-9314-306A87055562}" type="datetimeFigureOut">
              <a:rPr lang="es-CO" smtClean="0"/>
              <a:t>10/10/2017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DDFBC-7869-4497-8D21-AD8C6B2384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81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7939D-31F3-4C6E-964E-BD6FE74E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75EA9-0FA3-4A35-B00D-0FE8B0757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3BFC2-D9AB-494F-B375-F14B776A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52F836-883A-4612-8325-DBE078B4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F62F5-E3BC-4501-95E0-7070D21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6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7C53EE7-2058-42EE-B3E6-6E8D115A5C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3D1D67-AFE3-469A-AFE6-9E57B1FF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9B1D0C-0A28-4C4F-9A86-CEBA18C7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224A4-D2BF-4B17-9C26-24BF188F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EBABE-D3D6-4A79-B01D-7A3CB323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44A15-27F4-4F64-B1E8-DC9FF19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46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3F11F6B-35DE-45AC-AF3E-B68F12A81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12F246-0DB2-4748-A64A-176829EA6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4BEEE3-0EA5-466F-B3A6-16A246879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44BA4-F8D4-4997-8525-ED14845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77822-C667-4AE4-AAF7-A6844CDA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A5B4B-692C-463C-988B-EAB1697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54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33F28EC-BF30-4802-B3B6-21B5EB6958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075807-9F2C-4316-9B87-108C064C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692771"/>
            <a:ext cx="5791522" cy="647997"/>
          </a:xfrm>
        </p:spPr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F72E1-629D-45E7-ACDC-55BC279B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C5169-23B7-43C1-81C3-57E7015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3764D-2FEF-4AC5-9A44-6CA24E9F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28323-09AE-46A8-92C4-09DCB7F9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68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19CCAD-3166-4987-9FBE-E8E20D8A21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690BF9-BE4F-45F6-AA61-1D2FA649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0238E-A847-4D27-9C46-16FD37B51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A8776-82FF-4933-88D9-131D938A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850F4-8FD5-42E7-8076-295987D6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5B700-7C2B-40B7-82BC-6AFD8F8E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8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B57A98-939D-4CCD-B097-ACFAFB77C8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8B6867-058D-43FC-A689-07BF6BB9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28E46-B4DA-4385-824D-3E8EFC78C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F640B0-89C9-43C0-9721-3C3BF770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3E745-0938-4F69-B514-9137362D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3532B-AB5E-4226-9623-12F03CC5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32E288-76CB-49A7-A755-969DAE4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46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8C5ECE6-73B2-4FCE-8336-65E2300D00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D825DA-D81F-4CA2-8051-9FE2D46F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A7D582-9FE8-433C-AA82-55C7C2C0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208C8-4E7A-4A65-A956-AFF1BD393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ED392F-0BA5-4BD6-AA0A-1DEC78028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C3E453-9749-48C7-A678-FA6E6C435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E63DE1-5537-46CA-B839-AC35817E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104BA5-25FE-4F5F-B925-156A5173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CC48DD-7716-4DF3-8139-CD2D7B82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9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11877E2-8836-4413-862F-A4F025D52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FBD844-49F0-4B81-A428-CC8874B8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860841-ACC8-465A-8FF0-88B4305B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5088CD-FF43-4A24-8A3E-525CF41D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46F2F0-15B4-4019-8C6E-ED5E902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3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2AC4F3-E9AD-48ED-9F79-74BF8F50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F41E04-13F9-4874-9E5F-02B15853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8CA352-EE61-49E5-8886-447D2DBC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FA956F7-A23D-463D-810A-1FB2C0B14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2B40B6-A19D-4655-897A-843CF2A8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70A89-E638-4E4A-A0DC-79BF869B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7831-1268-4447-BB2B-7878C940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8632A7-1504-4C9A-B5D8-8C068A5F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114BA-2FDC-4529-B657-EB110BD2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B5155-98C9-47F9-A3A1-39E1E90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6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8EF07FC-0019-462F-88E4-0C801C1F3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F86BAE-F5F5-4E33-8A9F-87BADB43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BF9825-6DEA-4967-8747-E1C8CE023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7EFE47-D5DB-482C-A822-AD90ABF81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DCA75D-124B-4BDF-81FE-7BD34D16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7B7A5-CBED-4BFA-8698-8EFE163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ECFAD8-4571-4A57-BC34-7E3BF810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2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7A1F397-B5DD-4AE4-86DE-24D67E255E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601" y="0"/>
            <a:ext cx="9137668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427848-8E6D-4686-9BE6-BCEE5139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578546"/>
            <a:ext cx="5311502" cy="10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063128-FB80-4FBE-8451-8BFD9D7C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DD1FB-6CFA-4FEF-9D1E-F065C7A9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878E-83A3-41E7-A6BD-645A8F847C23}" type="datetimeFigureOut">
              <a:rPr lang="es-ES" smtClean="0"/>
              <a:t>10/10/2017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9BC26-0CDA-488C-98C6-30A69607B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34405-4436-450C-9067-D674F194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C511-A722-4DFE-AD35-76B4520FB6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4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2D050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122363"/>
            <a:ext cx="7533456" cy="2387600"/>
          </a:xfrm>
        </p:spPr>
        <p:txBody>
          <a:bodyPr>
            <a:normAutofit/>
          </a:bodyPr>
          <a:lstStyle/>
          <a:p>
            <a:r>
              <a:rPr lang="es-CO" dirty="0" err="1"/>
              <a:t>Adapter</a:t>
            </a:r>
            <a:r>
              <a:rPr lang="es-CO" dirty="0"/>
              <a:t> (patrón de diseño)</a:t>
            </a:r>
            <a:br>
              <a:rPr lang="es-CO" dirty="0"/>
            </a:br>
            <a:r>
              <a:rPr lang="es-419" sz="2800" dirty="0"/>
              <a:t>Clasificación del patrón:</a:t>
            </a:r>
            <a:r>
              <a:rPr lang="es-419" sz="2800" b="0" dirty="0"/>
              <a:t> Estructural</a:t>
            </a:r>
            <a:endParaRPr lang="es-ES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						Jeffri Ortiz S.</a:t>
            </a:r>
            <a:endParaRPr lang="es-E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2304256"/>
          </a:xfrm>
        </p:spPr>
        <p:txBody>
          <a:bodyPr>
            <a:normAutofit/>
          </a:bodyPr>
          <a:lstStyle/>
          <a:p>
            <a:r>
              <a:rPr lang="es-CO" b="1" dirty="0"/>
              <a:t>Solución con el patrón </a:t>
            </a:r>
            <a:r>
              <a:rPr lang="es-CO" b="1" dirty="0" err="1"/>
              <a:t>Adapter</a:t>
            </a:r>
            <a:endParaRPr lang="es-CO" b="1" dirty="0"/>
          </a:p>
          <a:p>
            <a:r>
              <a:rPr lang="es-CO" dirty="0"/>
              <a:t>Es mejor decidir qué es lo que necesitamos y encapsular </a:t>
            </a:r>
            <a:r>
              <a:rPr lang="es-CO" i="1" dirty="0" err="1"/>
              <a:t>USRobot</a:t>
            </a:r>
            <a:r>
              <a:rPr lang="es-CO" dirty="0"/>
              <a:t> para usarlo desde un único punto. Es decir, </a:t>
            </a:r>
            <a:r>
              <a:rPr lang="es-CO" b="1" dirty="0"/>
              <a:t>vamos a seguir el principio de encapsular lo que puede variar</a:t>
            </a:r>
            <a:r>
              <a:rPr lang="es-CO" dirty="0"/>
              <a:t>. Por tanto, pensando en nuestras necesidades, tendríamos la siguiente </a:t>
            </a:r>
            <a:r>
              <a:rPr lang="es-CO" i="1" dirty="0"/>
              <a:t>interface</a:t>
            </a:r>
            <a:r>
              <a:rPr lang="es-CO" dirty="0"/>
              <a:t>:</a:t>
            </a:r>
            <a:endParaRPr lang="es-419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1E1012-F07A-4D05-911C-4CB8B1C40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07" y="3429000"/>
            <a:ext cx="6997953" cy="131618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AADFA4F-587D-49A0-9A42-8B17703ECB4D}"/>
              </a:ext>
            </a:extLst>
          </p:cNvPr>
          <p:cNvSpPr/>
          <p:nvPr/>
        </p:nvSpPr>
        <p:spPr>
          <a:xfrm>
            <a:off x="814406" y="5066600"/>
            <a:ext cx="7683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1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 solo tenemos que desarrollar el adaptador en si, que en este caso tendrá el siguiente código:</a:t>
            </a:r>
            <a:endParaRPr lang="es-419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8484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F8CB9EF-4681-43E1-AAB6-B9BCDBAC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36" y="1340768"/>
            <a:ext cx="692862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800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2304256"/>
          </a:xfrm>
        </p:spPr>
        <p:txBody>
          <a:bodyPr>
            <a:normAutofit/>
          </a:bodyPr>
          <a:lstStyle/>
          <a:p>
            <a:r>
              <a:rPr lang="es-CO" dirty="0"/>
              <a:t>Como se puede ver, nuestro </a:t>
            </a:r>
            <a:r>
              <a:rPr lang="es-CO" i="1" dirty="0" err="1"/>
              <a:t>CoolCorpRobot</a:t>
            </a:r>
            <a:r>
              <a:rPr lang="es-CO" dirty="0"/>
              <a:t> implementa la </a:t>
            </a:r>
            <a:r>
              <a:rPr lang="es-CO" i="1" dirty="0"/>
              <a:t>interface</a:t>
            </a:r>
            <a:r>
              <a:rPr lang="es-CO" dirty="0"/>
              <a:t> que hemos definido antes. </a:t>
            </a:r>
            <a:r>
              <a:rPr lang="es-CO" b="1" dirty="0"/>
              <a:t>En el constructor, creamos un objeto </a:t>
            </a:r>
            <a:r>
              <a:rPr lang="es-CO" b="1" i="1" dirty="0" err="1"/>
              <a:t>USRobot</a:t>
            </a:r>
            <a:r>
              <a:rPr lang="es-CO" b="1" dirty="0"/>
              <a:t>, que al final es el que realiza las operaciones</a:t>
            </a:r>
            <a:r>
              <a:rPr lang="es-CO" dirty="0"/>
              <a:t>. La clase no implementa el método </a:t>
            </a:r>
            <a:r>
              <a:rPr lang="es-CO" i="1" dirty="0" err="1"/>
              <a:t>EnablePartialFirstLawMode</a:t>
            </a:r>
            <a:r>
              <a:rPr lang="es-CO" dirty="0"/>
              <a:t> porque no lo necesitamos.</a:t>
            </a:r>
          </a:p>
          <a:p>
            <a:r>
              <a:rPr lang="es-CO" dirty="0"/>
              <a:t>Y ya está. Para usar el adaptador, bastará con utilizar algo similar a esto: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A38B69-02E7-49B0-92E4-7E87FF83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45024"/>
            <a:ext cx="6567564" cy="22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115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4F7BB6A-8DD3-4C8F-9D73-33FDCAE5E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200150"/>
            <a:ext cx="61912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006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Adapter</a:t>
            </a:r>
            <a:r>
              <a:rPr lang="es-CO" dirty="0"/>
              <a:t> (patrón de diseño)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4320480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Como se ilustra en la imagen que encabeza este artículo, el patrón </a:t>
            </a:r>
            <a:r>
              <a:rPr lang="es-CO" dirty="0" err="1"/>
              <a:t>Adapter</a:t>
            </a:r>
            <a:r>
              <a:rPr lang="es-CO" dirty="0"/>
              <a:t> sirve para hacer que dos interfaces, en principio diferentes, puedan comunicarse.</a:t>
            </a:r>
          </a:p>
          <a:p>
            <a:pPr marL="0" indent="0" algn="just">
              <a:buNone/>
            </a:pPr>
            <a:endParaRPr lang="es-CO" dirty="0"/>
          </a:p>
          <a:p>
            <a:pPr algn="just"/>
            <a:r>
              <a:rPr lang="es-CO" dirty="0"/>
              <a:t>Para ello añadiremos un adaptador intermedio, que se encargará de realizar la conversión de una interface a otra.</a:t>
            </a:r>
          </a:p>
          <a:p>
            <a:pPr marL="0" indent="0" algn="just">
              <a:buNone/>
            </a:pPr>
            <a:endParaRPr lang="es-CO" dirty="0"/>
          </a:p>
          <a:p>
            <a:pPr algn="just"/>
            <a:r>
              <a:rPr lang="es-CO" dirty="0"/>
              <a:t>Este patrón se utiliza generalmente cuándo ya existe una interface, pero no podemos (o no queremos) usarla. Por ejemplo cuando tenemos que utilizar librerías externas.</a:t>
            </a:r>
          </a:p>
        </p:txBody>
      </p:sp>
    </p:spTree>
    <p:extLst>
      <p:ext uri="{BB962C8B-B14F-4D97-AF65-F5344CB8AC3E}">
        <p14:creationId xmlns:p14="http://schemas.microsoft.com/office/powerpoint/2010/main" val="24121247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2137E5-B19D-4E87-B56A-C5AA9CD96738}"/>
              </a:ext>
            </a:extLst>
          </p:cNvPr>
          <p:cNvSpPr txBox="1">
            <a:spLocks/>
          </p:cNvSpPr>
          <p:nvPr/>
        </p:nvSpPr>
        <p:spPr>
          <a:xfrm>
            <a:off x="611560" y="1196752"/>
            <a:ext cx="8208912" cy="647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2D05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Propósito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CDE5646-D78C-4F0D-A1B0-D412232E09DB}"/>
              </a:ext>
            </a:extLst>
          </p:cNvPr>
          <p:cNvSpPr txBox="1">
            <a:spLocks/>
          </p:cNvSpPr>
          <p:nvPr/>
        </p:nvSpPr>
        <p:spPr>
          <a:xfrm>
            <a:off x="611560" y="1772666"/>
            <a:ext cx="7886700" cy="136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Convierte la interfaz de una clase en otra interfaz que el cliente espera.</a:t>
            </a:r>
            <a:endParaRPr lang="es-419" dirty="0"/>
          </a:p>
          <a:p>
            <a:r>
              <a:rPr lang="es-CO" dirty="0" err="1"/>
              <a:t>Adapter</a:t>
            </a:r>
            <a:r>
              <a:rPr lang="es-CO" dirty="0"/>
              <a:t> permite a las clases trabajar juntas, lo que de otra manera no podría hacerlo debido a sus interfaces incompatibles.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05FAA7-C4AC-45EF-B4F4-9E8798F2E11A}"/>
              </a:ext>
            </a:extLst>
          </p:cNvPr>
          <p:cNvSpPr txBox="1">
            <a:spLocks/>
          </p:cNvSpPr>
          <p:nvPr/>
        </p:nvSpPr>
        <p:spPr>
          <a:xfrm>
            <a:off x="611560" y="3573016"/>
            <a:ext cx="8208912" cy="647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2D05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Consecuencias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55836F5-04F2-433E-8B1E-FE1723BA110A}"/>
              </a:ext>
            </a:extLst>
          </p:cNvPr>
          <p:cNvSpPr txBox="1">
            <a:spLocks/>
          </p:cNvSpPr>
          <p:nvPr/>
        </p:nvSpPr>
        <p:spPr>
          <a:xfrm>
            <a:off x="611560" y="4149080"/>
            <a:ext cx="78867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dirty="0"/>
              <a:t>Como consecuencia, una clase adaptadora no funcionará cuando se desea adaptar una clase y todas sus subclases.</a:t>
            </a:r>
          </a:p>
          <a:p>
            <a:pPr algn="just"/>
            <a:r>
              <a:rPr lang="es-CO" dirty="0"/>
              <a:t>Permite a los Adaptadores sobrescribir algo de comportamiento de Adaptable, ya que Adaptador es una subclase de Adaptable.</a:t>
            </a:r>
          </a:p>
        </p:txBody>
      </p:sp>
    </p:spTree>
    <p:extLst>
      <p:ext uri="{BB962C8B-B14F-4D97-AF65-F5344CB8AC3E}">
        <p14:creationId xmlns:p14="http://schemas.microsoft.com/office/powerpoint/2010/main" val="21790524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Aplicabilidad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usar el patrón </a:t>
            </a:r>
            <a:r>
              <a:rPr lang="es-CO" dirty="0" err="1"/>
              <a:t>Adapter</a:t>
            </a:r>
            <a:r>
              <a:rPr lang="es-CO" dirty="0"/>
              <a:t> cuando:</a:t>
            </a:r>
            <a:endParaRPr lang="es-419" dirty="0"/>
          </a:p>
          <a:p>
            <a:r>
              <a:rPr lang="es-CO" dirty="0"/>
              <a:t>Se desea usar una clase existente, y su interfaz no se iguala con la necesitada.</a:t>
            </a:r>
            <a:endParaRPr lang="es-419" dirty="0"/>
          </a:p>
          <a:p>
            <a:r>
              <a:rPr lang="es-CO" dirty="0"/>
              <a:t>Cuando se desea crear una clase reusable que coopera con clases no relacionadas, es decir, las clases no tienen necesariamente interfaces compatibles.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F265F3-4252-49D8-90F1-907B72E8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90" y="3310206"/>
            <a:ext cx="7513420" cy="28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079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4104456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Participantes</a:t>
            </a:r>
            <a:endParaRPr lang="es-419" b="1" dirty="0"/>
          </a:p>
          <a:p>
            <a:r>
              <a:rPr lang="es-CO" b="1" dirty="0"/>
              <a:t>Objetivo: </a:t>
            </a:r>
            <a:r>
              <a:rPr lang="es-CO" dirty="0"/>
              <a:t>Define la interfaz específica del dominio que usa el Cliente.</a:t>
            </a:r>
            <a:endParaRPr lang="es-419" dirty="0"/>
          </a:p>
          <a:p>
            <a:r>
              <a:rPr lang="es-CO" b="1" dirty="0"/>
              <a:t>Cliente:</a:t>
            </a:r>
            <a:r>
              <a:rPr lang="es-CO" dirty="0"/>
              <a:t> Colabora con objetos que se ajustan a la interfaz Objetivo.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006E30-E83C-47C8-BF12-A8C5C275D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6768752" cy="246400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920A8DD-1300-475A-9167-900DA4B7B351}"/>
              </a:ext>
            </a:extLst>
          </p:cNvPr>
          <p:cNvSpPr txBox="1">
            <a:spLocks/>
          </p:cNvSpPr>
          <p:nvPr/>
        </p:nvSpPr>
        <p:spPr>
          <a:xfrm>
            <a:off x="4716016" y="1340768"/>
            <a:ext cx="410445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  <a:p>
            <a:r>
              <a:rPr lang="es-CO" b="1" dirty="0"/>
              <a:t>Adaptable:</a:t>
            </a:r>
            <a:r>
              <a:rPr lang="es-CO" dirty="0"/>
              <a:t> Define una interfaz existente que necesita ser adaptada.</a:t>
            </a:r>
            <a:endParaRPr lang="es-419" dirty="0"/>
          </a:p>
          <a:p>
            <a:r>
              <a:rPr lang="es-CO" b="1" dirty="0"/>
              <a:t>Adaptador:</a:t>
            </a:r>
            <a:r>
              <a:rPr lang="es-CO" dirty="0"/>
              <a:t> Adapta la interfaz de Adaptable a la interfaz Objetivo.</a:t>
            </a:r>
          </a:p>
        </p:txBody>
      </p:sp>
    </p:spTree>
    <p:extLst>
      <p:ext uri="{BB962C8B-B14F-4D97-AF65-F5344CB8AC3E}">
        <p14:creationId xmlns:p14="http://schemas.microsoft.com/office/powerpoint/2010/main" val="12530222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340768"/>
            <a:ext cx="7886700" cy="2304256"/>
          </a:xfrm>
        </p:spPr>
        <p:txBody>
          <a:bodyPr>
            <a:normAutofit/>
          </a:bodyPr>
          <a:lstStyle/>
          <a:p>
            <a:r>
              <a:rPr lang="es-419" b="1" dirty="0"/>
              <a:t>Describiendo el problema</a:t>
            </a:r>
          </a:p>
          <a:p>
            <a:r>
              <a:rPr lang="es-CO" dirty="0"/>
              <a:t>En nuestra compañía </a:t>
            </a:r>
            <a:r>
              <a:rPr lang="es-CO" i="1" dirty="0" err="1"/>
              <a:t>CoolCorp</a:t>
            </a:r>
            <a:r>
              <a:rPr lang="es-CO" dirty="0"/>
              <a:t>, estamos desarrollando un software personalizado para controlar robots. Los robots no los construye nuestra compañía, si no que se los compramos a </a:t>
            </a:r>
            <a:r>
              <a:rPr lang="es-CO" i="1" dirty="0" err="1"/>
              <a:t>USRobots</a:t>
            </a:r>
            <a:r>
              <a:rPr lang="es-CO" dirty="0"/>
              <a:t>.</a:t>
            </a:r>
          </a:p>
          <a:p>
            <a:r>
              <a:rPr lang="es-CO" b="1" dirty="0"/>
              <a:t>Los robots que nos proporcionan tienen su propia </a:t>
            </a:r>
            <a:r>
              <a:rPr lang="es-CO" b="1" i="1" dirty="0"/>
              <a:t>interface</a:t>
            </a:r>
            <a:r>
              <a:rPr lang="es-CO" b="1" dirty="0"/>
              <a:t> de comunicaciones</a:t>
            </a:r>
            <a:r>
              <a:rPr lang="es-CO" dirty="0"/>
              <a:t>. Es la siguiente:</a:t>
            </a:r>
          </a:p>
          <a:p>
            <a:endParaRPr lang="es-419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254DB7-DB6A-40F4-A36A-DB07BDE1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73228"/>
            <a:ext cx="655272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507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268760"/>
            <a:ext cx="7886700" cy="792088"/>
          </a:xfrm>
        </p:spPr>
        <p:txBody>
          <a:bodyPr>
            <a:normAutofit/>
          </a:bodyPr>
          <a:lstStyle/>
          <a:p>
            <a:r>
              <a:rPr lang="es-CO" dirty="0"/>
              <a:t>Un ejemplo de implementación de un robot de </a:t>
            </a:r>
            <a:r>
              <a:rPr lang="es-CO" i="1" dirty="0" err="1"/>
              <a:t>USRobots</a:t>
            </a:r>
            <a:r>
              <a:rPr lang="es-CO" dirty="0"/>
              <a:t> sería el siguiente:</a:t>
            </a:r>
            <a:endParaRPr lang="es-419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F92FD4-584C-4E90-8727-E7E504609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666634"/>
            <a:ext cx="5616624" cy="45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059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268760"/>
            <a:ext cx="7886700" cy="3888432"/>
          </a:xfrm>
        </p:spPr>
        <p:txBody>
          <a:bodyPr>
            <a:normAutofit/>
          </a:bodyPr>
          <a:lstStyle/>
          <a:p>
            <a:r>
              <a:rPr lang="es-CO" dirty="0"/>
              <a:t>El problema que tenemos, es que nuestra compañía vende el software en España. Los clientes que van a trabajar con los robots, trabajan en Km/h y metros. Los robots de </a:t>
            </a:r>
            <a:r>
              <a:rPr lang="es-CO" i="1" dirty="0" err="1"/>
              <a:t>USRobots</a:t>
            </a:r>
            <a:r>
              <a:rPr lang="es-CO" dirty="0"/>
              <a:t>, compañía estadounidense, utilizan un extraño sistema métrico midiendo la velocidad en millas por hora y la altura en pies.</a:t>
            </a:r>
          </a:p>
          <a:p>
            <a:endParaRPr lang="es-CO" b="1" dirty="0"/>
          </a:p>
          <a:p>
            <a:r>
              <a:rPr lang="es-CO" dirty="0"/>
              <a:t>Así que en este caso, </a:t>
            </a:r>
            <a:r>
              <a:rPr lang="es-CO" b="1" dirty="0"/>
              <a:t>no podemos utilizar la </a:t>
            </a:r>
            <a:r>
              <a:rPr lang="es-CO" b="1" i="1" dirty="0"/>
              <a:t>interface</a:t>
            </a:r>
            <a:r>
              <a:rPr lang="es-CO" b="1" dirty="0"/>
              <a:t> proporcionada, porque es incompatible con nuestros requisitos</a:t>
            </a:r>
            <a:r>
              <a:rPr lang="es-CO" dirty="0"/>
              <a:t>.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1829793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7360</TotalTime>
  <Words>363</Words>
  <Application>Microsoft Office PowerPoint</Application>
  <PresentationFormat>Presentación en pantalla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Adapter (patrón de diseño) Clasificación del patrón: Estructural</vt:lpstr>
      <vt:lpstr>Presentación de PowerPoint</vt:lpstr>
      <vt:lpstr>Adapter (patrón de diseño)</vt:lpstr>
      <vt:lpstr>Presentación de PowerPoint</vt:lpstr>
      <vt:lpstr>Aplicabilidad</vt:lpstr>
      <vt:lpstr>Estructura</vt:lpstr>
      <vt:lpstr>Ejemplo</vt:lpstr>
      <vt:lpstr>Ejemplo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 la App</dc:title>
  <dc:creator>borisgr04</dc:creator>
  <cp:lastModifiedBy>jeffri</cp:lastModifiedBy>
  <cp:revision>52</cp:revision>
  <dcterms:created xsi:type="dcterms:W3CDTF">2015-09-07T16:56:49Z</dcterms:created>
  <dcterms:modified xsi:type="dcterms:W3CDTF">2017-10-11T03:57:53Z</dcterms:modified>
</cp:coreProperties>
</file>