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60" r:id="rId3"/>
    <p:sldId id="257" r:id="rId4"/>
    <p:sldId id="264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632E4-6B49-66E3-62BD-84FCC0A7C91D}" v="775" dt="2022-06-08T18:25:21.382"/>
    <p1510:client id="{41E949B7-CA9F-4843-B7E8-304B6D9E86B5}" v="580" dt="2022-06-08T18:21:28.540"/>
    <p1510:client id="{4D315CD6-B396-B0BD-CFEA-2AC128199D36}" v="282" dt="2022-06-08T16:40:03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Secure file-sharing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0224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Afonso Pinto, 201704192</a:t>
            </a:r>
          </a:p>
          <a:p>
            <a:r>
              <a:rPr lang="en-US"/>
              <a:t>Gustavo Pereira, 201705672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9FE3-53D7-67F8-ED11-C6A9AC29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of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DFCF-7035-CDFE-47DE-A595C021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files</a:t>
            </a:r>
          </a:p>
          <a:p>
            <a:r>
              <a:rPr lang="en-US" dirty="0"/>
              <a:t>Manipulate the files remotely (delete them and grant access to other users)</a:t>
            </a:r>
          </a:p>
          <a:p>
            <a:r>
              <a:rPr lang="en-US" dirty="0"/>
              <a:t>Download files</a:t>
            </a:r>
          </a:p>
          <a:p>
            <a:r>
              <a:rPr lang="en-US" dirty="0"/>
              <a:t>To do: rename the files</a:t>
            </a:r>
            <a:r>
              <a:rPr lang="en-US"/>
              <a:t> and </a:t>
            </a:r>
            <a:r>
              <a:rPr lang="en-US">
                <a:ea typeface="+mn-lt"/>
                <a:cs typeface="+mn-lt"/>
              </a:rPr>
              <a:t>personal web page</a:t>
            </a:r>
          </a:p>
        </p:txBody>
      </p:sp>
    </p:spTree>
    <p:extLst>
      <p:ext uri="{BB962C8B-B14F-4D97-AF65-F5344CB8AC3E}">
        <p14:creationId xmlns:p14="http://schemas.microsoft.com/office/powerpoint/2010/main" val="88795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C011-DEA4-BD38-3F7F-F3B82B25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51AB-5F0B-6C64-9D69-4F3BCC87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Using the bootstrap library for graphical web frontend</a:t>
            </a:r>
          </a:p>
          <a:p>
            <a:r>
              <a:rPr lang="en-US"/>
              <a:t>Login and register menus</a:t>
            </a:r>
          </a:p>
          <a:p>
            <a:r>
              <a:rPr lang="en-US">
                <a:ea typeface="+mn-lt"/>
                <a:cs typeface="+mn-lt"/>
              </a:rPr>
              <a:t>Operations such as uploading, deleting or sharing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8596-A690-E9E1-8D85-3B295173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E00A-241E-7D34-ACE1-4B5CF13C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SQL DB with two tables: file and user</a:t>
            </a:r>
          </a:p>
          <a:p>
            <a:pPr lvl="1"/>
            <a:r>
              <a:rPr lang="en-US" dirty="0"/>
              <a:t>Files are described by a unique ID, the file name, location, the ID of the owner, a flag that indicates if it's shared, and the date</a:t>
            </a:r>
          </a:p>
          <a:p>
            <a:pPr lvl="1"/>
            <a:r>
              <a:rPr lang="en-US" dirty="0"/>
              <a:t>Users are described by a unique ID, a hashed password, and its username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1D4426-A60D-19AA-A97A-2981782BC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8" b="-1"/>
          <a:stretch/>
        </p:blipFill>
        <p:spPr>
          <a:xfrm>
            <a:off x="5820806" y="2413000"/>
            <a:ext cx="483943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449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4B0-2132-C357-2D90-DAFD792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and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B40C-2CF1-2A94-3A05-E6EF114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Encrypted passwords with SHA-256</a:t>
            </a:r>
          </a:p>
          <a:p>
            <a:r>
              <a:rPr lang="en-US" dirty="0"/>
              <a:t>Users must register or login to access their files</a:t>
            </a:r>
          </a:p>
          <a:p>
            <a:r>
              <a:rPr lang="en-US" dirty="0"/>
              <a:t>For any operation, the user must be authenticated</a:t>
            </a:r>
          </a:p>
          <a:p>
            <a:r>
              <a:rPr lang="en-US" dirty="0">
                <a:ea typeface="+mn-lt"/>
                <a:cs typeface="+mn-lt"/>
              </a:rPr>
              <a:t>User can only access a file if he is the owner, or if the owner has granted him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D03C-DDA7-42AB-6306-659CA49D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security-oriented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16C9-9A8E-30B1-90A3-DEEB35E6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Flask – Most python frameworks come with their own sanitization functions. </a:t>
            </a:r>
            <a:r>
              <a:rPr lang="en-US" err="1">
                <a:ea typeface="+mn-lt"/>
                <a:cs typeface="+mn-lt"/>
              </a:rPr>
              <a:t>E.g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/>
              <a:t>flask.escape</a:t>
            </a:r>
            <a:r>
              <a:rPr lang="en-US"/>
              <a:t>()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 err="1">
                <a:ea typeface="+mn-lt"/>
                <a:cs typeface="+mn-lt"/>
              </a:rPr>
              <a:t>Flask_login</a:t>
            </a:r>
            <a:r>
              <a:rPr lang="en-US">
                <a:ea typeface="+mn-lt"/>
                <a:cs typeface="+mn-lt"/>
              </a:rPr>
              <a:t> – Functions like </a:t>
            </a:r>
            <a:r>
              <a:rPr lang="en-US" err="1">
                <a:ea typeface="+mn-lt"/>
                <a:cs typeface="+mn-lt"/>
              </a:rPr>
              <a:t>login_required</a:t>
            </a:r>
            <a:r>
              <a:rPr lang="en-US">
                <a:ea typeface="+mn-lt"/>
                <a:cs typeface="+mn-lt"/>
              </a:rPr>
              <a:t> guarantees that the user is logged in to access certain endpoints</a:t>
            </a:r>
          </a:p>
          <a:p>
            <a:r>
              <a:rPr lang="en-US" err="1">
                <a:ea typeface="+mn-lt"/>
                <a:cs typeface="+mn-lt"/>
              </a:rPr>
              <a:t>Werkzeug</a:t>
            </a:r>
            <a:r>
              <a:rPr lang="en-US">
                <a:ea typeface="+mn-lt"/>
                <a:cs typeface="+mn-lt"/>
              </a:rPr>
              <a:t> - </a:t>
            </a:r>
            <a:r>
              <a:rPr lang="en-US"/>
              <a:t> A simple collection of various utilities for web interfaces. Functions like </a:t>
            </a:r>
            <a:r>
              <a:rPr lang="en-US" err="1"/>
              <a:t>secure_filename</a:t>
            </a:r>
            <a:r>
              <a:rPr lang="en-US"/>
              <a:t> that returns a secure version of a filename.</a:t>
            </a:r>
          </a:p>
        </p:txBody>
      </p:sp>
    </p:spTree>
    <p:extLst>
      <p:ext uri="{BB962C8B-B14F-4D97-AF65-F5344CB8AC3E}">
        <p14:creationId xmlns:p14="http://schemas.microsoft.com/office/powerpoint/2010/main" val="139447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08BF2-6804-FB1E-974C-85C1E009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92300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Secure file-sharing server</vt:lpstr>
      <vt:lpstr>Common uses of the service</vt:lpstr>
      <vt:lpstr>Interface</vt:lpstr>
      <vt:lpstr>Database</vt:lpstr>
      <vt:lpstr>Authentication and access control</vt:lpstr>
      <vt:lpstr>Additional security-oriented details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187</cp:revision>
  <dcterms:created xsi:type="dcterms:W3CDTF">2022-06-08T16:11:06Z</dcterms:created>
  <dcterms:modified xsi:type="dcterms:W3CDTF">2022-06-08T18:25:23Z</dcterms:modified>
</cp:coreProperties>
</file>