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9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309D-675F-4E60-A1FC-4805644C8F91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EE07-6F89-41CB-957B-AA877077ACA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2EE07-6F89-41CB-957B-AA877077ACA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2EE07-6F89-41CB-957B-AA877077ACA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0D86-8281-4B22-A0F8-FFFAAB490D69}" type="datetime1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2A75-7332-4462-87A3-D8F8F9357C61}" type="datetime1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6F6-D39F-4D4C-B47A-AF6E3153317B}" type="datetime1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B4C7-EEEA-44DE-9EE6-B2F83015CD11}" type="datetime1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D23-36F0-4B58-95B8-99B665F136A4}" type="datetime1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E7F4-7077-4C50-A59E-68C70572D1FB}" type="datetime1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7327-1DC1-44B0-A697-0DEAF6277667}" type="datetime1">
              <a:rPr lang="pt-BR" smtClean="0"/>
              <a:t>23/09/2016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1C6-6D6B-4043-9CC3-01CB720331CF}" type="datetime1">
              <a:rPr lang="pt-BR" smtClean="0"/>
              <a:t>23/09/2016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A874-0289-4B04-AB79-89FD8186DD6F}" type="datetime1">
              <a:rPr lang="pt-BR" smtClean="0"/>
              <a:t>23/09/2016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AF17-E8E1-4D48-9B87-DCF80EB261E0}" type="datetime1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86F2-F6DF-4EB6-8514-0872956314A1}" type="datetime1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8884-F2DC-4742-99AD-FC4394D85957}" type="datetime1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CA54-AAA0-4A68-A34A-87B5C2E3BE4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572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V JORNADA CIENTÍFICA E SEMANA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INTEGRADA DO IFPA - SANTARÉM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Sustentabilidade e Cidadania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Santarém - PA, 22 a 25 de novembro de 2016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4739"/>
            <a:ext cx="7772400" cy="1470025"/>
          </a:xfrm>
        </p:spPr>
        <p:txBody>
          <a:bodyPr/>
          <a:lstStyle/>
          <a:p>
            <a:r>
              <a:rPr lang="pt-BR" b="1" dirty="0" smtClean="0"/>
              <a:t>TÍTULO </a:t>
            </a:r>
            <a:r>
              <a:rPr lang="pt-BR" b="1" dirty="0"/>
              <a:t>DO TRABALHO EM PORTUGUÊS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71802" y="3929066"/>
            <a:ext cx="5786478" cy="1143008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1° Nome Completo por Extenso</a:t>
            </a:r>
            <a:r>
              <a:rPr lang="pt-BR" sz="1600" baseline="30000" dirty="0"/>
              <a:t>1</a:t>
            </a:r>
            <a:r>
              <a:rPr lang="pt-BR" sz="1600" dirty="0"/>
              <a:t>, 2° Nome Completo por Extenso</a:t>
            </a:r>
            <a:r>
              <a:rPr lang="pt-BR" sz="1600" baseline="30000" dirty="0"/>
              <a:t>2</a:t>
            </a:r>
            <a:r>
              <a:rPr lang="pt-BR" sz="1600" dirty="0"/>
              <a:t>, 3° Nome Completo por Extenso</a:t>
            </a:r>
            <a:r>
              <a:rPr lang="pt-BR" sz="1600" baseline="30000" dirty="0"/>
              <a:t>3</a:t>
            </a:r>
            <a:r>
              <a:rPr lang="pt-BR" sz="1600" dirty="0"/>
              <a:t>, 4° Nome completo por Extenso</a:t>
            </a:r>
            <a:r>
              <a:rPr lang="pt-BR" sz="1600" baseline="30000" dirty="0"/>
              <a:t>4</a:t>
            </a:r>
            <a:r>
              <a:rPr lang="pt-BR" sz="1600" dirty="0"/>
              <a:t>, 5° Nome Completo por Extenso</a:t>
            </a:r>
            <a:r>
              <a:rPr lang="pt-BR" sz="1600" baseline="30000" dirty="0"/>
              <a:t>5</a:t>
            </a:r>
            <a:r>
              <a:rPr lang="pt-BR" sz="1600" dirty="0"/>
              <a:t>, 6° Nome Completo por Extenso</a:t>
            </a:r>
            <a:r>
              <a:rPr lang="pt-BR" sz="1600" baseline="30000" dirty="0"/>
              <a:t>6</a:t>
            </a:r>
            <a:endParaRPr lang="pt-BR" sz="1600" b="1" dirty="0"/>
          </a:p>
          <a:p>
            <a:pPr algn="just"/>
            <a:endParaRPr lang="pt-BR" dirty="0"/>
          </a:p>
        </p:txBody>
      </p:sp>
      <p:pic>
        <p:nvPicPr>
          <p:cNvPr id="4" name="Imagem 3" descr="C:\Users\ASUS\Desktop\Logomarca V jornada Cientifica do ifpa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14290"/>
            <a:ext cx="121444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/>
          <p:nvPr/>
        </p:nvPicPr>
        <p:blipFill>
          <a:blip r:embed="rId4" cstate="print"/>
          <a:srcRect l="52724" t="44792" r="6854" b="15625"/>
          <a:stretch>
            <a:fillRect/>
          </a:stretch>
        </p:blipFill>
        <p:spPr bwMode="auto">
          <a:xfrm>
            <a:off x="7000892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>
            <a:off x="-32" y="1284272"/>
            <a:ext cx="91440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572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V JORNADA CIENTÍFICA E SEMANA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INTEGRADA DO IFPA - SANTARÉM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Sustentabilidade e Cidadania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Santarém - PA, 22 a 25 de novembro de 2016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C:\Users\ASUS\Desktop\Logomarca V jornada Cientifica do ifpa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14290"/>
            <a:ext cx="121444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/>
          <p:nvPr/>
        </p:nvPicPr>
        <p:blipFill>
          <a:blip r:embed="rId4" cstate="print"/>
          <a:srcRect l="52724" t="44792" r="6854" b="15625"/>
          <a:stretch>
            <a:fillRect/>
          </a:stretch>
        </p:blipFill>
        <p:spPr bwMode="auto">
          <a:xfrm>
            <a:off x="7000892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>
            <a:off x="-32" y="1284272"/>
            <a:ext cx="91440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CA54-AAA0-4A68-A34A-87B5C2E3BE4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98</Words>
  <Application>Microsoft Office PowerPoint</Application>
  <PresentationFormat>Apresentação na tela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TÍTULO DO TRABALHO EM PORTUGUÊS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EM PORTUGUÊS</dc:title>
  <dc:creator>ASUS</dc:creator>
  <cp:lastModifiedBy>ASUS</cp:lastModifiedBy>
  <cp:revision>1</cp:revision>
  <dcterms:created xsi:type="dcterms:W3CDTF">2016-09-23T17:56:44Z</dcterms:created>
  <dcterms:modified xsi:type="dcterms:W3CDTF">2016-09-23T18:18:21Z</dcterms:modified>
</cp:coreProperties>
</file>