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nton Italics" charset="1" panose="00000500000000000000"/>
      <p:regular r:id="rId20"/>
    </p:embeddedFont>
    <p:embeddedFont>
      <p:font typeface="Antonio Light Italics" charset="1" panose="02000303000000000000"/>
      <p:regular r:id="rId21"/>
    </p:embeddedFont>
    <p:embeddedFont>
      <p:font typeface="Poppins" charset="1" panose="00000500000000000000"/>
      <p:regular r:id="rId22"/>
    </p:embeddedFont>
    <p:embeddedFont>
      <p:font typeface="Poppins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87120" y="8721262"/>
            <a:ext cx="5469835" cy="537038"/>
          </a:xfrm>
          <a:custGeom>
            <a:avLst/>
            <a:gdLst/>
            <a:ahLst/>
            <a:cxnLst/>
            <a:rect r="r" b="b" t="t" l="l"/>
            <a:pathLst>
              <a:path h="537038" w="5469835">
                <a:moveTo>
                  <a:pt x="0" y="0"/>
                </a:moveTo>
                <a:lnTo>
                  <a:pt x="5469835" y="0"/>
                </a:lnTo>
                <a:lnTo>
                  <a:pt x="5469835" y="537038"/>
                </a:lnTo>
                <a:lnTo>
                  <a:pt x="0" y="537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857829" y="-488457"/>
            <a:ext cx="8852989" cy="11109222"/>
            <a:chOff x="0" y="0"/>
            <a:chExt cx="1028670" cy="1290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28670" cy="1290832"/>
            </a:xfrm>
            <a:custGeom>
              <a:avLst/>
              <a:gdLst/>
              <a:ahLst/>
              <a:cxnLst/>
              <a:rect r="r" b="b" t="t" l="l"/>
              <a:pathLst>
                <a:path h="1290832" w="1028670">
                  <a:moveTo>
                    <a:pt x="203200" y="0"/>
                  </a:moveTo>
                  <a:lnTo>
                    <a:pt x="1028670" y="0"/>
                  </a:lnTo>
                  <a:lnTo>
                    <a:pt x="825470" y="1290832"/>
                  </a:lnTo>
                  <a:lnTo>
                    <a:pt x="0" y="1290832"/>
                  </a:lnTo>
                  <a:lnTo>
                    <a:pt x="203200" y="0"/>
                  </a:lnTo>
                  <a:close/>
                </a:path>
              </a:pathLst>
            </a:custGeom>
            <a:blipFill>
              <a:blip r:embed="rId4"/>
              <a:stretch>
                <a:fillRect l="0" t="-9805" r="0" b="-9805"/>
              </a:stretch>
            </a:blipFill>
            <a:ln w="257175" cap="sq">
              <a:solidFill>
                <a:srgbClr val="CCFF00"/>
              </a:solidFill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2173309" y="-411111"/>
            <a:ext cx="8852989" cy="11109222"/>
            <a:chOff x="0" y="0"/>
            <a:chExt cx="1028670" cy="12908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8670" cy="1290832"/>
            </a:xfrm>
            <a:custGeom>
              <a:avLst/>
              <a:gdLst/>
              <a:ahLst/>
              <a:cxnLst/>
              <a:rect r="r" b="b" t="t" l="l"/>
              <a:pathLst>
                <a:path h="1290832" w="1028670">
                  <a:moveTo>
                    <a:pt x="203200" y="0"/>
                  </a:moveTo>
                  <a:lnTo>
                    <a:pt x="1028670" y="0"/>
                  </a:lnTo>
                  <a:lnTo>
                    <a:pt x="825470" y="1290832"/>
                  </a:lnTo>
                  <a:lnTo>
                    <a:pt x="0" y="129083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70980"/>
              </a:srgbClr>
            </a:soli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587601" y="2638428"/>
            <a:ext cx="6578398" cy="5246370"/>
            <a:chOff x="0" y="0"/>
            <a:chExt cx="101916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19166" cy="812800"/>
            </a:xfrm>
            <a:custGeom>
              <a:avLst/>
              <a:gdLst/>
              <a:ahLst/>
              <a:cxnLst/>
              <a:rect r="r" b="b" t="t" l="l"/>
              <a:pathLst>
                <a:path h="812800" w="1019166">
                  <a:moveTo>
                    <a:pt x="85912" y="0"/>
                  </a:moveTo>
                  <a:lnTo>
                    <a:pt x="933254" y="0"/>
                  </a:lnTo>
                  <a:cubicBezTo>
                    <a:pt x="980702" y="0"/>
                    <a:pt x="1019166" y="38464"/>
                    <a:pt x="1019166" y="85912"/>
                  </a:cubicBezTo>
                  <a:lnTo>
                    <a:pt x="1019166" y="726888"/>
                  </a:lnTo>
                  <a:cubicBezTo>
                    <a:pt x="1019166" y="774336"/>
                    <a:pt x="980702" y="812800"/>
                    <a:pt x="933254" y="812800"/>
                  </a:cubicBezTo>
                  <a:lnTo>
                    <a:pt x="85912" y="812800"/>
                  </a:lnTo>
                  <a:cubicBezTo>
                    <a:pt x="38464" y="812800"/>
                    <a:pt x="0" y="774336"/>
                    <a:pt x="0" y="726888"/>
                  </a:cubicBezTo>
                  <a:lnTo>
                    <a:pt x="0" y="85912"/>
                  </a:lnTo>
                  <a:cubicBezTo>
                    <a:pt x="0" y="38464"/>
                    <a:pt x="38464" y="0"/>
                    <a:pt x="85912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44100" r="0" b="-44100"/>
              </a:stretch>
            </a:blipFill>
            <a:ln w="238125" cap="rnd">
              <a:gradFill>
                <a:gsLst>
                  <a:gs pos="0">
                    <a:srgbClr val="E2F12F">
                      <a:alpha val="100000"/>
                    </a:srgbClr>
                  </a:gs>
                  <a:gs pos="100000">
                    <a:srgbClr val="BDE405">
                      <a:alpha val="100000"/>
                    </a:srgbClr>
                  </a:gs>
                </a:gsLst>
                <a:lin ang="2700000"/>
              </a:gradFill>
              <a:prstDash val="solid"/>
              <a:round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489213" y="8451550"/>
            <a:ext cx="7315200" cy="1835450"/>
          </a:xfrm>
          <a:custGeom>
            <a:avLst/>
            <a:gdLst/>
            <a:ahLst/>
            <a:cxnLst/>
            <a:rect r="r" b="b" t="t" l="l"/>
            <a:pathLst>
              <a:path h="1835450" w="7315200">
                <a:moveTo>
                  <a:pt x="0" y="0"/>
                </a:moveTo>
                <a:lnTo>
                  <a:pt x="7315200" y="0"/>
                </a:lnTo>
                <a:lnTo>
                  <a:pt x="7315200" y="1835450"/>
                </a:lnTo>
                <a:lnTo>
                  <a:pt x="0" y="18354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685170" y="2062962"/>
            <a:ext cx="4597314" cy="451373"/>
          </a:xfrm>
          <a:custGeom>
            <a:avLst/>
            <a:gdLst/>
            <a:ahLst/>
            <a:cxnLst/>
            <a:rect r="r" b="b" t="t" l="l"/>
            <a:pathLst>
              <a:path h="451373" w="4597314">
                <a:moveTo>
                  <a:pt x="0" y="0"/>
                </a:moveTo>
                <a:lnTo>
                  <a:pt x="4597314" y="0"/>
                </a:lnTo>
                <a:lnTo>
                  <a:pt x="4597314" y="451373"/>
                </a:lnTo>
                <a:lnTo>
                  <a:pt x="0" y="451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331448" y="2295407"/>
            <a:ext cx="8422491" cy="228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21"/>
              </a:lnSpc>
              <a:spcBef>
                <a:spcPct val="0"/>
              </a:spcBef>
            </a:pPr>
            <a:r>
              <a:rPr lang="en-US" sz="13301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SISTEMA DE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31448" y="4261247"/>
            <a:ext cx="7847731" cy="4152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693"/>
              </a:lnSpc>
              <a:spcBef>
                <a:spcPct val="0"/>
              </a:spcBef>
            </a:pPr>
            <a:r>
              <a:rPr lang="en-US" sz="11923" i="true">
                <a:solidFill>
                  <a:srgbClr val="FFFFFF"/>
                </a:solidFill>
                <a:latin typeface="Antonio Light Italics"/>
                <a:ea typeface="Antonio Light Italics"/>
                <a:cs typeface="Antonio Light Italics"/>
                <a:sym typeface="Antonio Light Italics"/>
              </a:rPr>
              <a:t>ALUGUEL DE CARROS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35431" y="7509530"/>
            <a:ext cx="4018508" cy="69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1"/>
              </a:lnSpc>
            </a:pPr>
            <a:r>
              <a:rPr lang="en-US" sz="19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GUILHERME HENRIQUE DA SILVEIRA</a:t>
            </a:r>
          </a:p>
          <a:p>
            <a:pPr algn="ctr">
              <a:lnSpc>
                <a:spcPts val="2731"/>
              </a:lnSpc>
              <a:spcBef>
                <a:spcPct val="0"/>
              </a:spcBef>
            </a:pPr>
            <a:r>
              <a:rPr lang="en-US" sz="19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GUSTAVO AZI PREHL GAMA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145559" y="8620227"/>
            <a:ext cx="6498895" cy="638073"/>
          </a:xfrm>
          <a:custGeom>
            <a:avLst/>
            <a:gdLst/>
            <a:ahLst/>
            <a:cxnLst/>
            <a:rect r="r" b="b" t="t" l="l"/>
            <a:pathLst>
              <a:path h="638073" w="6498895">
                <a:moveTo>
                  <a:pt x="0" y="638073"/>
                </a:moveTo>
                <a:lnTo>
                  <a:pt x="6498895" y="638073"/>
                </a:lnTo>
                <a:lnTo>
                  <a:pt x="6498895" y="0"/>
                </a:lnTo>
                <a:lnTo>
                  <a:pt x="0" y="0"/>
                </a:lnTo>
                <a:lnTo>
                  <a:pt x="0" y="63807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2987" y="1028700"/>
            <a:ext cx="1906313" cy="1816196"/>
          </a:xfrm>
          <a:custGeom>
            <a:avLst/>
            <a:gdLst/>
            <a:ahLst/>
            <a:cxnLst/>
            <a:rect r="r" b="b" t="t" l="l"/>
            <a:pathLst>
              <a:path h="1816196" w="1906313">
                <a:moveTo>
                  <a:pt x="0" y="0"/>
                </a:moveTo>
                <a:lnTo>
                  <a:pt x="1906313" y="0"/>
                </a:lnTo>
                <a:lnTo>
                  <a:pt x="1906313" y="1816196"/>
                </a:lnTo>
                <a:lnTo>
                  <a:pt x="0" y="1816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0301" y="4246786"/>
            <a:ext cx="16836385" cy="9384955"/>
          </a:xfrm>
          <a:custGeom>
            <a:avLst/>
            <a:gdLst/>
            <a:ahLst/>
            <a:cxnLst/>
            <a:rect r="r" b="b" t="t" l="l"/>
            <a:pathLst>
              <a:path h="9384955" w="16836385">
                <a:moveTo>
                  <a:pt x="0" y="0"/>
                </a:moveTo>
                <a:lnTo>
                  <a:pt x="16836386" y="0"/>
                </a:lnTo>
                <a:lnTo>
                  <a:pt x="16836386" y="9384955"/>
                </a:lnTo>
                <a:lnTo>
                  <a:pt x="0" y="9384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55" r="0" b="-4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301" y="809625"/>
            <a:ext cx="12638247" cy="188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03"/>
              </a:lnSpc>
              <a:spcBef>
                <a:spcPct val="0"/>
              </a:spcBef>
            </a:pPr>
            <a:r>
              <a:rPr lang="en-US" sz="10930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TELA - PEDIDO (CLIENTE)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145559" y="8620227"/>
            <a:ext cx="6498895" cy="638073"/>
          </a:xfrm>
          <a:custGeom>
            <a:avLst/>
            <a:gdLst/>
            <a:ahLst/>
            <a:cxnLst/>
            <a:rect r="r" b="b" t="t" l="l"/>
            <a:pathLst>
              <a:path h="638073" w="6498895">
                <a:moveTo>
                  <a:pt x="0" y="638073"/>
                </a:moveTo>
                <a:lnTo>
                  <a:pt x="6498895" y="638073"/>
                </a:lnTo>
                <a:lnTo>
                  <a:pt x="6498895" y="0"/>
                </a:lnTo>
                <a:lnTo>
                  <a:pt x="0" y="0"/>
                </a:lnTo>
                <a:lnTo>
                  <a:pt x="0" y="63807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2987" y="1028700"/>
            <a:ext cx="1906313" cy="1816196"/>
          </a:xfrm>
          <a:custGeom>
            <a:avLst/>
            <a:gdLst/>
            <a:ahLst/>
            <a:cxnLst/>
            <a:rect r="r" b="b" t="t" l="l"/>
            <a:pathLst>
              <a:path h="1816196" w="1906313">
                <a:moveTo>
                  <a:pt x="0" y="0"/>
                </a:moveTo>
                <a:lnTo>
                  <a:pt x="1906313" y="0"/>
                </a:lnTo>
                <a:lnTo>
                  <a:pt x="1906313" y="1816196"/>
                </a:lnTo>
                <a:lnTo>
                  <a:pt x="0" y="1816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73055" y="3057926"/>
            <a:ext cx="7044266" cy="6548689"/>
          </a:xfrm>
          <a:custGeom>
            <a:avLst/>
            <a:gdLst/>
            <a:ahLst/>
            <a:cxnLst/>
            <a:rect r="r" b="b" t="t" l="l"/>
            <a:pathLst>
              <a:path h="6548689" w="7044266">
                <a:moveTo>
                  <a:pt x="0" y="0"/>
                </a:moveTo>
                <a:lnTo>
                  <a:pt x="7044266" y="0"/>
                </a:lnTo>
                <a:lnTo>
                  <a:pt x="7044266" y="6548689"/>
                </a:lnTo>
                <a:lnTo>
                  <a:pt x="0" y="6548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0301" y="3120344"/>
            <a:ext cx="7117045" cy="6486271"/>
          </a:xfrm>
          <a:custGeom>
            <a:avLst/>
            <a:gdLst/>
            <a:ahLst/>
            <a:cxnLst/>
            <a:rect r="r" b="b" t="t" l="l"/>
            <a:pathLst>
              <a:path h="6486271" w="7117045">
                <a:moveTo>
                  <a:pt x="0" y="0"/>
                </a:moveTo>
                <a:lnTo>
                  <a:pt x="7117046" y="0"/>
                </a:lnTo>
                <a:lnTo>
                  <a:pt x="7117046" y="6486271"/>
                </a:lnTo>
                <a:lnTo>
                  <a:pt x="0" y="64862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0301" y="809625"/>
            <a:ext cx="12638247" cy="188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03"/>
              </a:lnSpc>
              <a:spcBef>
                <a:spcPct val="0"/>
              </a:spcBef>
            </a:pPr>
            <a:r>
              <a:rPr lang="en-US" sz="10930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TELA - NOVO PEDIDO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145559" y="8620227"/>
            <a:ext cx="6498895" cy="638073"/>
          </a:xfrm>
          <a:custGeom>
            <a:avLst/>
            <a:gdLst/>
            <a:ahLst/>
            <a:cxnLst/>
            <a:rect r="r" b="b" t="t" l="l"/>
            <a:pathLst>
              <a:path h="638073" w="6498895">
                <a:moveTo>
                  <a:pt x="0" y="638073"/>
                </a:moveTo>
                <a:lnTo>
                  <a:pt x="6498895" y="638073"/>
                </a:lnTo>
                <a:lnTo>
                  <a:pt x="6498895" y="0"/>
                </a:lnTo>
                <a:lnTo>
                  <a:pt x="0" y="0"/>
                </a:lnTo>
                <a:lnTo>
                  <a:pt x="0" y="63807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2987" y="1028700"/>
            <a:ext cx="1906313" cy="1816196"/>
          </a:xfrm>
          <a:custGeom>
            <a:avLst/>
            <a:gdLst/>
            <a:ahLst/>
            <a:cxnLst/>
            <a:rect r="r" b="b" t="t" l="l"/>
            <a:pathLst>
              <a:path h="1816196" w="1906313">
                <a:moveTo>
                  <a:pt x="0" y="0"/>
                </a:moveTo>
                <a:lnTo>
                  <a:pt x="1906313" y="0"/>
                </a:lnTo>
                <a:lnTo>
                  <a:pt x="1906313" y="1816196"/>
                </a:lnTo>
                <a:lnTo>
                  <a:pt x="0" y="1816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949065"/>
            <a:ext cx="18287637" cy="6309235"/>
          </a:xfrm>
          <a:custGeom>
            <a:avLst/>
            <a:gdLst/>
            <a:ahLst/>
            <a:cxnLst/>
            <a:rect r="r" b="b" t="t" l="l"/>
            <a:pathLst>
              <a:path h="6309235" w="18287637">
                <a:moveTo>
                  <a:pt x="0" y="0"/>
                </a:moveTo>
                <a:lnTo>
                  <a:pt x="18287637" y="0"/>
                </a:lnTo>
                <a:lnTo>
                  <a:pt x="18287637" y="6309235"/>
                </a:lnTo>
                <a:lnTo>
                  <a:pt x="0" y="63092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301" y="809625"/>
            <a:ext cx="12638247" cy="188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03"/>
              </a:lnSpc>
              <a:spcBef>
                <a:spcPct val="0"/>
              </a:spcBef>
            </a:pPr>
            <a:r>
              <a:rPr lang="en-US" sz="10930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TELA - DETALHES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145559" y="8620227"/>
            <a:ext cx="6498895" cy="638073"/>
          </a:xfrm>
          <a:custGeom>
            <a:avLst/>
            <a:gdLst/>
            <a:ahLst/>
            <a:cxnLst/>
            <a:rect r="r" b="b" t="t" l="l"/>
            <a:pathLst>
              <a:path h="638073" w="6498895">
                <a:moveTo>
                  <a:pt x="0" y="638073"/>
                </a:moveTo>
                <a:lnTo>
                  <a:pt x="6498895" y="638073"/>
                </a:lnTo>
                <a:lnTo>
                  <a:pt x="6498895" y="0"/>
                </a:lnTo>
                <a:lnTo>
                  <a:pt x="0" y="0"/>
                </a:lnTo>
                <a:lnTo>
                  <a:pt x="0" y="63807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2987" y="1028700"/>
            <a:ext cx="1906313" cy="1816196"/>
          </a:xfrm>
          <a:custGeom>
            <a:avLst/>
            <a:gdLst/>
            <a:ahLst/>
            <a:cxnLst/>
            <a:rect r="r" b="b" t="t" l="l"/>
            <a:pathLst>
              <a:path h="1816196" w="1906313">
                <a:moveTo>
                  <a:pt x="0" y="0"/>
                </a:moveTo>
                <a:lnTo>
                  <a:pt x="1906313" y="0"/>
                </a:lnTo>
                <a:lnTo>
                  <a:pt x="1906313" y="1816196"/>
                </a:lnTo>
                <a:lnTo>
                  <a:pt x="0" y="1816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44896"/>
            <a:ext cx="18288000" cy="6172555"/>
          </a:xfrm>
          <a:custGeom>
            <a:avLst/>
            <a:gdLst/>
            <a:ahLst/>
            <a:cxnLst/>
            <a:rect r="r" b="b" t="t" l="l"/>
            <a:pathLst>
              <a:path h="6172555" w="18288000">
                <a:moveTo>
                  <a:pt x="0" y="0"/>
                </a:moveTo>
                <a:lnTo>
                  <a:pt x="18288000" y="0"/>
                </a:lnTo>
                <a:lnTo>
                  <a:pt x="18288000" y="6172555"/>
                </a:lnTo>
                <a:lnTo>
                  <a:pt x="0" y="61725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52" r="0" b="-55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301" y="809625"/>
            <a:ext cx="12638247" cy="188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03"/>
              </a:lnSpc>
              <a:spcBef>
                <a:spcPct val="0"/>
              </a:spcBef>
            </a:pPr>
            <a:r>
              <a:rPr lang="en-US" sz="10930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TELA - DETALHES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16683" y="3354910"/>
            <a:ext cx="8758693" cy="321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46"/>
              </a:lnSpc>
              <a:spcBef>
                <a:spcPct val="0"/>
              </a:spcBef>
            </a:pPr>
            <a:r>
              <a:rPr lang="en-US" sz="18747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OBRIGADO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96029" y="8556803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0">
            <a:off x="14236252" y="2627372"/>
            <a:ext cx="5577847" cy="547643"/>
          </a:xfrm>
          <a:custGeom>
            <a:avLst/>
            <a:gdLst/>
            <a:ahLst/>
            <a:cxnLst/>
            <a:rect r="r" b="b" t="t" l="l"/>
            <a:pathLst>
              <a:path h="547643" w="5577847">
                <a:moveTo>
                  <a:pt x="0" y="547644"/>
                </a:moveTo>
                <a:lnTo>
                  <a:pt x="5577847" y="547644"/>
                </a:lnTo>
                <a:lnTo>
                  <a:pt x="5577847" y="0"/>
                </a:lnTo>
                <a:lnTo>
                  <a:pt x="0" y="0"/>
                </a:lnTo>
                <a:lnTo>
                  <a:pt x="0" y="5476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03607" y="6169689"/>
            <a:ext cx="1699905" cy="1619546"/>
          </a:xfrm>
          <a:custGeom>
            <a:avLst/>
            <a:gdLst/>
            <a:ahLst/>
            <a:cxnLst/>
            <a:rect r="r" b="b" t="t" l="l"/>
            <a:pathLst>
              <a:path h="1619546" w="1699905">
                <a:moveTo>
                  <a:pt x="0" y="0"/>
                </a:moveTo>
                <a:lnTo>
                  <a:pt x="1699905" y="0"/>
                </a:lnTo>
                <a:lnTo>
                  <a:pt x="1699905" y="1619546"/>
                </a:lnTo>
                <a:lnTo>
                  <a:pt x="0" y="1619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34325" y="6776525"/>
            <a:ext cx="1617617" cy="405875"/>
          </a:xfrm>
          <a:custGeom>
            <a:avLst/>
            <a:gdLst/>
            <a:ahLst/>
            <a:cxnLst/>
            <a:rect r="r" b="b" t="t" l="l"/>
            <a:pathLst>
              <a:path h="405875" w="1617617">
                <a:moveTo>
                  <a:pt x="0" y="0"/>
                </a:moveTo>
                <a:lnTo>
                  <a:pt x="1617617" y="0"/>
                </a:lnTo>
                <a:lnTo>
                  <a:pt x="1617617" y="405874"/>
                </a:lnTo>
                <a:lnTo>
                  <a:pt x="0" y="4058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32475" y="2627372"/>
            <a:ext cx="1369895" cy="345898"/>
          </a:xfrm>
          <a:custGeom>
            <a:avLst/>
            <a:gdLst/>
            <a:ahLst/>
            <a:cxnLst/>
            <a:rect r="r" b="b" t="t" l="l"/>
            <a:pathLst>
              <a:path h="345898" w="1369895">
                <a:moveTo>
                  <a:pt x="0" y="0"/>
                </a:moveTo>
                <a:lnTo>
                  <a:pt x="1369895" y="0"/>
                </a:lnTo>
                <a:lnTo>
                  <a:pt x="1369895" y="345899"/>
                </a:lnTo>
                <a:lnTo>
                  <a:pt x="0" y="3458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69598" y="8927780"/>
            <a:ext cx="17616411" cy="593946"/>
            <a:chOff x="0" y="0"/>
            <a:chExt cx="4639713" cy="1564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773" y="0"/>
              <a:ext cx="4634168" cy="156430"/>
            </a:xfrm>
            <a:custGeom>
              <a:avLst/>
              <a:gdLst/>
              <a:ahLst/>
              <a:cxnLst/>
              <a:rect r="r" b="b" t="t" l="l"/>
              <a:pathLst>
                <a:path h="156430" w="4634168">
                  <a:moveTo>
                    <a:pt x="204822" y="0"/>
                  </a:moveTo>
                  <a:lnTo>
                    <a:pt x="4632545" y="0"/>
                  </a:lnTo>
                  <a:cubicBezTo>
                    <a:pt x="4633185" y="0"/>
                    <a:pt x="4633755" y="408"/>
                    <a:pt x="4633961" y="1014"/>
                  </a:cubicBezTo>
                  <a:cubicBezTo>
                    <a:pt x="4634168" y="1620"/>
                    <a:pt x="4633965" y="2290"/>
                    <a:pt x="4633458" y="2681"/>
                  </a:cubicBezTo>
                  <a:lnTo>
                    <a:pt x="4437222" y="153750"/>
                  </a:lnTo>
                  <a:cubicBezTo>
                    <a:pt x="4434964" y="155488"/>
                    <a:pt x="4432195" y="156430"/>
                    <a:pt x="4429345" y="156430"/>
                  </a:cubicBezTo>
                  <a:lnTo>
                    <a:pt x="1622" y="156430"/>
                  </a:lnTo>
                  <a:cubicBezTo>
                    <a:pt x="981" y="156430"/>
                    <a:pt x="412" y="156023"/>
                    <a:pt x="206" y="155417"/>
                  </a:cubicBezTo>
                  <a:cubicBezTo>
                    <a:pt x="0" y="154810"/>
                    <a:pt x="202" y="154140"/>
                    <a:pt x="709" y="153750"/>
                  </a:cubicBezTo>
                  <a:lnTo>
                    <a:pt x="196945" y="2681"/>
                  </a:lnTo>
                  <a:cubicBezTo>
                    <a:pt x="199203" y="943"/>
                    <a:pt x="201972" y="0"/>
                    <a:pt x="20482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2F12F">
                    <a:alpha val="100000"/>
                  </a:srgbClr>
                </a:gs>
                <a:gs pos="100000">
                  <a:srgbClr val="BDE405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4436513" cy="213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85170" y="2443851"/>
            <a:ext cx="4597314" cy="451373"/>
          </a:xfrm>
          <a:custGeom>
            <a:avLst/>
            <a:gdLst/>
            <a:ahLst/>
            <a:cxnLst/>
            <a:rect r="r" b="b" t="t" l="l"/>
            <a:pathLst>
              <a:path h="451373" w="4597314">
                <a:moveTo>
                  <a:pt x="0" y="0"/>
                </a:moveTo>
                <a:lnTo>
                  <a:pt x="4597314" y="0"/>
                </a:lnTo>
                <a:lnTo>
                  <a:pt x="4597314" y="451373"/>
                </a:lnTo>
                <a:lnTo>
                  <a:pt x="0" y="451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22860" y="3402479"/>
            <a:ext cx="4597314" cy="451373"/>
          </a:xfrm>
          <a:custGeom>
            <a:avLst/>
            <a:gdLst/>
            <a:ahLst/>
            <a:cxnLst/>
            <a:rect r="r" b="b" t="t" l="l"/>
            <a:pathLst>
              <a:path h="451373" w="4597314">
                <a:moveTo>
                  <a:pt x="0" y="0"/>
                </a:moveTo>
                <a:lnTo>
                  <a:pt x="4597315" y="0"/>
                </a:lnTo>
                <a:lnTo>
                  <a:pt x="4597315" y="451372"/>
                </a:lnTo>
                <a:lnTo>
                  <a:pt x="0" y="451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87571" y="6559308"/>
            <a:ext cx="1316271" cy="1254047"/>
          </a:xfrm>
          <a:custGeom>
            <a:avLst/>
            <a:gdLst/>
            <a:ahLst/>
            <a:cxnLst/>
            <a:rect r="r" b="b" t="t" l="l"/>
            <a:pathLst>
              <a:path h="1254047" w="1316271">
                <a:moveTo>
                  <a:pt x="0" y="0"/>
                </a:moveTo>
                <a:lnTo>
                  <a:pt x="1316271" y="0"/>
                </a:lnTo>
                <a:lnTo>
                  <a:pt x="1316271" y="1254047"/>
                </a:lnTo>
                <a:lnTo>
                  <a:pt x="0" y="1254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22922" y="29709"/>
            <a:ext cx="7831371" cy="286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68"/>
              </a:lnSpc>
              <a:spcBef>
                <a:spcPct val="0"/>
              </a:spcBef>
            </a:pPr>
            <a:r>
              <a:rPr lang="en-US" sz="16762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OBJETIVO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60260" y="2263932"/>
            <a:ext cx="7924910" cy="286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68"/>
              </a:lnSpc>
              <a:spcBef>
                <a:spcPct val="0"/>
              </a:spcBef>
            </a:pPr>
            <a:r>
              <a:rPr lang="en-US" sz="16762" i="true">
                <a:solidFill>
                  <a:srgbClr val="FFFFFF"/>
                </a:solidFill>
                <a:latin typeface="Antonio Light Italics"/>
                <a:ea typeface="Antonio Light Italics"/>
                <a:cs typeface="Antonio Light Italics"/>
                <a:sym typeface="Antonio Light Italics"/>
              </a:rPr>
              <a:t>PRINCIPAL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44715" y="5669691"/>
            <a:ext cx="9888569" cy="240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31"/>
              </a:lnSpc>
              <a:spcBef>
                <a:spcPct val="0"/>
              </a:spcBef>
            </a:pPr>
            <a:r>
              <a:rPr lang="en-US" sz="19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objetivo principal do projeto é desenvolver um sistema de aluguel de carros que permita a gestão eficiente de pedidos, contratos e avaliações, proporcionando aos clientes a possibilidade de solicitar, modificar e cancelar aluguéis online, enquanto agentes financeiros (bancos e empresas) podem avaliar e gerenciar contratos. O sistema também integra a gestão de veículos e registros financeiros, garantindo um processo seguro e automatizado para todas as partes envolvidas.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259300" y="5305261"/>
            <a:ext cx="1316271" cy="1254047"/>
          </a:xfrm>
          <a:custGeom>
            <a:avLst/>
            <a:gdLst/>
            <a:ahLst/>
            <a:cxnLst/>
            <a:rect r="r" b="b" t="t" l="l"/>
            <a:pathLst>
              <a:path h="1254047" w="1316271">
                <a:moveTo>
                  <a:pt x="0" y="0"/>
                </a:moveTo>
                <a:lnTo>
                  <a:pt x="1316271" y="0"/>
                </a:lnTo>
                <a:lnTo>
                  <a:pt x="1316271" y="1254047"/>
                </a:lnTo>
                <a:lnTo>
                  <a:pt x="0" y="1254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01098" y="5385986"/>
            <a:ext cx="351772" cy="371731"/>
            <a:chOff x="0" y="0"/>
            <a:chExt cx="92648" cy="979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648" cy="97904"/>
            </a:xfrm>
            <a:custGeom>
              <a:avLst/>
              <a:gdLst/>
              <a:ahLst/>
              <a:cxnLst/>
              <a:rect r="r" b="b" t="t" l="l"/>
              <a:pathLst>
                <a:path h="97904" w="92648">
                  <a:moveTo>
                    <a:pt x="0" y="0"/>
                  </a:moveTo>
                  <a:lnTo>
                    <a:pt x="92648" y="0"/>
                  </a:lnTo>
                  <a:lnTo>
                    <a:pt x="92648" y="97904"/>
                  </a:lnTo>
                  <a:lnTo>
                    <a:pt x="0" y="97904"/>
                  </a:lnTo>
                  <a:close/>
                </a:path>
              </a:pathLst>
            </a:custGeom>
            <a:gradFill rotWithShape="true">
              <a:gsLst>
                <a:gs pos="0">
                  <a:srgbClr val="E2F12F">
                    <a:alpha val="100000"/>
                  </a:srgbClr>
                </a:gs>
                <a:gs pos="100000">
                  <a:srgbClr val="BDE405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2648" cy="155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393325" y="5385986"/>
            <a:ext cx="351772" cy="371731"/>
            <a:chOff x="0" y="0"/>
            <a:chExt cx="92648" cy="979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648" cy="97904"/>
            </a:xfrm>
            <a:custGeom>
              <a:avLst/>
              <a:gdLst/>
              <a:ahLst/>
              <a:cxnLst/>
              <a:rect r="r" b="b" t="t" l="l"/>
              <a:pathLst>
                <a:path h="97904" w="92648">
                  <a:moveTo>
                    <a:pt x="0" y="0"/>
                  </a:moveTo>
                  <a:lnTo>
                    <a:pt x="92648" y="0"/>
                  </a:lnTo>
                  <a:lnTo>
                    <a:pt x="92648" y="97904"/>
                  </a:lnTo>
                  <a:lnTo>
                    <a:pt x="0" y="97904"/>
                  </a:lnTo>
                  <a:close/>
                </a:path>
              </a:pathLst>
            </a:custGeom>
            <a:gradFill rotWithShape="true">
              <a:gsLst>
                <a:gs pos="0">
                  <a:srgbClr val="E2F12F">
                    <a:alpha val="100000"/>
                  </a:srgbClr>
                </a:gs>
                <a:gs pos="100000">
                  <a:srgbClr val="BDE405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2648" cy="155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17944" y="8630983"/>
            <a:ext cx="17518782" cy="627317"/>
            <a:chOff x="0" y="0"/>
            <a:chExt cx="4122173" cy="1476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862" y="0"/>
              <a:ext cx="4116449" cy="147608"/>
            </a:xfrm>
            <a:custGeom>
              <a:avLst/>
              <a:gdLst/>
              <a:ahLst/>
              <a:cxnLst/>
              <a:rect r="r" b="b" t="t" l="l"/>
              <a:pathLst>
                <a:path h="147608" w="4116449">
                  <a:moveTo>
                    <a:pt x="3911691" y="0"/>
                  </a:moveTo>
                  <a:lnTo>
                    <a:pt x="1557" y="0"/>
                  </a:lnTo>
                  <a:cubicBezTo>
                    <a:pt x="935" y="0"/>
                    <a:pt x="384" y="401"/>
                    <a:pt x="192" y="992"/>
                  </a:cubicBezTo>
                  <a:cubicBezTo>
                    <a:pt x="0" y="1584"/>
                    <a:pt x="210" y="2232"/>
                    <a:pt x="713" y="2597"/>
                  </a:cubicBezTo>
                  <a:lnTo>
                    <a:pt x="196763" y="145011"/>
                  </a:lnTo>
                  <a:cubicBezTo>
                    <a:pt x="199086" y="146699"/>
                    <a:pt x="201885" y="147608"/>
                    <a:pt x="204757" y="147608"/>
                  </a:cubicBezTo>
                  <a:lnTo>
                    <a:pt x="4114891" y="147608"/>
                  </a:lnTo>
                  <a:cubicBezTo>
                    <a:pt x="4115513" y="147608"/>
                    <a:pt x="4116064" y="147207"/>
                    <a:pt x="4116257" y="146616"/>
                  </a:cubicBezTo>
                  <a:cubicBezTo>
                    <a:pt x="4116449" y="146024"/>
                    <a:pt x="4116238" y="145376"/>
                    <a:pt x="4115735" y="145011"/>
                  </a:cubicBezTo>
                  <a:lnTo>
                    <a:pt x="3919686" y="2597"/>
                  </a:lnTo>
                  <a:cubicBezTo>
                    <a:pt x="3917362" y="909"/>
                    <a:pt x="3914564" y="0"/>
                    <a:pt x="39116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2F12F">
                    <a:alpha val="100000"/>
                  </a:srgbClr>
                </a:gs>
                <a:gs pos="100000">
                  <a:srgbClr val="BDE405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57150"/>
              <a:ext cx="3918973" cy="204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14461"/>
            <a:ext cx="9714694" cy="251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39"/>
              </a:lnSpc>
              <a:spcBef>
                <a:spcPct val="0"/>
              </a:spcBef>
            </a:pPr>
            <a:r>
              <a:rPr lang="en-US" sz="14671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TECNOLOGIAS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64970" y="2121476"/>
            <a:ext cx="6911706" cy="251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39"/>
              </a:lnSpc>
              <a:spcBef>
                <a:spcPct val="0"/>
              </a:spcBef>
            </a:pPr>
            <a:r>
              <a:rPr lang="en-US" sz="14671" i="true">
                <a:solidFill>
                  <a:srgbClr val="FFFFFF"/>
                </a:solidFill>
                <a:latin typeface="Antonio Light Italics"/>
                <a:ea typeface="Antonio Light Italics"/>
                <a:cs typeface="Antonio Light Italics"/>
                <a:sym typeface="Antonio Light Italics"/>
              </a:rPr>
              <a:t>UTILIZADAS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11798" y="5328836"/>
            <a:ext cx="5668336" cy="35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31"/>
              </a:lnSpc>
              <a:spcBef>
                <a:spcPct val="0"/>
              </a:spcBef>
            </a:pPr>
            <a:r>
              <a:rPr lang="en-US" sz="19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HTML, CSS, JavaScript (Frontend)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259300" y="5453975"/>
            <a:ext cx="1316271" cy="1254047"/>
          </a:xfrm>
          <a:custGeom>
            <a:avLst/>
            <a:gdLst/>
            <a:ahLst/>
            <a:cxnLst/>
            <a:rect r="r" b="b" t="t" l="l"/>
            <a:pathLst>
              <a:path h="1254047" w="1316271">
                <a:moveTo>
                  <a:pt x="0" y="0"/>
                </a:moveTo>
                <a:lnTo>
                  <a:pt x="1316271" y="0"/>
                </a:lnTo>
                <a:lnTo>
                  <a:pt x="1316271" y="1254046"/>
                </a:lnTo>
                <a:lnTo>
                  <a:pt x="0" y="1254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076676" y="2628519"/>
            <a:ext cx="6498895" cy="638073"/>
          </a:xfrm>
          <a:custGeom>
            <a:avLst/>
            <a:gdLst/>
            <a:ahLst/>
            <a:cxnLst/>
            <a:rect r="r" b="b" t="t" l="l"/>
            <a:pathLst>
              <a:path h="638073" w="6498895">
                <a:moveTo>
                  <a:pt x="0" y="0"/>
                </a:moveTo>
                <a:lnTo>
                  <a:pt x="6498895" y="0"/>
                </a:lnTo>
                <a:lnTo>
                  <a:pt x="6498895" y="638074"/>
                </a:lnTo>
                <a:lnTo>
                  <a:pt x="0" y="638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516681" y="5362830"/>
            <a:ext cx="5296578" cy="35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31"/>
              </a:lnSpc>
              <a:spcBef>
                <a:spcPct val="0"/>
              </a:spcBef>
            </a:pPr>
            <a:r>
              <a:rPr lang="en-US" sz="19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 Spring Boot (Backend)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801098" y="6080998"/>
            <a:ext cx="351772" cy="371731"/>
            <a:chOff x="0" y="0"/>
            <a:chExt cx="92648" cy="9790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2648" cy="97904"/>
            </a:xfrm>
            <a:custGeom>
              <a:avLst/>
              <a:gdLst/>
              <a:ahLst/>
              <a:cxnLst/>
              <a:rect r="r" b="b" t="t" l="l"/>
              <a:pathLst>
                <a:path h="97904" w="92648">
                  <a:moveTo>
                    <a:pt x="0" y="0"/>
                  </a:moveTo>
                  <a:lnTo>
                    <a:pt x="92648" y="0"/>
                  </a:lnTo>
                  <a:lnTo>
                    <a:pt x="92648" y="97904"/>
                  </a:lnTo>
                  <a:lnTo>
                    <a:pt x="0" y="97904"/>
                  </a:lnTo>
                  <a:close/>
                </a:path>
              </a:pathLst>
            </a:custGeom>
            <a:gradFill rotWithShape="true">
              <a:gsLst>
                <a:gs pos="0">
                  <a:srgbClr val="E2F12F">
                    <a:alpha val="100000"/>
                  </a:srgbClr>
                </a:gs>
                <a:gs pos="100000">
                  <a:srgbClr val="BDE405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92648" cy="155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516681" y="6057842"/>
            <a:ext cx="5296578" cy="35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31"/>
              </a:lnSpc>
              <a:spcBef>
                <a:spcPct val="0"/>
              </a:spcBef>
            </a:pPr>
            <a:r>
              <a:rPr lang="en-US" sz="19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MySQL (Banco de dados)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911534" cy="10287000"/>
          </a:xfrm>
          <a:custGeom>
            <a:avLst/>
            <a:gdLst/>
            <a:ahLst/>
            <a:cxnLst/>
            <a:rect r="r" b="b" t="t" l="l"/>
            <a:pathLst>
              <a:path h="10287000" w="5911534">
                <a:moveTo>
                  <a:pt x="0" y="0"/>
                </a:moveTo>
                <a:lnTo>
                  <a:pt x="5911534" y="0"/>
                </a:lnTo>
                <a:lnTo>
                  <a:pt x="591153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38679" y="357813"/>
            <a:ext cx="7471994" cy="1845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63"/>
              </a:lnSpc>
              <a:spcBef>
                <a:spcPct val="0"/>
              </a:spcBef>
            </a:pPr>
            <a:r>
              <a:rPr lang="en-US" sz="10830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ARQUITETURA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74205" y="1784601"/>
            <a:ext cx="7736467" cy="232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45"/>
              </a:lnSpc>
              <a:spcBef>
                <a:spcPct val="0"/>
              </a:spcBef>
            </a:pPr>
            <a:r>
              <a:rPr lang="en-US" sz="13604" i="true">
                <a:solidFill>
                  <a:srgbClr val="FFFFFF"/>
                </a:solidFill>
                <a:latin typeface="Antonio Light Italics"/>
                <a:ea typeface="Antonio Light Italics"/>
                <a:cs typeface="Antonio Light Italics"/>
                <a:sym typeface="Antonio Light Italics"/>
              </a:rPr>
              <a:t>DO PROJETO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706604" y="4108035"/>
            <a:ext cx="17518782" cy="627317"/>
            <a:chOff x="0" y="0"/>
            <a:chExt cx="4122173" cy="1476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862" y="0"/>
              <a:ext cx="4116449" cy="147608"/>
            </a:xfrm>
            <a:custGeom>
              <a:avLst/>
              <a:gdLst/>
              <a:ahLst/>
              <a:cxnLst/>
              <a:rect r="r" b="b" t="t" l="l"/>
              <a:pathLst>
                <a:path h="147608" w="4116449">
                  <a:moveTo>
                    <a:pt x="3911691" y="0"/>
                  </a:moveTo>
                  <a:lnTo>
                    <a:pt x="1557" y="0"/>
                  </a:lnTo>
                  <a:cubicBezTo>
                    <a:pt x="935" y="0"/>
                    <a:pt x="384" y="401"/>
                    <a:pt x="192" y="992"/>
                  </a:cubicBezTo>
                  <a:cubicBezTo>
                    <a:pt x="0" y="1584"/>
                    <a:pt x="210" y="2232"/>
                    <a:pt x="713" y="2597"/>
                  </a:cubicBezTo>
                  <a:lnTo>
                    <a:pt x="196763" y="145011"/>
                  </a:lnTo>
                  <a:cubicBezTo>
                    <a:pt x="199086" y="146699"/>
                    <a:pt x="201885" y="147608"/>
                    <a:pt x="204757" y="147608"/>
                  </a:cubicBezTo>
                  <a:lnTo>
                    <a:pt x="4114891" y="147608"/>
                  </a:lnTo>
                  <a:cubicBezTo>
                    <a:pt x="4115513" y="147608"/>
                    <a:pt x="4116064" y="147207"/>
                    <a:pt x="4116257" y="146616"/>
                  </a:cubicBezTo>
                  <a:cubicBezTo>
                    <a:pt x="4116449" y="146024"/>
                    <a:pt x="4116238" y="145376"/>
                    <a:pt x="4115735" y="145011"/>
                  </a:cubicBezTo>
                  <a:lnTo>
                    <a:pt x="3919686" y="2597"/>
                  </a:lnTo>
                  <a:cubicBezTo>
                    <a:pt x="3917362" y="909"/>
                    <a:pt x="3914564" y="0"/>
                    <a:pt x="39116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2F12F">
                    <a:alpha val="100000"/>
                  </a:srgbClr>
                </a:gs>
                <a:gs pos="100000">
                  <a:srgbClr val="BDE405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3918973" cy="204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1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1609" y="4288882"/>
            <a:ext cx="6472753" cy="1624072"/>
          </a:xfrm>
          <a:custGeom>
            <a:avLst/>
            <a:gdLst/>
            <a:ahLst/>
            <a:cxnLst/>
            <a:rect r="r" b="b" t="t" l="l"/>
            <a:pathLst>
              <a:path h="1624072" w="6472753">
                <a:moveTo>
                  <a:pt x="0" y="0"/>
                </a:moveTo>
                <a:lnTo>
                  <a:pt x="6472752" y="0"/>
                </a:lnTo>
                <a:lnTo>
                  <a:pt x="6472752" y="1624073"/>
                </a:lnTo>
                <a:lnTo>
                  <a:pt x="0" y="1624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08765" y="1935000"/>
            <a:ext cx="9874865" cy="5332427"/>
          </a:xfrm>
          <a:custGeom>
            <a:avLst/>
            <a:gdLst/>
            <a:ahLst/>
            <a:cxnLst/>
            <a:rect r="r" b="b" t="t" l="l"/>
            <a:pathLst>
              <a:path h="5332427" w="9874865">
                <a:moveTo>
                  <a:pt x="0" y="0"/>
                </a:moveTo>
                <a:lnTo>
                  <a:pt x="9874865" y="0"/>
                </a:lnTo>
                <a:lnTo>
                  <a:pt x="9874865" y="5332427"/>
                </a:lnTo>
                <a:lnTo>
                  <a:pt x="0" y="53324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7715" y="393115"/>
            <a:ext cx="7383229" cy="210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94"/>
              </a:lnSpc>
              <a:spcBef>
                <a:spcPct val="0"/>
              </a:spcBef>
            </a:pPr>
            <a:r>
              <a:rPr lang="en-US" sz="12353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DIAGRAMA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3241" y="1965449"/>
            <a:ext cx="7736467" cy="232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45"/>
              </a:lnSpc>
              <a:spcBef>
                <a:spcPct val="0"/>
              </a:spcBef>
            </a:pPr>
            <a:r>
              <a:rPr lang="en-US" sz="13604" i="true">
                <a:solidFill>
                  <a:srgbClr val="FFFFFF"/>
                </a:solidFill>
                <a:latin typeface="Antonio Light Italics"/>
                <a:ea typeface="Antonio Light Italics"/>
                <a:cs typeface="Antonio Light Italics"/>
                <a:sym typeface="Antonio Light Italics"/>
              </a:rPr>
              <a:t>DE CLASSES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14429" y="1225129"/>
            <a:ext cx="7200007" cy="7836742"/>
          </a:xfrm>
          <a:custGeom>
            <a:avLst/>
            <a:gdLst/>
            <a:ahLst/>
            <a:cxnLst/>
            <a:rect r="r" b="b" t="t" l="l"/>
            <a:pathLst>
              <a:path h="7836742" w="7200007">
                <a:moveTo>
                  <a:pt x="0" y="0"/>
                </a:moveTo>
                <a:lnTo>
                  <a:pt x="7200007" y="0"/>
                </a:lnTo>
                <a:lnTo>
                  <a:pt x="7200007" y="7836742"/>
                </a:lnTo>
                <a:lnTo>
                  <a:pt x="0" y="7836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221572"/>
            <a:ext cx="2167911" cy="2065428"/>
          </a:xfrm>
          <a:custGeom>
            <a:avLst/>
            <a:gdLst/>
            <a:ahLst/>
            <a:cxnLst/>
            <a:rect r="r" b="b" t="t" l="l"/>
            <a:pathLst>
              <a:path h="2065428" w="2167911">
                <a:moveTo>
                  <a:pt x="0" y="0"/>
                </a:moveTo>
                <a:lnTo>
                  <a:pt x="2167911" y="0"/>
                </a:lnTo>
                <a:lnTo>
                  <a:pt x="2167911" y="2065428"/>
                </a:lnTo>
                <a:lnTo>
                  <a:pt x="0" y="2065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7715" y="393115"/>
            <a:ext cx="7383229" cy="210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94"/>
              </a:lnSpc>
              <a:spcBef>
                <a:spcPct val="0"/>
              </a:spcBef>
            </a:pPr>
            <a:r>
              <a:rPr lang="en-US" sz="12353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DIAGRAMA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3241" y="1965449"/>
            <a:ext cx="7736467" cy="473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45"/>
              </a:lnSpc>
              <a:spcBef>
                <a:spcPct val="0"/>
              </a:spcBef>
            </a:pPr>
            <a:r>
              <a:rPr lang="en-US" sz="13604" i="true">
                <a:solidFill>
                  <a:srgbClr val="FFFFFF"/>
                </a:solidFill>
                <a:latin typeface="Antonio Light Italics"/>
                <a:ea typeface="Antonio Light Italics"/>
                <a:cs typeface="Antonio Light Italics"/>
                <a:sym typeface="Antonio Light Italics"/>
              </a:rPr>
              <a:t>DE CASOS DE USO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51185" y="4557804"/>
            <a:ext cx="10968570" cy="803147"/>
            <a:chOff x="0" y="0"/>
            <a:chExt cx="2888842" cy="211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819" y="0"/>
              <a:ext cx="2881202" cy="211528"/>
            </a:xfrm>
            <a:custGeom>
              <a:avLst/>
              <a:gdLst/>
              <a:ahLst/>
              <a:cxnLst/>
              <a:rect r="r" b="b" t="t" l="l"/>
              <a:pathLst>
                <a:path h="211528" w="2881202">
                  <a:moveTo>
                    <a:pt x="206439" y="0"/>
                  </a:moveTo>
                  <a:lnTo>
                    <a:pt x="2877964" y="0"/>
                  </a:lnTo>
                  <a:cubicBezTo>
                    <a:pt x="2879170" y="0"/>
                    <a:pt x="2880258" y="720"/>
                    <a:pt x="2880731" y="1828"/>
                  </a:cubicBezTo>
                  <a:cubicBezTo>
                    <a:pt x="2881203" y="2937"/>
                    <a:pt x="2880968" y="4221"/>
                    <a:pt x="2880133" y="5090"/>
                  </a:cubicBezTo>
                  <a:lnTo>
                    <a:pt x="2686712" y="206438"/>
                  </a:lnTo>
                  <a:cubicBezTo>
                    <a:pt x="2683588" y="209690"/>
                    <a:pt x="2679274" y="211528"/>
                    <a:pt x="2674764" y="211528"/>
                  </a:cubicBezTo>
                  <a:lnTo>
                    <a:pt x="3239" y="211528"/>
                  </a:lnTo>
                  <a:cubicBezTo>
                    <a:pt x="2034" y="211528"/>
                    <a:pt x="945" y="210809"/>
                    <a:pt x="473" y="209700"/>
                  </a:cubicBezTo>
                  <a:cubicBezTo>
                    <a:pt x="0" y="208591"/>
                    <a:pt x="236" y="207307"/>
                    <a:pt x="1071" y="206438"/>
                  </a:cubicBezTo>
                  <a:lnTo>
                    <a:pt x="194491" y="5090"/>
                  </a:lnTo>
                  <a:cubicBezTo>
                    <a:pt x="197615" y="1838"/>
                    <a:pt x="201930" y="0"/>
                    <a:pt x="20643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E2F12F">
                    <a:alpha val="100000"/>
                  </a:srgbClr>
                </a:gs>
                <a:gs pos="100000">
                  <a:srgbClr val="BDE405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685642" cy="2686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1997173"/>
            <a:ext cx="7965427" cy="6727557"/>
          </a:xfrm>
          <a:custGeom>
            <a:avLst/>
            <a:gdLst/>
            <a:ahLst/>
            <a:cxnLst/>
            <a:rect r="r" b="b" t="t" l="l"/>
            <a:pathLst>
              <a:path h="6727557" w="7965427">
                <a:moveTo>
                  <a:pt x="0" y="0"/>
                </a:moveTo>
                <a:lnTo>
                  <a:pt x="7965427" y="0"/>
                </a:lnTo>
                <a:lnTo>
                  <a:pt x="7965427" y="6727556"/>
                </a:lnTo>
                <a:lnTo>
                  <a:pt x="0" y="6727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7715" y="393115"/>
            <a:ext cx="7383229" cy="210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94"/>
              </a:lnSpc>
              <a:spcBef>
                <a:spcPct val="0"/>
              </a:spcBef>
            </a:pPr>
            <a:r>
              <a:rPr lang="en-US" sz="12353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DIAGRAMA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3241" y="1965449"/>
            <a:ext cx="7736467" cy="232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45"/>
              </a:lnSpc>
              <a:spcBef>
                <a:spcPct val="0"/>
              </a:spcBef>
            </a:pPr>
            <a:r>
              <a:rPr lang="en-US" sz="13604" i="true">
                <a:solidFill>
                  <a:srgbClr val="FFFFFF"/>
                </a:solidFill>
                <a:latin typeface="Antonio Light Italics"/>
                <a:ea typeface="Antonio Light Italics"/>
                <a:cs typeface="Antonio Light Italics"/>
                <a:sym typeface="Antonio Light Italics"/>
              </a:rPr>
              <a:t>DE PACOTES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145559" y="8620227"/>
            <a:ext cx="6498895" cy="638073"/>
          </a:xfrm>
          <a:custGeom>
            <a:avLst/>
            <a:gdLst/>
            <a:ahLst/>
            <a:cxnLst/>
            <a:rect r="r" b="b" t="t" l="l"/>
            <a:pathLst>
              <a:path h="638073" w="6498895">
                <a:moveTo>
                  <a:pt x="0" y="638073"/>
                </a:moveTo>
                <a:lnTo>
                  <a:pt x="6498895" y="638073"/>
                </a:lnTo>
                <a:lnTo>
                  <a:pt x="6498895" y="0"/>
                </a:lnTo>
                <a:lnTo>
                  <a:pt x="0" y="0"/>
                </a:lnTo>
                <a:lnTo>
                  <a:pt x="0" y="63807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2987" y="1028700"/>
            <a:ext cx="1906313" cy="1816196"/>
          </a:xfrm>
          <a:custGeom>
            <a:avLst/>
            <a:gdLst/>
            <a:ahLst/>
            <a:cxnLst/>
            <a:rect r="r" b="b" t="t" l="l"/>
            <a:pathLst>
              <a:path h="1816196" w="1906313">
                <a:moveTo>
                  <a:pt x="0" y="0"/>
                </a:moveTo>
                <a:lnTo>
                  <a:pt x="1906313" y="0"/>
                </a:lnTo>
                <a:lnTo>
                  <a:pt x="1906313" y="1816196"/>
                </a:lnTo>
                <a:lnTo>
                  <a:pt x="0" y="1816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64978" y="3087725"/>
            <a:ext cx="9055222" cy="7199275"/>
          </a:xfrm>
          <a:custGeom>
            <a:avLst/>
            <a:gdLst/>
            <a:ahLst/>
            <a:cxnLst/>
            <a:rect r="r" b="b" t="t" l="l"/>
            <a:pathLst>
              <a:path h="7199275" w="9055222">
                <a:moveTo>
                  <a:pt x="0" y="0"/>
                </a:moveTo>
                <a:lnTo>
                  <a:pt x="9055222" y="0"/>
                </a:lnTo>
                <a:lnTo>
                  <a:pt x="9055222" y="7199275"/>
                </a:lnTo>
                <a:lnTo>
                  <a:pt x="0" y="7199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1048" y="3100496"/>
            <a:ext cx="6238377" cy="5838767"/>
          </a:xfrm>
          <a:custGeom>
            <a:avLst/>
            <a:gdLst/>
            <a:ahLst/>
            <a:cxnLst/>
            <a:rect r="r" b="b" t="t" l="l"/>
            <a:pathLst>
              <a:path h="5838767" w="6238377">
                <a:moveTo>
                  <a:pt x="0" y="0"/>
                </a:moveTo>
                <a:lnTo>
                  <a:pt x="6238377" y="0"/>
                </a:lnTo>
                <a:lnTo>
                  <a:pt x="6238377" y="5838767"/>
                </a:lnTo>
                <a:lnTo>
                  <a:pt x="0" y="58387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5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0301" y="809625"/>
            <a:ext cx="12638247" cy="188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03"/>
              </a:lnSpc>
              <a:spcBef>
                <a:spcPct val="0"/>
              </a:spcBef>
            </a:pPr>
            <a:r>
              <a:rPr lang="en-US" sz="10930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TELA - LOGIN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145559" y="8620227"/>
            <a:ext cx="6498895" cy="638073"/>
          </a:xfrm>
          <a:custGeom>
            <a:avLst/>
            <a:gdLst/>
            <a:ahLst/>
            <a:cxnLst/>
            <a:rect r="r" b="b" t="t" l="l"/>
            <a:pathLst>
              <a:path h="638073" w="6498895">
                <a:moveTo>
                  <a:pt x="0" y="638073"/>
                </a:moveTo>
                <a:lnTo>
                  <a:pt x="6498895" y="638073"/>
                </a:lnTo>
                <a:lnTo>
                  <a:pt x="6498895" y="0"/>
                </a:lnTo>
                <a:lnTo>
                  <a:pt x="0" y="0"/>
                </a:lnTo>
                <a:lnTo>
                  <a:pt x="0" y="63807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52987" y="1028700"/>
            <a:ext cx="1906313" cy="1816196"/>
          </a:xfrm>
          <a:custGeom>
            <a:avLst/>
            <a:gdLst/>
            <a:ahLst/>
            <a:cxnLst/>
            <a:rect r="r" b="b" t="t" l="l"/>
            <a:pathLst>
              <a:path h="1816196" w="1906313">
                <a:moveTo>
                  <a:pt x="0" y="0"/>
                </a:moveTo>
                <a:lnTo>
                  <a:pt x="1906313" y="0"/>
                </a:lnTo>
                <a:lnTo>
                  <a:pt x="1906313" y="1816196"/>
                </a:lnTo>
                <a:lnTo>
                  <a:pt x="0" y="1816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0301" y="4526580"/>
            <a:ext cx="16823895" cy="9463441"/>
          </a:xfrm>
          <a:custGeom>
            <a:avLst/>
            <a:gdLst/>
            <a:ahLst/>
            <a:cxnLst/>
            <a:rect r="r" b="b" t="t" l="l"/>
            <a:pathLst>
              <a:path h="9463441" w="16823895">
                <a:moveTo>
                  <a:pt x="0" y="0"/>
                </a:moveTo>
                <a:lnTo>
                  <a:pt x="16823895" y="0"/>
                </a:lnTo>
                <a:lnTo>
                  <a:pt x="16823895" y="9463440"/>
                </a:lnTo>
                <a:lnTo>
                  <a:pt x="0" y="94634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301" y="809625"/>
            <a:ext cx="12638247" cy="188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03"/>
              </a:lnSpc>
              <a:spcBef>
                <a:spcPct val="0"/>
              </a:spcBef>
            </a:pPr>
            <a:r>
              <a:rPr lang="en-US" sz="10930" i="true">
                <a:solidFill>
                  <a:srgbClr val="FFFFFF"/>
                </a:solidFill>
                <a:latin typeface="Anton Italics"/>
                <a:ea typeface="Anton Italics"/>
                <a:cs typeface="Anton Italics"/>
                <a:sym typeface="Anton Italics"/>
              </a:rPr>
              <a:t>TELA - PEDIDOS (ADMIN)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DAGjaTIKDYc</dc:identifier>
  <dcterms:modified xsi:type="dcterms:W3CDTF">2011-08-01T06:04:30Z</dcterms:modified>
  <cp:revision>1</cp:revision>
  <dc:title>Sistema de Aluguel de Carros</dc:title>
</cp:coreProperties>
</file>