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BM Plex Mono Bold" charset="1" panose="020B0809050203000203"/>
      <p:regular r:id="rId15"/>
    </p:embeddedFont>
    <p:embeddedFont>
      <p:font typeface="IBM Plex Mono" charset="1" panose="020B0509050203000203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54349"/>
            <a:ext cx="10420061" cy="5909350"/>
            <a:chOff x="0" y="0"/>
            <a:chExt cx="2744378" cy="15563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4378" cy="1556372"/>
            </a:xfrm>
            <a:custGeom>
              <a:avLst/>
              <a:gdLst/>
              <a:ahLst/>
              <a:cxnLst/>
              <a:rect r="r" b="b" t="t" l="l"/>
              <a:pathLst>
                <a:path h="1556372" w="2744378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518480"/>
                  </a:lnTo>
                  <a:cubicBezTo>
                    <a:pt x="2744378" y="1539407"/>
                    <a:pt x="2727413" y="1556372"/>
                    <a:pt x="2706486" y="1556372"/>
                  </a:cubicBezTo>
                  <a:lnTo>
                    <a:pt x="37892" y="1556372"/>
                  </a:lnTo>
                  <a:cubicBezTo>
                    <a:pt x="16965" y="1556372"/>
                    <a:pt x="0" y="1539407"/>
                    <a:pt x="0" y="1518480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44378" cy="1594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62399" y="1028700"/>
            <a:ext cx="5396478" cy="3693210"/>
            <a:chOff x="0" y="0"/>
            <a:chExt cx="2744378" cy="18781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4378" cy="1878181"/>
            </a:xfrm>
            <a:custGeom>
              <a:avLst/>
              <a:gdLst/>
              <a:ahLst/>
              <a:cxnLst/>
              <a:rect r="r" b="b" t="t" l="l"/>
              <a:pathLst>
                <a:path h="1878181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853793"/>
                  </a:lnTo>
                  <a:cubicBezTo>
                    <a:pt x="2744378" y="1860261"/>
                    <a:pt x="2741809" y="1866464"/>
                    <a:pt x="2737235" y="1871038"/>
                  </a:cubicBezTo>
                  <a:cubicBezTo>
                    <a:pt x="2732661" y="1875612"/>
                    <a:pt x="2726458" y="1878181"/>
                    <a:pt x="2719990" y="1878181"/>
                  </a:cubicBezTo>
                  <a:lnTo>
                    <a:pt x="24389" y="1878181"/>
                  </a:lnTo>
                  <a:cubicBezTo>
                    <a:pt x="10919" y="1878181"/>
                    <a:pt x="0" y="1867262"/>
                    <a:pt x="0" y="1853793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4378" cy="1916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50252" y="6645926"/>
            <a:ext cx="6409048" cy="2612374"/>
            <a:chOff x="0" y="0"/>
            <a:chExt cx="2744378" cy="11186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4378" cy="1118628"/>
            </a:xfrm>
            <a:custGeom>
              <a:avLst/>
              <a:gdLst/>
              <a:ahLst/>
              <a:cxnLst/>
              <a:rect r="r" b="b" t="t" l="l"/>
              <a:pathLst>
                <a:path h="1118628" w="2744378">
                  <a:moveTo>
                    <a:pt x="39863" y="0"/>
                  </a:moveTo>
                  <a:lnTo>
                    <a:pt x="2704515" y="0"/>
                  </a:lnTo>
                  <a:cubicBezTo>
                    <a:pt x="2715088" y="0"/>
                    <a:pt x="2725227" y="4200"/>
                    <a:pt x="2732703" y="11676"/>
                  </a:cubicBezTo>
                  <a:cubicBezTo>
                    <a:pt x="2740178" y="19151"/>
                    <a:pt x="2744378" y="29291"/>
                    <a:pt x="2744378" y="39863"/>
                  </a:cubicBezTo>
                  <a:lnTo>
                    <a:pt x="2744378" y="1078765"/>
                  </a:lnTo>
                  <a:cubicBezTo>
                    <a:pt x="2744378" y="1089338"/>
                    <a:pt x="2740178" y="1099477"/>
                    <a:pt x="2732703" y="1106953"/>
                  </a:cubicBezTo>
                  <a:cubicBezTo>
                    <a:pt x="2725227" y="1114428"/>
                    <a:pt x="2715088" y="1118628"/>
                    <a:pt x="2704515" y="1118628"/>
                  </a:cubicBezTo>
                  <a:lnTo>
                    <a:pt x="39863" y="1118628"/>
                  </a:lnTo>
                  <a:cubicBezTo>
                    <a:pt x="29291" y="1118628"/>
                    <a:pt x="19151" y="1114428"/>
                    <a:pt x="11676" y="1106953"/>
                  </a:cubicBezTo>
                  <a:cubicBezTo>
                    <a:pt x="4200" y="1099477"/>
                    <a:pt x="0" y="1089338"/>
                    <a:pt x="0" y="1078765"/>
                  </a:cubicBezTo>
                  <a:lnTo>
                    <a:pt x="0" y="39863"/>
                  </a:lnTo>
                  <a:cubicBezTo>
                    <a:pt x="0" y="29291"/>
                    <a:pt x="4200" y="19151"/>
                    <a:pt x="11676" y="11676"/>
                  </a:cubicBezTo>
                  <a:cubicBezTo>
                    <a:pt x="19151" y="4200"/>
                    <a:pt x="29291" y="0"/>
                    <a:pt x="398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44378" cy="1156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8752" y="3266039"/>
            <a:ext cx="347534" cy="347534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214593" y="1293701"/>
            <a:ext cx="179985" cy="17998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162920" y="3266039"/>
            <a:ext cx="347534" cy="347534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449804" y="1293701"/>
            <a:ext cx="179985" cy="179985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615229" y="3266039"/>
            <a:ext cx="347534" cy="347534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684051" y="1293701"/>
            <a:ext cx="179985" cy="179985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214593" y="1828370"/>
            <a:ext cx="4710409" cy="2482334"/>
            <a:chOff x="0" y="0"/>
            <a:chExt cx="729766" cy="3845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29766" cy="384579"/>
            </a:xfrm>
            <a:custGeom>
              <a:avLst/>
              <a:gdLst/>
              <a:ahLst/>
              <a:cxnLst/>
              <a:rect r="r" b="b" t="t" l="l"/>
              <a:pathLst>
                <a:path h="384579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66499"/>
                  </a:lnTo>
                  <a:cubicBezTo>
                    <a:pt x="729766" y="371294"/>
                    <a:pt x="727861" y="375893"/>
                    <a:pt x="724470" y="379283"/>
                  </a:cubicBezTo>
                  <a:cubicBezTo>
                    <a:pt x="721080" y="382674"/>
                    <a:pt x="716481" y="384579"/>
                    <a:pt x="711686" y="384579"/>
                  </a:cubicBezTo>
                  <a:lnTo>
                    <a:pt x="18079" y="384579"/>
                  </a:lnTo>
                  <a:cubicBezTo>
                    <a:pt x="13284" y="384579"/>
                    <a:pt x="8686" y="382674"/>
                    <a:pt x="5295" y="379283"/>
                  </a:cubicBezTo>
                  <a:cubicBezTo>
                    <a:pt x="1905" y="375893"/>
                    <a:pt x="0" y="371294"/>
                    <a:pt x="0" y="366499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3212" r="0" b="-13212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708752" y="5415360"/>
            <a:ext cx="9388999" cy="254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83"/>
              </a:lnSpc>
            </a:pPr>
            <a:r>
              <a:rPr lang="en-US" sz="9599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Sistema de Matrículas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7751" y="7408756"/>
            <a:ext cx="6161126" cy="1106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413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Guilherme Henrique</a:t>
            </a:r>
          </a:p>
          <a:p>
            <a:pPr algn="l">
              <a:lnSpc>
                <a:spcPts val="4300"/>
              </a:lnSpc>
            </a:pPr>
            <a:r>
              <a:rPr lang="en-US" sz="4135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Gustavo Prehl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7751" y="6960752"/>
            <a:ext cx="2711120" cy="3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1"/>
              </a:lnSpc>
            </a:pPr>
            <a:r>
              <a:rPr lang="en-US" sz="2828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Presented By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714342" y="1028700"/>
            <a:ext cx="5396478" cy="3498503"/>
            <a:chOff x="0" y="0"/>
            <a:chExt cx="2744378" cy="177916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066536" y="1786212"/>
            <a:ext cx="4710409" cy="2351465"/>
            <a:chOff x="0" y="0"/>
            <a:chExt cx="729766" cy="36430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8134" y="4463420"/>
            <a:ext cx="8864188" cy="5342620"/>
            <a:chOff x="0" y="0"/>
            <a:chExt cx="3845713" cy="2317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713" cy="2317887"/>
            </a:xfrm>
            <a:custGeom>
              <a:avLst/>
              <a:gdLst/>
              <a:ahLst/>
              <a:cxnLst/>
              <a:rect r="r" b="b" t="t" l="l"/>
              <a:pathLst>
                <a:path h="2317887" w="3845713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2290812"/>
                  </a:lnTo>
                  <a:cubicBezTo>
                    <a:pt x="3845713" y="2305765"/>
                    <a:pt x="3833591" y="2317887"/>
                    <a:pt x="3818638" y="2317887"/>
                  </a:cubicBezTo>
                  <a:lnTo>
                    <a:pt x="27075" y="2317887"/>
                  </a:lnTo>
                  <a:cubicBezTo>
                    <a:pt x="12122" y="2317887"/>
                    <a:pt x="0" y="2305765"/>
                    <a:pt x="0" y="229081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45713" cy="2355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16173" y="5375954"/>
            <a:ext cx="7668203" cy="1384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217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 projeto tem como objetivo principal informatizar o processo de matrícula, permitindo que a secretaria gerencie cursos, disciplinas, professores e alunos de maneira eficiente.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6458" y="7461823"/>
            <a:ext cx="7668203" cy="2077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217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 sistema permite que alunos se matriculem dentro de prazos e número de vagas estabelecidas, além disso, permite que professores acessem informações sobre suas turmas, e por último o sistema de notificação, que informa ao financeiro quando se é matriculado um novo aluno.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66458" y="4774050"/>
            <a:ext cx="210976" cy="21097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042168" y="4774050"/>
            <a:ext cx="210976" cy="21097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316749" y="4774050"/>
            <a:ext cx="210976" cy="21097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35788" y="1317888"/>
            <a:ext cx="5396478" cy="3498503"/>
            <a:chOff x="0" y="0"/>
            <a:chExt cx="2744378" cy="177916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587982" y="1582889"/>
            <a:ext cx="179985" cy="179985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823193" y="1582889"/>
            <a:ext cx="179985" cy="179985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057441" y="1582889"/>
            <a:ext cx="179985" cy="179985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587982" y="2075400"/>
            <a:ext cx="4710409" cy="2351465"/>
            <a:chOff x="0" y="0"/>
            <a:chExt cx="729766" cy="3643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856" r="0" b="-16856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862822" y="3636228"/>
            <a:ext cx="5396478" cy="3498503"/>
            <a:chOff x="0" y="0"/>
            <a:chExt cx="2744378" cy="177916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215016" y="3901228"/>
            <a:ext cx="179985" cy="179985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2450227" y="3901228"/>
            <a:ext cx="179985" cy="179985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2684474" y="3901228"/>
            <a:ext cx="179985" cy="179985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2215016" y="4393739"/>
            <a:ext cx="4710409" cy="2351465"/>
            <a:chOff x="0" y="0"/>
            <a:chExt cx="729766" cy="36430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6730" r="0" b="-16730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48134" y="963127"/>
            <a:ext cx="4988562" cy="2199135"/>
            <a:chOff x="0" y="0"/>
            <a:chExt cx="3845713" cy="169532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845713" cy="1695327"/>
            </a:xfrm>
            <a:custGeom>
              <a:avLst/>
              <a:gdLst/>
              <a:ahLst/>
              <a:cxnLst/>
              <a:rect r="r" b="b" t="t" l="l"/>
              <a:pathLst>
                <a:path h="1695327" w="3845713">
                  <a:moveTo>
                    <a:pt x="48110" y="0"/>
                  </a:moveTo>
                  <a:lnTo>
                    <a:pt x="3797603" y="0"/>
                  </a:lnTo>
                  <a:cubicBezTo>
                    <a:pt x="3810363" y="0"/>
                    <a:pt x="3822600" y="5069"/>
                    <a:pt x="3831622" y="14091"/>
                  </a:cubicBezTo>
                  <a:cubicBezTo>
                    <a:pt x="3840645" y="23113"/>
                    <a:pt x="3845713" y="35350"/>
                    <a:pt x="3845713" y="48110"/>
                  </a:cubicBezTo>
                  <a:lnTo>
                    <a:pt x="3845713" y="1647217"/>
                  </a:lnTo>
                  <a:cubicBezTo>
                    <a:pt x="3845713" y="1659977"/>
                    <a:pt x="3840645" y="1672214"/>
                    <a:pt x="3831622" y="1681236"/>
                  </a:cubicBezTo>
                  <a:cubicBezTo>
                    <a:pt x="3822600" y="1690259"/>
                    <a:pt x="3810363" y="1695327"/>
                    <a:pt x="3797603" y="1695327"/>
                  </a:cubicBezTo>
                  <a:lnTo>
                    <a:pt x="48110" y="1695327"/>
                  </a:lnTo>
                  <a:cubicBezTo>
                    <a:pt x="35350" y="1695327"/>
                    <a:pt x="23113" y="1690259"/>
                    <a:pt x="14091" y="1681236"/>
                  </a:cubicBezTo>
                  <a:cubicBezTo>
                    <a:pt x="5069" y="1672214"/>
                    <a:pt x="0" y="1659977"/>
                    <a:pt x="0" y="1647217"/>
                  </a:cubicBezTo>
                  <a:lnTo>
                    <a:pt x="0" y="48110"/>
                  </a:lnTo>
                  <a:cubicBezTo>
                    <a:pt x="0" y="35350"/>
                    <a:pt x="5069" y="23113"/>
                    <a:pt x="14091" y="14091"/>
                  </a:cubicBezTo>
                  <a:cubicBezTo>
                    <a:pt x="23113" y="5069"/>
                    <a:pt x="35350" y="0"/>
                    <a:pt x="481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416173" y="1386166"/>
            <a:ext cx="4652483" cy="1429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5"/>
              </a:lnSpc>
            </a:pPr>
            <a:r>
              <a:rPr lang="en-US" sz="5322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Objetivo principal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464902" y="1161168"/>
            <a:ext cx="148798" cy="148798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659355" y="1161168"/>
            <a:ext cx="148798" cy="148798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853013" y="1161168"/>
            <a:ext cx="148798" cy="148798"/>
            <a:chOff x="0" y="0"/>
            <a:chExt cx="6350000" cy="6350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5188916" cy="2287459"/>
            <a:chOff x="0" y="0"/>
            <a:chExt cx="3845713" cy="1695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713" cy="1695327"/>
            </a:xfrm>
            <a:custGeom>
              <a:avLst/>
              <a:gdLst/>
              <a:ahLst/>
              <a:cxnLst/>
              <a:rect r="r" b="b" t="t" l="l"/>
              <a:pathLst>
                <a:path h="1695327" w="3845713">
                  <a:moveTo>
                    <a:pt x="46252" y="0"/>
                  </a:moveTo>
                  <a:lnTo>
                    <a:pt x="3799461" y="0"/>
                  </a:lnTo>
                  <a:cubicBezTo>
                    <a:pt x="3825005" y="0"/>
                    <a:pt x="3845713" y="20708"/>
                    <a:pt x="3845713" y="46252"/>
                  </a:cubicBezTo>
                  <a:lnTo>
                    <a:pt x="3845713" y="1649075"/>
                  </a:lnTo>
                  <a:cubicBezTo>
                    <a:pt x="3845713" y="1674619"/>
                    <a:pt x="3825005" y="1695327"/>
                    <a:pt x="3799461" y="1695327"/>
                  </a:cubicBezTo>
                  <a:lnTo>
                    <a:pt x="46252" y="1695327"/>
                  </a:lnTo>
                  <a:cubicBezTo>
                    <a:pt x="20708" y="1695327"/>
                    <a:pt x="0" y="1674619"/>
                    <a:pt x="0" y="1649075"/>
                  </a:cubicBezTo>
                  <a:lnTo>
                    <a:pt x="0" y="46252"/>
                  </a:lnTo>
                  <a:cubicBezTo>
                    <a:pt x="0" y="20708"/>
                    <a:pt x="20708" y="0"/>
                    <a:pt x="4625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2116" y="1210536"/>
            <a:ext cx="123501" cy="12350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93511" y="1210536"/>
            <a:ext cx="123501" cy="12350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54246" y="1210536"/>
            <a:ext cx="123501" cy="123501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868193" y="-616246"/>
            <a:ext cx="12316179" cy="10903246"/>
          </a:xfrm>
          <a:custGeom>
            <a:avLst/>
            <a:gdLst/>
            <a:ahLst/>
            <a:cxnLst/>
            <a:rect r="r" b="b" t="t" l="l"/>
            <a:pathLst>
              <a:path h="10903246" w="12316179">
                <a:moveTo>
                  <a:pt x="0" y="0"/>
                </a:moveTo>
                <a:lnTo>
                  <a:pt x="12316179" y="0"/>
                </a:lnTo>
                <a:lnTo>
                  <a:pt x="12316179" y="10903246"/>
                </a:lnTo>
                <a:lnTo>
                  <a:pt x="0" y="10903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618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92396" y="1626944"/>
            <a:ext cx="3861523" cy="116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4417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Diagrama de caso de uso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68137"/>
            <a:ext cx="9887611" cy="11066346"/>
            <a:chOff x="0" y="0"/>
            <a:chExt cx="2604144" cy="2914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4144" cy="2914593"/>
            </a:xfrm>
            <a:custGeom>
              <a:avLst/>
              <a:gdLst/>
              <a:ahLst/>
              <a:cxnLst/>
              <a:rect r="r" b="b" t="t" l="l"/>
              <a:pathLst>
                <a:path h="2914593" w="2604144">
                  <a:moveTo>
                    <a:pt x="0" y="0"/>
                  </a:moveTo>
                  <a:lnTo>
                    <a:pt x="2604144" y="0"/>
                  </a:lnTo>
                  <a:lnTo>
                    <a:pt x="2604144" y="2914593"/>
                  </a:lnTo>
                  <a:lnTo>
                    <a:pt x="0" y="2914593"/>
                  </a:lnTo>
                  <a:close/>
                </a:path>
              </a:pathLst>
            </a:custGeom>
            <a:solidFill>
              <a:srgbClr val="EFF0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4144" cy="2952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2610" y="0"/>
            <a:ext cx="7267671" cy="10287000"/>
          </a:xfrm>
          <a:custGeom>
            <a:avLst/>
            <a:gdLst/>
            <a:ahLst/>
            <a:cxnLst/>
            <a:rect r="r" b="b" t="t" l="l"/>
            <a:pathLst>
              <a:path h="10287000" w="7267671">
                <a:moveTo>
                  <a:pt x="0" y="0"/>
                </a:moveTo>
                <a:lnTo>
                  <a:pt x="7267671" y="0"/>
                </a:lnTo>
                <a:lnTo>
                  <a:pt x="726767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3" r="0" b="-37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197511" y="4256405"/>
            <a:ext cx="77978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🖥️ Estrutura do Projeto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86434"/>
            <a:ext cx="6065768" cy="2193122"/>
            <a:chOff x="0" y="0"/>
            <a:chExt cx="4374881" cy="15817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881" cy="1581770"/>
            </a:xfrm>
            <a:custGeom>
              <a:avLst/>
              <a:gdLst/>
              <a:ahLst/>
              <a:cxnLst/>
              <a:rect r="r" b="b" t="t" l="l"/>
              <a:pathLst>
                <a:path h="1581770" w="4374881">
                  <a:moveTo>
                    <a:pt x="39566" y="0"/>
                  </a:moveTo>
                  <a:lnTo>
                    <a:pt x="4335315" y="0"/>
                  </a:lnTo>
                  <a:cubicBezTo>
                    <a:pt x="4345809" y="0"/>
                    <a:pt x="4355872" y="4169"/>
                    <a:pt x="4363293" y="11589"/>
                  </a:cubicBezTo>
                  <a:cubicBezTo>
                    <a:pt x="4370713" y="19009"/>
                    <a:pt x="4374881" y="29073"/>
                    <a:pt x="4374881" y="39566"/>
                  </a:cubicBezTo>
                  <a:lnTo>
                    <a:pt x="4374881" y="1542204"/>
                  </a:lnTo>
                  <a:cubicBezTo>
                    <a:pt x="4374881" y="1552697"/>
                    <a:pt x="4370713" y="1562761"/>
                    <a:pt x="4363293" y="1570181"/>
                  </a:cubicBezTo>
                  <a:cubicBezTo>
                    <a:pt x="4355872" y="1577601"/>
                    <a:pt x="4345809" y="1581770"/>
                    <a:pt x="4335315" y="1581770"/>
                  </a:cubicBezTo>
                  <a:lnTo>
                    <a:pt x="39566" y="1581770"/>
                  </a:lnTo>
                  <a:cubicBezTo>
                    <a:pt x="29073" y="1581770"/>
                    <a:pt x="19009" y="1577601"/>
                    <a:pt x="11589" y="1570181"/>
                  </a:cubicBezTo>
                  <a:cubicBezTo>
                    <a:pt x="4169" y="1562761"/>
                    <a:pt x="0" y="1552697"/>
                    <a:pt x="0" y="1542204"/>
                  </a:cubicBezTo>
                  <a:lnTo>
                    <a:pt x="0" y="39566"/>
                  </a:lnTo>
                  <a:cubicBezTo>
                    <a:pt x="0" y="29073"/>
                    <a:pt x="4169" y="19009"/>
                    <a:pt x="11589" y="11589"/>
                  </a:cubicBezTo>
                  <a:cubicBezTo>
                    <a:pt x="19009" y="4169"/>
                    <a:pt x="29073" y="0"/>
                    <a:pt x="395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4881" cy="1619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40488" y="1215553"/>
            <a:ext cx="126908" cy="12690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6336" y="1215553"/>
            <a:ext cx="126908" cy="12690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71504" y="1215553"/>
            <a:ext cx="126908" cy="12690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099360" y="-305704"/>
            <a:ext cx="15328121" cy="12766273"/>
          </a:xfrm>
          <a:custGeom>
            <a:avLst/>
            <a:gdLst/>
            <a:ahLst/>
            <a:cxnLst/>
            <a:rect r="r" b="b" t="t" l="l"/>
            <a:pathLst>
              <a:path h="12766273" w="15328121">
                <a:moveTo>
                  <a:pt x="0" y="0"/>
                </a:moveTo>
                <a:lnTo>
                  <a:pt x="15328121" y="0"/>
                </a:lnTo>
                <a:lnTo>
                  <a:pt x="15328121" y="12766273"/>
                </a:lnTo>
                <a:lnTo>
                  <a:pt x="0" y="12766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851" t="0" r="-11213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7710" y="3248082"/>
            <a:ext cx="7191625" cy="5900197"/>
          </a:xfrm>
          <a:custGeom>
            <a:avLst/>
            <a:gdLst/>
            <a:ahLst/>
            <a:cxnLst/>
            <a:rect r="r" b="b" t="t" l="l"/>
            <a:pathLst>
              <a:path h="5900197" w="7191625">
                <a:moveTo>
                  <a:pt x="0" y="0"/>
                </a:moveTo>
                <a:lnTo>
                  <a:pt x="7191625" y="0"/>
                </a:lnTo>
                <a:lnTo>
                  <a:pt x="7191625" y="5900197"/>
                </a:lnTo>
                <a:lnTo>
                  <a:pt x="0" y="5900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784" r="0" b="-978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96837" y="1530659"/>
            <a:ext cx="5158298" cy="799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5890" b="true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Telas - Login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1244" y="-236140"/>
            <a:ext cx="11385974" cy="10728710"/>
            <a:chOff x="0" y="0"/>
            <a:chExt cx="2998775" cy="2825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8775" cy="2825668"/>
            </a:xfrm>
            <a:custGeom>
              <a:avLst/>
              <a:gdLst/>
              <a:ahLst/>
              <a:cxnLst/>
              <a:rect r="r" b="b" t="t" l="l"/>
              <a:pathLst>
                <a:path h="2825668" w="2998775">
                  <a:moveTo>
                    <a:pt x="0" y="0"/>
                  </a:moveTo>
                  <a:lnTo>
                    <a:pt x="2998775" y="0"/>
                  </a:lnTo>
                  <a:lnTo>
                    <a:pt x="2998775" y="2825668"/>
                  </a:lnTo>
                  <a:lnTo>
                    <a:pt x="0" y="2825668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98775" cy="2863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909256" y="0"/>
            <a:ext cx="5352636" cy="2208631"/>
            <a:chOff x="0" y="0"/>
            <a:chExt cx="3845713" cy="1586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713" cy="1586837"/>
            </a:xfrm>
            <a:custGeom>
              <a:avLst/>
              <a:gdLst/>
              <a:ahLst/>
              <a:cxnLst/>
              <a:rect r="r" b="b" t="t" l="l"/>
              <a:pathLst>
                <a:path h="1586837" w="3845713">
                  <a:moveTo>
                    <a:pt x="44838" y="0"/>
                  </a:moveTo>
                  <a:lnTo>
                    <a:pt x="3800876" y="0"/>
                  </a:lnTo>
                  <a:cubicBezTo>
                    <a:pt x="3825639" y="0"/>
                    <a:pt x="3845713" y="20074"/>
                    <a:pt x="3845713" y="44838"/>
                  </a:cubicBezTo>
                  <a:lnTo>
                    <a:pt x="3845713" y="1541999"/>
                  </a:lnTo>
                  <a:cubicBezTo>
                    <a:pt x="3845713" y="1566763"/>
                    <a:pt x="3825639" y="1586837"/>
                    <a:pt x="3800876" y="1586837"/>
                  </a:cubicBezTo>
                  <a:lnTo>
                    <a:pt x="44838" y="1586837"/>
                  </a:lnTo>
                  <a:cubicBezTo>
                    <a:pt x="20074" y="1586837"/>
                    <a:pt x="0" y="1566763"/>
                    <a:pt x="0" y="1541999"/>
                  </a:cubicBezTo>
                  <a:lnTo>
                    <a:pt x="0" y="44838"/>
                  </a:lnTo>
                  <a:cubicBezTo>
                    <a:pt x="0" y="20074"/>
                    <a:pt x="20074" y="0"/>
                    <a:pt x="44838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45713" cy="1624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983286" y="358135"/>
            <a:ext cx="5204576" cy="1587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</a:pPr>
            <a:r>
              <a:rPr lang="en-US" sz="5942" b="true">
                <a:solidFill>
                  <a:srgbClr val="EFF0F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Telas - Disciplinas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684309" y="414470"/>
            <a:ext cx="459691" cy="127398"/>
            <a:chOff x="0" y="0"/>
            <a:chExt cx="612921" cy="16986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69864" cy="16986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DE0F3F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221983" y="0"/>
              <a:ext cx="169864" cy="169864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443057" y="0"/>
              <a:ext cx="169864" cy="169864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6AC66B"/>
              </a:solidFill>
            </p:spPr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750678" y="3352236"/>
            <a:ext cx="6778811" cy="6030937"/>
          </a:xfrm>
          <a:custGeom>
            <a:avLst/>
            <a:gdLst/>
            <a:ahLst/>
            <a:cxnLst/>
            <a:rect r="r" b="b" t="t" l="l"/>
            <a:pathLst>
              <a:path h="6030937" w="6778811">
                <a:moveTo>
                  <a:pt x="0" y="0"/>
                </a:moveTo>
                <a:lnTo>
                  <a:pt x="6778811" y="0"/>
                </a:lnTo>
                <a:lnTo>
                  <a:pt x="6778811" y="6030937"/>
                </a:lnTo>
                <a:lnTo>
                  <a:pt x="0" y="603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776010" y="3295481"/>
            <a:ext cx="6365669" cy="6087692"/>
          </a:xfrm>
          <a:custGeom>
            <a:avLst/>
            <a:gdLst/>
            <a:ahLst/>
            <a:cxnLst/>
            <a:rect r="r" b="b" t="t" l="l"/>
            <a:pathLst>
              <a:path h="6087692" w="6365669">
                <a:moveTo>
                  <a:pt x="0" y="0"/>
                </a:moveTo>
                <a:lnTo>
                  <a:pt x="6365668" y="0"/>
                </a:lnTo>
                <a:lnTo>
                  <a:pt x="6365668" y="6087692"/>
                </a:lnTo>
                <a:lnTo>
                  <a:pt x="0" y="6087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50678" y="2221978"/>
            <a:ext cx="19342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Aluno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90506" y="2221978"/>
            <a:ext cx="33696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Secretaria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015259" cy="10287000"/>
          </a:xfrm>
          <a:custGeom>
            <a:avLst/>
            <a:gdLst/>
            <a:ahLst/>
            <a:cxnLst/>
            <a:rect r="r" b="b" t="t" l="l"/>
            <a:pathLst>
              <a:path h="10287000" w="8015259">
                <a:moveTo>
                  <a:pt x="0" y="0"/>
                </a:moveTo>
                <a:lnTo>
                  <a:pt x="8015259" y="0"/>
                </a:lnTo>
                <a:lnTo>
                  <a:pt x="80152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7" r="-6231" b="-5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01190" y="266341"/>
            <a:ext cx="5379915" cy="2574327"/>
            <a:chOff x="0" y="0"/>
            <a:chExt cx="3845713" cy="18402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45713" cy="1840201"/>
            </a:xfrm>
            <a:custGeom>
              <a:avLst/>
              <a:gdLst/>
              <a:ahLst/>
              <a:cxnLst/>
              <a:rect r="r" b="b" t="t" l="l"/>
              <a:pathLst>
                <a:path h="1840201" w="3845713">
                  <a:moveTo>
                    <a:pt x="44610" y="0"/>
                  </a:moveTo>
                  <a:lnTo>
                    <a:pt x="3801103" y="0"/>
                  </a:lnTo>
                  <a:cubicBezTo>
                    <a:pt x="3825741" y="0"/>
                    <a:pt x="3845713" y="19973"/>
                    <a:pt x="3845713" y="44610"/>
                  </a:cubicBezTo>
                  <a:lnTo>
                    <a:pt x="3845713" y="1795590"/>
                  </a:lnTo>
                  <a:cubicBezTo>
                    <a:pt x="3845713" y="1820228"/>
                    <a:pt x="3825741" y="1840201"/>
                    <a:pt x="3801103" y="1840201"/>
                  </a:cubicBezTo>
                  <a:lnTo>
                    <a:pt x="44610" y="1840201"/>
                  </a:lnTo>
                  <a:cubicBezTo>
                    <a:pt x="19973" y="1840201"/>
                    <a:pt x="0" y="1820228"/>
                    <a:pt x="0" y="1795590"/>
                  </a:cubicBezTo>
                  <a:lnTo>
                    <a:pt x="0" y="44610"/>
                  </a:lnTo>
                  <a:cubicBezTo>
                    <a:pt x="0" y="19973"/>
                    <a:pt x="19973" y="0"/>
                    <a:pt x="44610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845713" cy="1878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218970" y="359344"/>
            <a:ext cx="462034" cy="128047"/>
            <a:chOff x="0" y="0"/>
            <a:chExt cx="616045" cy="17072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70729" cy="170729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DE0F3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223114" y="0"/>
              <a:ext cx="170729" cy="170729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445315" y="0"/>
              <a:ext cx="170729" cy="170729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6AC66B"/>
              </a:solidFill>
            </p:spPr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8015259" y="3209741"/>
            <a:ext cx="5788040" cy="5396040"/>
          </a:xfrm>
          <a:custGeom>
            <a:avLst/>
            <a:gdLst/>
            <a:ahLst/>
            <a:cxnLst/>
            <a:rect r="r" b="b" t="t" l="l"/>
            <a:pathLst>
              <a:path h="5396040" w="5788040">
                <a:moveTo>
                  <a:pt x="0" y="0"/>
                </a:moveTo>
                <a:lnTo>
                  <a:pt x="5788041" y="0"/>
                </a:lnTo>
                <a:lnTo>
                  <a:pt x="5788041" y="5396040"/>
                </a:lnTo>
                <a:lnTo>
                  <a:pt x="0" y="5396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99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319709" y="933450"/>
            <a:ext cx="53613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EFF0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Telas - Cursos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03345" y="182155"/>
            <a:ext cx="5352636" cy="1945746"/>
            <a:chOff x="0" y="0"/>
            <a:chExt cx="3845713" cy="1397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713" cy="1397962"/>
            </a:xfrm>
            <a:custGeom>
              <a:avLst/>
              <a:gdLst/>
              <a:ahLst/>
              <a:cxnLst/>
              <a:rect r="r" b="b" t="t" l="l"/>
              <a:pathLst>
                <a:path h="1397962" w="3845713">
                  <a:moveTo>
                    <a:pt x="44838" y="0"/>
                  </a:moveTo>
                  <a:lnTo>
                    <a:pt x="3800876" y="0"/>
                  </a:lnTo>
                  <a:cubicBezTo>
                    <a:pt x="3825639" y="0"/>
                    <a:pt x="3845713" y="20074"/>
                    <a:pt x="3845713" y="44838"/>
                  </a:cubicBezTo>
                  <a:lnTo>
                    <a:pt x="3845713" y="1353124"/>
                  </a:lnTo>
                  <a:cubicBezTo>
                    <a:pt x="3845713" y="1377887"/>
                    <a:pt x="3825639" y="1397962"/>
                    <a:pt x="3800876" y="1397962"/>
                  </a:cubicBezTo>
                  <a:lnTo>
                    <a:pt x="44838" y="1397962"/>
                  </a:lnTo>
                  <a:cubicBezTo>
                    <a:pt x="20074" y="1397962"/>
                    <a:pt x="0" y="1377887"/>
                    <a:pt x="0" y="1353124"/>
                  </a:cubicBezTo>
                  <a:lnTo>
                    <a:pt x="0" y="44838"/>
                  </a:lnTo>
                  <a:cubicBezTo>
                    <a:pt x="0" y="20074"/>
                    <a:pt x="20074" y="0"/>
                    <a:pt x="44838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45713" cy="1436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087686" y="317642"/>
            <a:ext cx="459691" cy="127398"/>
            <a:chOff x="0" y="0"/>
            <a:chExt cx="612921" cy="16986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69864" cy="16986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DE0F3F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221983" y="0"/>
              <a:ext cx="169864" cy="16986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443057" y="0"/>
              <a:ext cx="169864" cy="16986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6AC66B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-514744" y="0"/>
            <a:ext cx="9857452" cy="10492570"/>
            <a:chOff x="0" y="0"/>
            <a:chExt cx="2596201" cy="27634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6201" cy="2763475"/>
            </a:xfrm>
            <a:custGeom>
              <a:avLst/>
              <a:gdLst/>
              <a:ahLst/>
              <a:cxnLst/>
              <a:rect r="r" b="b" t="t" l="l"/>
              <a:pathLst>
                <a:path h="2763475" w="2596201">
                  <a:moveTo>
                    <a:pt x="0" y="0"/>
                  </a:moveTo>
                  <a:lnTo>
                    <a:pt x="2596201" y="0"/>
                  </a:lnTo>
                  <a:lnTo>
                    <a:pt x="2596201" y="2763475"/>
                  </a:lnTo>
                  <a:lnTo>
                    <a:pt x="0" y="27634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96201" cy="2801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470069" y="2366421"/>
            <a:ext cx="12675312" cy="6891879"/>
          </a:xfrm>
          <a:custGeom>
            <a:avLst/>
            <a:gdLst/>
            <a:ahLst/>
            <a:cxnLst/>
            <a:rect r="r" b="b" t="t" l="l"/>
            <a:pathLst>
              <a:path h="6891879" w="12675312">
                <a:moveTo>
                  <a:pt x="0" y="0"/>
                </a:moveTo>
                <a:lnTo>
                  <a:pt x="12675312" y="0"/>
                </a:lnTo>
                <a:lnTo>
                  <a:pt x="12675312" y="6891879"/>
                </a:lnTo>
                <a:lnTo>
                  <a:pt x="0" y="6891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3" r="0" b="-28797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912988" y="540290"/>
            <a:ext cx="5204576" cy="1587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</a:pPr>
            <a:r>
              <a:rPr lang="en-US" sz="5942" b="true">
                <a:solidFill>
                  <a:srgbClr val="EFF0F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Telas - Perfil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549642"/>
            <a:ext cx="10420061" cy="4708658"/>
            <a:chOff x="0" y="0"/>
            <a:chExt cx="2744378" cy="1240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4378" cy="1240140"/>
            </a:xfrm>
            <a:custGeom>
              <a:avLst/>
              <a:gdLst/>
              <a:ahLst/>
              <a:cxnLst/>
              <a:rect r="r" b="b" t="t" l="l"/>
              <a:pathLst>
                <a:path h="1240140" w="2744378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202248"/>
                  </a:lnTo>
                  <a:cubicBezTo>
                    <a:pt x="2744378" y="1223175"/>
                    <a:pt x="2727413" y="1240140"/>
                    <a:pt x="2706486" y="1240140"/>
                  </a:cubicBezTo>
                  <a:lnTo>
                    <a:pt x="37892" y="1240140"/>
                  </a:lnTo>
                  <a:cubicBezTo>
                    <a:pt x="16965" y="1240140"/>
                    <a:pt x="0" y="1223175"/>
                    <a:pt x="0" y="1202248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44378" cy="1278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08752" y="6745354"/>
            <a:ext cx="10883404" cy="170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88"/>
              </a:lnSpc>
            </a:pPr>
            <a:r>
              <a:rPr lang="en-US" sz="12584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Obrigado!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08752" y="5061333"/>
            <a:ext cx="347534" cy="34753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162920" y="5061333"/>
            <a:ext cx="347534" cy="34753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615229" y="5061333"/>
            <a:ext cx="347534" cy="34753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354181" y="1453563"/>
            <a:ext cx="5612780" cy="3638730"/>
            <a:chOff x="0" y="0"/>
            <a:chExt cx="2744378" cy="177916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3449" y="0"/>
                  </a:moveTo>
                  <a:lnTo>
                    <a:pt x="2720929" y="0"/>
                  </a:lnTo>
                  <a:cubicBezTo>
                    <a:pt x="2727148" y="0"/>
                    <a:pt x="2733113" y="2470"/>
                    <a:pt x="2737510" y="6868"/>
                  </a:cubicBezTo>
                  <a:cubicBezTo>
                    <a:pt x="2741908" y="11265"/>
                    <a:pt x="2744378" y="17230"/>
                    <a:pt x="2744378" y="23449"/>
                  </a:cubicBezTo>
                  <a:lnTo>
                    <a:pt x="2744378" y="1755714"/>
                  </a:lnTo>
                  <a:cubicBezTo>
                    <a:pt x="2744378" y="1768665"/>
                    <a:pt x="2733880" y="1779163"/>
                    <a:pt x="2720929" y="1779163"/>
                  </a:cubicBezTo>
                  <a:lnTo>
                    <a:pt x="23449" y="1779163"/>
                  </a:lnTo>
                  <a:cubicBezTo>
                    <a:pt x="17230" y="1779163"/>
                    <a:pt x="11265" y="1776693"/>
                    <a:pt x="6868" y="1772295"/>
                  </a:cubicBezTo>
                  <a:cubicBezTo>
                    <a:pt x="2470" y="1767898"/>
                    <a:pt x="0" y="1761933"/>
                    <a:pt x="0" y="1755714"/>
                  </a:cubicBezTo>
                  <a:lnTo>
                    <a:pt x="0" y="23449"/>
                  </a:lnTo>
                  <a:cubicBezTo>
                    <a:pt x="0" y="10498"/>
                    <a:pt x="10498" y="0"/>
                    <a:pt x="234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1028700"/>
            <a:ext cx="4969751" cy="3221858"/>
            <a:chOff x="0" y="0"/>
            <a:chExt cx="2744378" cy="17791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6483" y="0"/>
                  </a:moveTo>
                  <a:lnTo>
                    <a:pt x="2717896" y="0"/>
                  </a:lnTo>
                  <a:cubicBezTo>
                    <a:pt x="2724919" y="0"/>
                    <a:pt x="2731655" y="2790"/>
                    <a:pt x="2736622" y="7757"/>
                  </a:cubicBezTo>
                  <a:cubicBezTo>
                    <a:pt x="2741588" y="12723"/>
                    <a:pt x="2744378" y="19459"/>
                    <a:pt x="2744378" y="26483"/>
                  </a:cubicBezTo>
                  <a:lnTo>
                    <a:pt x="2744378" y="1752680"/>
                  </a:lnTo>
                  <a:cubicBezTo>
                    <a:pt x="2744378" y="1759704"/>
                    <a:pt x="2741588" y="1766440"/>
                    <a:pt x="2736622" y="1771406"/>
                  </a:cubicBezTo>
                  <a:cubicBezTo>
                    <a:pt x="2731655" y="1776373"/>
                    <a:pt x="2724919" y="1779163"/>
                    <a:pt x="2717896" y="1779163"/>
                  </a:cubicBezTo>
                  <a:lnTo>
                    <a:pt x="26483" y="1779163"/>
                  </a:lnTo>
                  <a:cubicBezTo>
                    <a:pt x="19459" y="1779163"/>
                    <a:pt x="12723" y="1776373"/>
                    <a:pt x="7757" y="1771406"/>
                  </a:cubicBezTo>
                  <a:cubicBezTo>
                    <a:pt x="2790" y="1766440"/>
                    <a:pt x="0" y="1759704"/>
                    <a:pt x="0" y="1752680"/>
                  </a:cubicBezTo>
                  <a:lnTo>
                    <a:pt x="0" y="26483"/>
                  </a:lnTo>
                  <a:cubicBezTo>
                    <a:pt x="0" y="19459"/>
                    <a:pt x="2790" y="12723"/>
                    <a:pt x="7757" y="7757"/>
                  </a:cubicBezTo>
                  <a:cubicBezTo>
                    <a:pt x="12723" y="2790"/>
                    <a:pt x="19459" y="0"/>
                    <a:pt x="264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720492" y="1729185"/>
            <a:ext cx="187200" cy="18720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53044" y="1272746"/>
            <a:ext cx="165753" cy="16575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965130" y="1729185"/>
            <a:ext cx="187200" cy="187200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69656" y="1272746"/>
            <a:ext cx="165753" cy="165753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208767" y="1729185"/>
            <a:ext cx="187200" cy="187200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85380" y="1272746"/>
            <a:ext cx="165753" cy="165753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720492" y="2241437"/>
            <a:ext cx="4899212" cy="2445717"/>
            <a:chOff x="0" y="0"/>
            <a:chExt cx="729766" cy="36430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7383" y="0"/>
                  </a:moveTo>
                  <a:lnTo>
                    <a:pt x="712383" y="0"/>
                  </a:lnTo>
                  <a:cubicBezTo>
                    <a:pt x="716993" y="0"/>
                    <a:pt x="721414" y="1831"/>
                    <a:pt x="724674" y="5091"/>
                  </a:cubicBezTo>
                  <a:cubicBezTo>
                    <a:pt x="727934" y="8351"/>
                    <a:pt x="729766" y="12772"/>
                    <a:pt x="729766" y="17383"/>
                  </a:cubicBezTo>
                  <a:lnTo>
                    <a:pt x="729766" y="346921"/>
                  </a:lnTo>
                  <a:cubicBezTo>
                    <a:pt x="729766" y="356521"/>
                    <a:pt x="721983" y="364303"/>
                    <a:pt x="712383" y="364303"/>
                  </a:cubicBezTo>
                  <a:lnTo>
                    <a:pt x="17383" y="364303"/>
                  </a:lnTo>
                  <a:cubicBezTo>
                    <a:pt x="12772" y="364303"/>
                    <a:pt x="8351" y="362472"/>
                    <a:pt x="5091" y="359212"/>
                  </a:cubicBezTo>
                  <a:cubicBezTo>
                    <a:pt x="1831" y="355952"/>
                    <a:pt x="0" y="351531"/>
                    <a:pt x="0" y="346921"/>
                  </a:cubicBezTo>
                  <a:lnTo>
                    <a:pt x="0" y="17383"/>
                  </a:lnTo>
                  <a:cubicBezTo>
                    <a:pt x="0" y="12772"/>
                    <a:pt x="1831" y="8351"/>
                    <a:pt x="5091" y="5091"/>
                  </a:cubicBezTo>
                  <a:cubicBezTo>
                    <a:pt x="8351" y="1831"/>
                    <a:pt x="12772" y="0"/>
                    <a:pt x="17383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355" r="0" b="-16355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353044" y="1726311"/>
            <a:ext cx="4337933" cy="2165523"/>
            <a:chOff x="0" y="0"/>
            <a:chExt cx="729766" cy="36430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9632" y="0"/>
                  </a:moveTo>
                  <a:lnTo>
                    <a:pt x="710134" y="0"/>
                  </a:lnTo>
                  <a:cubicBezTo>
                    <a:pt x="715341" y="0"/>
                    <a:pt x="720334" y="2068"/>
                    <a:pt x="724016" y="5750"/>
                  </a:cubicBezTo>
                  <a:cubicBezTo>
                    <a:pt x="727697" y="9432"/>
                    <a:pt x="729766" y="14425"/>
                    <a:pt x="729766" y="19632"/>
                  </a:cubicBezTo>
                  <a:lnTo>
                    <a:pt x="729766" y="344672"/>
                  </a:lnTo>
                  <a:cubicBezTo>
                    <a:pt x="729766" y="355514"/>
                    <a:pt x="720976" y="364303"/>
                    <a:pt x="710134" y="364303"/>
                  </a:cubicBezTo>
                  <a:lnTo>
                    <a:pt x="19632" y="364303"/>
                  </a:lnTo>
                  <a:cubicBezTo>
                    <a:pt x="14425" y="364303"/>
                    <a:pt x="9432" y="362235"/>
                    <a:pt x="5750" y="358553"/>
                  </a:cubicBezTo>
                  <a:cubicBezTo>
                    <a:pt x="2068" y="354872"/>
                    <a:pt x="0" y="349878"/>
                    <a:pt x="0" y="344672"/>
                  </a:cubicBezTo>
                  <a:lnTo>
                    <a:pt x="0" y="19632"/>
                  </a:lnTo>
                  <a:cubicBezTo>
                    <a:pt x="0" y="14425"/>
                    <a:pt x="2068" y="9432"/>
                    <a:pt x="5750" y="5750"/>
                  </a:cubicBezTo>
                  <a:cubicBezTo>
                    <a:pt x="9432" y="2068"/>
                    <a:pt x="14425" y="0"/>
                    <a:pt x="19632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6730" r="0" b="-1673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1739021" y="4066960"/>
            <a:ext cx="5520279" cy="3578762"/>
            <a:chOff x="0" y="0"/>
            <a:chExt cx="2744378" cy="177916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3842" y="0"/>
                  </a:moveTo>
                  <a:lnTo>
                    <a:pt x="2720537" y="0"/>
                  </a:lnTo>
                  <a:cubicBezTo>
                    <a:pt x="2726860" y="0"/>
                    <a:pt x="2732924" y="2512"/>
                    <a:pt x="2737395" y="6983"/>
                  </a:cubicBezTo>
                  <a:cubicBezTo>
                    <a:pt x="2741866" y="11454"/>
                    <a:pt x="2744378" y="17518"/>
                    <a:pt x="2744378" y="23842"/>
                  </a:cubicBezTo>
                  <a:lnTo>
                    <a:pt x="2744378" y="1755322"/>
                  </a:lnTo>
                  <a:cubicBezTo>
                    <a:pt x="2744378" y="1768489"/>
                    <a:pt x="2733704" y="1779163"/>
                    <a:pt x="2720537" y="1779163"/>
                  </a:cubicBezTo>
                  <a:lnTo>
                    <a:pt x="23842" y="1779163"/>
                  </a:lnTo>
                  <a:cubicBezTo>
                    <a:pt x="17518" y="1779163"/>
                    <a:pt x="11454" y="1776651"/>
                    <a:pt x="6983" y="1772180"/>
                  </a:cubicBezTo>
                  <a:cubicBezTo>
                    <a:pt x="2512" y="1767709"/>
                    <a:pt x="0" y="1761645"/>
                    <a:pt x="0" y="1755322"/>
                  </a:cubicBezTo>
                  <a:lnTo>
                    <a:pt x="0" y="23842"/>
                  </a:lnTo>
                  <a:cubicBezTo>
                    <a:pt x="0" y="17518"/>
                    <a:pt x="2512" y="11454"/>
                    <a:pt x="6983" y="6983"/>
                  </a:cubicBezTo>
                  <a:cubicBezTo>
                    <a:pt x="11454" y="2512"/>
                    <a:pt x="17518" y="0"/>
                    <a:pt x="2384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099295" y="4338040"/>
            <a:ext cx="184114" cy="184114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2339902" y="4338040"/>
            <a:ext cx="184114" cy="184114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2579523" y="4338040"/>
            <a:ext cx="184114" cy="184114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099295" y="4841850"/>
            <a:ext cx="4818470" cy="2405410"/>
            <a:chOff x="0" y="0"/>
            <a:chExt cx="729766" cy="36430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7674" y="0"/>
                  </a:moveTo>
                  <a:lnTo>
                    <a:pt x="712092" y="0"/>
                  </a:lnTo>
                  <a:cubicBezTo>
                    <a:pt x="716779" y="0"/>
                    <a:pt x="721275" y="1862"/>
                    <a:pt x="724589" y="5177"/>
                  </a:cubicBezTo>
                  <a:cubicBezTo>
                    <a:pt x="727904" y="8491"/>
                    <a:pt x="729766" y="12986"/>
                    <a:pt x="729766" y="17674"/>
                  </a:cubicBezTo>
                  <a:lnTo>
                    <a:pt x="729766" y="346630"/>
                  </a:lnTo>
                  <a:cubicBezTo>
                    <a:pt x="729766" y="356391"/>
                    <a:pt x="721853" y="364303"/>
                    <a:pt x="712092" y="364303"/>
                  </a:cubicBezTo>
                  <a:lnTo>
                    <a:pt x="17674" y="364303"/>
                  </a:lnTo>
                  <a:cubicBezTo>
                    <a:pt x="7913" y="364303"/>
                    <a:pt x="0" y="356391"/>
                    <a:pt x="0" y="346630"/>
                  </a:cubicBezTo>
                  <a:lnTo>
                    <a:pt x="0" y="17674"/>
                  </a:lnTo>
                  <a:cubicBezTo>
                    <a:pt x="0" y="7913"/>
                    <a:pt x="7913" y="0"/>
                    <a:pt x="1767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6730" r="0" b="-1673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DAGhjt60Fgs</dc:identifier>
  <dcterms:modified xsi:type="dcterms:W3CDTF">2011-08-01T06:04:30Z</dcterms:modified>
  <cp:revision>1</cp:revision>
  <dc:title>Sistema de Mat</dc:title>
</cp:coreProperties>
</file>