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194C1B5-C739-4C64-87ED-433A214C4EA4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9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82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4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53A0-783B-4A55-A280-4A84A9D10C6E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8FFA-A64C-4B5B-9F18-8AA09071E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28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CAFETERIA COM GARÇONS ROBÔ EM LOS ANGELES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Ago</a:t>
            </a:r>
            <a:r>
              <a:rPr lang="pt-BR" dirty="0" smtClean="0"/>
              <a:t>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comum as cafeterias em Los Angeles serem pequenas. Não seria desvantagem montar uma cafeteria pequena.</a:t>
            </a:r>
          </a:p>
          <a:p>
            <a:r>
              <a:rPr lang="pt-BR" dirty="0" smtClean="0"/>
              <a:t>O negócio é escalável já que existe bastante aceitação de franquias.</a:t>
            </a:r>
          </a:p>
          <a:p>
            <a:r>
              <a:rPr lang="pt-BR" dirty="0" smtClean="0"/>
              <a:t>Encontramos a S Vermont </a:t>
            </a:r>
            <a:r>
              <a:rPr lang="pt-BR" dirty="0" err="1" smtClean="0"/>
              <a:t>Avenue</a:t>
            </a:r>
            <a:r>
              <a:rPr lang="pt-BR" dirty="0" smtClean="0"/>
              <a:t> como uma oportunidade para montarmos uma cafeteria.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5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As cafeterias em Los Angeles tem em sua maioria menos de 50 assentos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979" y="1825625"/>
            <a:ext cx="5422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das Redes de Franquias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7065"/>
            <a:ext cx="5756911" cy="4112079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64" y="1917065"/>
            <a:ext cx="5836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1" y="365125"/>
            <a:ext cx="6892534" cy="6343226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3838303" cy="474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5578" y="365125"/>
            <a:ext cx="4140926" cy="620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ruas listadas são as 11 ruas com mais estabelecimentos de Los Angeles</a:t>
            </a:r>
          </a:p>
          <a:p>
            <a:r>
              <a:rPr lang="pt-BR" dirty="0" smtClean="0"/>
              <a:t>Ao calcularmos a proporção de cafeterias encontramos a “S VERMONT AVE” como uma oportunidade de buscar um local em Los Angeles com menos cafeterias proporcionalmente.</a:t>
            </a:r>
          </a:p>
        </p:txBody>
      </p:sp>
    </p:spTree>
    <p:extLst>
      <p:ext uri="{BB962C8B-B14F-4D97-AF65-F5344CB8AC3E}">
        <p14:creationId xmlns:p14="http://schemas.microsoft.com/office/powerpoint/2010/main" val="28797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CAFETERIA COM GARÇONS ROBÔ EM LOS ANGELES</vt:lpstr>
      <vt:lpstr>CONCLUSÕES GERAIS</vt:lpstr>
      <vt:lpstr>As cafeterias em Los Angeles tem em sua maioria menos de 50 assentos</vt:lpstr>
      <vt:lpstr>Importância das Redes de Franquias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COM GARÇONS ROBÔ EM LOS ANGELES</dc:title>
  <dc:creator>Gustavo</dc:creator>
  <cp:lastModifiedBy>Gustavo</cp:lastModifiedBy>
  <cp:revision>3</cp:revision>
  <dcterms:created xsi:type="dcterms:W3CDTF">2024-08-08T00:07:23Z</dcterms:created>
  <dcterms:modified xsi:type="dcterms:W3CDTF">2024-08-08T00:24:27Z</dcterms:modified>
</cp:coreProperties>
</file>