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C2648-0DDB-53DA-1ADA-6C856B070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6D4C4F-8DC4-9781-353F-BAA6D18B8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07F545-EA2A-61BE-9815-2F49BD8B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388D-3C2D-49A0-976E-6B9176CAD51C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191DC5-132F-8FE6-FC55-9AC06795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33FE43-B7A7-F8D8-187C-AAA68104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DBBA-268E-4856-BD32-CA9B9F3BF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88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88605-826F-34A5-8AFF-2A5D1597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A61034-0E45-2883-368B-70E67C42A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0AE3F0-F47F-45F3-8C2D-D33CE352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388D-3C2D-49A0-976E-6B9176CAD51C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D8984-C4B3-70D6-202F-57D4FACC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C18613-E309-06BD-5ECD-8644273D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DBBA-268E-4856-BD32-CA9B9F3BF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72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62FC70-340F-0BED-C661-6233EEB64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218EBC-DCD2-CF56-E154-5203F0FBA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504C76-A6EC-ADD3-841F-E4DE16442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388D-3C2D-49A0-976E-6B9176CAD51C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C52A32-83EB-2931-07FB-2C293774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89136-B5AE-44C1-9A16-73ACE830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DBBA-268E-4856-BD32-CA9B9F3BF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22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83214-F002-0E51-127A-55E47024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93C969-2FA6-1C65-38BC-D585F14D1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8191F2-928F-19CD-B04C-A47D98F73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388D-3C2D-49A0-976E-6B9176CAD51C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B3C9E5-C3D5-3781-3056-679BF542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304F83-6B53-B1D8-9F74-C134D76A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DBBA-268E-4856-BD32-CA9B9F3BF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17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932EE-CAB1-6B7E-3CE3-B5F719FA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9CE6EF-ABB5-FC24-8500-94EA9F6A2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ECFA20-71BD-0D43-B8A9-C46D1A974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388D-3C2D-49A0-976E-6B9176CAD51C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4FA56C-B279-07E2-C84D-039F436E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A59846-660A-8BC0-440A-06581847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DBBA-268E-4856-BD32-CA9B9F3BF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64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1F2FF-B582-18A0-909F-B245E8B4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7C7903-D450-DC00-1601-640FF70B8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BA1CF7-BEDC-B545-9D41-C451C46E0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2F0F85-BAC5-8E48-92B6-CB0AF16F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388D-3C2D-49A0-976E-6B9176CAD51C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453B55-B50B-B774-6AB2-5BB7B5DD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C9580-1668-F160-A72B-409168A1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DBBA-268E-4856-BD32-CA9B9F3BF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49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E3415-BB17-C2AA-4464-9F7E6C7D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5F9E0D-CE3B-D6A8-1B81-FF160D0D4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0F6919-F777-8FD3-DA87-15933FEC0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3F8608-82F3-A338-444C-8BE119D33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2103FE-AC5A-E829-EAC7-FCECF8005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AF7DFB-50C6-139A-C71E-563C73F5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388D-3C2D-49A0-976E-6B9176CAD51C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9DFD48D-A0CF-F44E-49AE-F24B4227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861ABA-5C14-46C6-262D-D16D2C66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DBBA-268E-4856-BD32-CA9B9F3BF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30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87255-2CF9-4862-3AB3-3FC11844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47AA6FE-1C3D-C4BD-9A4F-2E13BD13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388D-3C2D-49A0-976E-6B9176CAD51C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3096F9-83C0-631D-300D-9952DB0D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1AB05A-275A-1F6B-73F0-143AC472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DBBA-268E-4856-BD32-CA9B9F3BF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18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9FCDEA7-E694-4E64-DF27-F0C96965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388D-3C2D-49A0-976E-6B9176CAD51C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43E4BA3-94A3-87F0-6C39-B7B5C8D2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54592F-F693-2766-10F1-F44D53C5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DBBA-268E-4856-BD32-CA9B9F3BF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88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D09CB-28E4-146E-C2B7-FE77859B8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D3A70D-6BE5-74FE-E294-B4BAF566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6B72BE-3878-FA6D-4AD5-8D6FB2E2E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3C5D09-40A3-D57A-5159-BBD3B211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388D-3C2D-49A0-976E-6B9176CAD51C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9E388E-79B6-99E7-2C67-F2A2C37E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7C0B11-83EA-4659-50FF-5503E97E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DBBA-268E-4856-BD32-CA9B9F3BF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90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EEC7E-1D4E-4D0B-4AEB-E0C0F4A2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7BE1416-C685-CFEB-7E50-ED5B356E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433C73-FA1D-122E-BA78-8EDFB0448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45B2D0-1B27-90CC-3E38-12A0A59C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388D-3C2D-49A0-976E-6B9176CAD51C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849A86-3121-AFFB-541C-290CE483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192D12-13C5-2CF7-316F-836EF0AD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DBBA-268E-4856-BD32-CA9B9F3BF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17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03958C6-2E68-6A7D-6DC4-CF5DF071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C59F97-4310-9E7B-C22D-0131D8005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17FC5B-6F52-5BA1-F990-173C309D5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D5388D-3C2D-49A0-976E-6B9176CAD51C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8F9F3D-4BED-914B-0E7C-27C3E3EB0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03330C-A4A7-7A6E-7F25-723C01015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40DBBA-268E-4856-BD32-CA9B9F3BF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16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aixaDeTexto 65">
            <a:extLst>
              <a:ext uri="{FF2B5EF4-FFF2-40B4-BE49-F238E27FC236}">
                <a16:creationId xmlns:a16="http://schemas.microsoft.com/office/drawing/2014/main" id="{EB112CB6-A698-87BA-6E72-957F8680ED21}"/>
              </a:ext>
            </a:extLst>
          </p:cNvPr>
          <p:cNvSpPr txBox="1"/>
          <p:nvPr/>
        </p:nvSpPr>
        <p:spPr>
          <a:xfrm>
            <a:off x="161387" y="909524"/>
            <a:ext cx="5246116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G(X,A): grafo com um conjunto X de nós e um conjunto A de arcos</a:t>
            </a:r>
          </a:p>
          <a:p>
            <a:endParaRPr lang="pt-BR" sz="1400" dirty="0"/>
          </a:p>
          <a:p>
            <a:r>
              <a:rPr lang="pt-BR" sz="1400" dirty="0"/>
              <a:t>Variáveis de decisão:</a:t>
            </a:r>
          </a:p>
          <a:p>
            <a:r>
              <a:rPr lang="pt-BR" sz="1400" dirty="0" err="1"/>
              <a:t>xij</a:t>
            </a:r>
            <a:r>
              <a:rPr lang="pt-BR" sz="1400" dirty="0"/>
              <a:t> = </a:t>
            </a:r>
            <a:r>
              <a:rPr lang="pt-BR" sz="1400" dirty="0" err="1"/>
              <a:t>qtd</a:t>
            </a:r>
            <a:r>
              <a:rPr lang="pt-BR" sz="1400" dirty="0"/>
              <a:t>. fluxo que passará no arco (</a:t>
            </a:r>
            <a:r>
              <a:rPr lang="pt-BR" sz="1400" dirty="0" err="1"/>
              <a:t>i,j</a:t>
            </a:r>
            <a:r>
              <a:rPr lang="pt-BR" sz="1400" dirty="0"/>
              <a:t>) onde (</a:t>
            </a:r>
            <a:r>
              <a:rPr lang="pt-BR" sz="1400" dirty="0" err="1"/>
              <a:t>i,j</a:t>
            </a:r>
            <a:r>
              <a:rPr lang="pt-BR" sz="1400" dirty="0"/>
              <a:t>) E A</a:t>
            </a:r>
          </a:p>
          <a:p>
            <a:endParaRPr lang="pt-BR" sz="1400" dirty="0"/>
          </a:p>
          <a:p>
            <a:r>
              <a:rPr lang="pt-BR" sz="1400" dirty="0"/>
              <a:t>Função objetivo:</a:t>
            </a:r>
          </a:p>
          <a:p>
            <a:r>
              <a:rPr lang="pt-BR" sz="1400" dirty="0"/>
              <a:t>Max Z = x12 + x13 = x10_12 + x11_12 </a:t>
            </a:r>
          </a:p>
          <a:p>
            <a:endParaRPr lang="pt-BR" sz="1400" dirty="0"/>
          </a:p>
          <a:p>
            <a:r>
              <a:rPr lang="pt-BR" sz="1400" dirty="0"/>
              <a:t>Restrições de conservação de fluxo:</a:t>
            </a:r>
          </a:p>
          <a:p>
            <a:r>
              <a:rPr lang="pt-BR" sz="1400" dirty="0"/>
              <a:t>(1) x12 = x24</a:t>
            </a:r>
          </a:p>
          <a:p>
            <a:r>
              <a:rPr lang="pt-BR" sz="1400" dirty="0"/>
              <a:t>(3) x13 = x34 + x35 + x36</a:t>
            </a:r>
          </a:p>
          <a:p>
            <a:r>
              <a:rPr lang="pt-BR" sz="1400" dirty="0"/>
              <a:t>(4) x24 + x34 = x45 + x49</a:t>
            </a:r>
          </a:p>
          <a:p>
            <a:r>
              <a:rPr lang="pt-BR" sz="1400" dirty="0"/>
              <a:t>(5) x45 + x35 = x56 + x59 + x58</a:t>
            </a:r>
          </a:p>
          <a:p>
            <a:r>
              <a:rPr lang="pt-BR" sz="1400" dirty="0"/>
              <a:t>(6) x36 + x56 = x67</a:t>
            </a:r>
          </a:p>
          <a:p>
            <a:r>
              <a:rPr lang="pt-BR" sz="1400" dirty="0"/>
              <a:t>(7) x67 = x7_10 + x7_11</a:t>
            </a:r>
          </a:p>
          <a:p>
            <a:r>
              <a:rPr lang="pt-BR" sz="1400" dirty="0"/>
              <a:t>(8) x58 = x8_10 + x89</a:t>
            </a:r>
          </a:p>
          <a:p>
            <a:r>
              <a:rPr lang="pt-BR" sz="1400" dirty="0"/>
              <a:t>(9) x49 + x59 + x89 = x9_10</a:t>
            </a:r>
          </a:p>
          <a:p>
            <a:r>
              <a:rPr lang="pt-BR" sz="1400" dirty="0"/>
              <a:t>(10) x9_10 + x8_10 + x7+10 = x_10_12</a:t>
            </a:r>
          </a:p>
          <a:p>
            <a:r>
              <a:rPr lang="pt-BR" sz="1400" dirty="0"/>
              <a:t>(11) x7_11 = x11_12</a:t>
            </a:r>
          </a:p>
          <a:p>
            <a:endParaRPr lang="pt-BR" sz="1400" dirty="0"/>
          </a:p>
          <a:p>
            <a:r>
              <a:rPr lang="pt-BR" sz="1400" dirty="0"/>
              <a:t>Restrição de não-negatividade:</a:t>
            </a:r>
          </a:p>
          <a:p>
            <a:r>
              <a:rPr lang="pt-BR" sz="1400" dirty="0" err="1"/>
              <a:t>xij</a:t>
            </a:r>
            <a:r>
              <a:rPr lang="pt-BR" sz="1400" dirty="0"/>
              <a:t> &gt;= 0, para todo  (</a:t>
            </a:r>
            <a:r>
              <a:rPr lang="pt-BR" sz="1400" dirty="0" err="1"/>
              <a:t>i,j</a:t>
            </a:r>
            <a:r>
              <a:rPr lang="pt-BR" sz="1400" dirty="0"/>
              <a:t>) E A</a:t>
            </a:r>
          </a:p>
          <a:p>
            <a:endParaRPr lang="pt-BR" sz="1400" dirty="0"/>
          </a:p>
          <a:p>
            <a:r>
              <a:rPr lang="pt-BR" sz="1400" dirty="0"/>
              <a:t>Restrição de tipo das variáveis:</a:t>
            </a:r>
          </a:p>
          <a:p>
            <a:r>
              <a:rPr lang="pt-BR" sz="1400" dirty="0" err="1"/>
              <a:t>xij</a:t>
            </a:r>
            <a:r>
              <a:rPr lang="pt-BR" sz="1400" dirty="0"/>
              <a:t> binária, para todo  (</a:t>
            </a:r>
            <a:r>
              <a:rPr lang="pt-BR" sz="1400" dirty="0" err="1"/>
              <a:t>i,j</a:t>
            </a:r>
            <a:r>
              <a:rPr lang="pt-BR" sz="1400" dirty="0"/>
              <a:t>) E 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22BBB4C-9DAB-AABC-B5BD-D276D0586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4551"/>
            <a:ext cx="6096001" cy="2575230"/>
          </a:xfrm>
          <a:prstGeom prst="rect">
            <a:avLst/>
          </a:prstGeom>
        </p:spPr>
      </p:pic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1035F96C-578B-D9C7-83D8-B4760D4CC5C5}"/>
              </a:ext>
            </a:extLst>
          </p:cNvPr>
          <p:cNvSpPr txBox="1"/>
          <p:nvPr/>
        </p:nvSpPr>
        <p:spPr>
          <a:xfrm>
            <a:off x="3876775" y="2579781"/>
            <a:ext cx="609442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Restrições de capacidade dos arcos:</a:t>
            </a:r>
          </a:p>
          <a:p>
            <a:r>
              <a:rPr lang="pt-BR" sz="1400" dirty="0"/>
              <a:t>x12 &lt;= 10</a:t>
            </a:r>
          </a:p>
          <a:p>
            <a:r>
              <a:rPr lang="pt-BR" sz="1400" dirty="0"/>
              <a:t>x13 &lt;= 7</a:t>
            </a:r>
          </a:p>
          <a:p>
            <a:r>
              <a:rPr lang="pt-BR" sz="1400" dirty="0"/>
              <a:t>x24 &lt;= 4</a:t>
            </a:r>
          </a:p>
          <a:p>
            <a:r>
              <a:rPr lang="pt-BR" sz="1400" dirty="0"/>
              <a:t>x34 &lt;= 6</a:t>
            </a:r>
          </a:p>
          <a:p>
            <a:r>
              <a:rPr lang="pt-BR" sz="1400" dirty="0"/>
              <a:t>x35 &lt;= 8</a:t>
            </a:r>
          </a:p>
          <a:p>
            <a:r>
              <a:rPr lang="pt-BR" sz="1400" dirty="0"/>
              <a:t>x36 &lt;= 5</a:t>
            </a:r>
          </a:p>
          <a:p>
            <a:r>
              <a:rPr lang="pt-BR" sz="1400" dirty="0"/>
              <a:t>x48 &lt;= 8</a:t>
            </a:r>
          </a:p>
          <a:p>
            <a:r>
              <a:rPr lang="pt-BR" sz="1400" dirty="0"/>
              <a:t>x56 &lt;= 7</a:t>
            </a:r>
          </a:p>
          <a:p>
            <a:r>
              <a:rPr lang="pt-BR" sz="1400" dirty="0"/>
              <a:t>x58 &lt;= 10</a:t>
            </a:r>
          </a:p>
          <a:p>
            <a:r>
              <a:rPr lang="pt-BR" sz="1400" dirty="0"/>
              <a:t>x59 &lt;= 20</a:t>
            </a:r>
          </a:p>
          <a:p>
            <a:r>
              <a:rPr lang="pt-BR" sz="1400" dirty="0"/>
              <a:t>x67 &lt;= 22</a:t>
            </a:r>
          </a:p>
          <a:p>
            <a:r>
              <a:rPr lang="pt-BR" sz="1400" dirty="0"/>
              <a:t>x7_10 &lt;= 9</a:t>
            </a:r>
          </a:p>
          <a:p>
            <a:r>
              <a:rPr lang="pt-BR" sz="1400" dirty="0"/>
              <a:t>x7_11 &lt;= 11</a:t>
            </a:r>
          </a:p>
          <a:p>
            <a:r>
              <a:rPr lang="pt-BR" sz="1400" dirty="0"/>
              <a:t>x8_9 &lt;= 7</a:t>
            </a:r>
          </a:p>
          <a:p>
            <a:r>
              <a:rPr lang="pt-BR" sz="1400" dirty="0"/>
              <a:t>x8_10 &lt;= 4</a:t>
            </a:r>
          </a:p>
          <a:p>
            <a:r>
              <a:rPr lang="pt-BR" sz="1400" dirty="0"/>
              <a:t>x9_10 &lt;= 7</a:t>
            </a:r>
          </a:p>
          <a:p>
            <a:r>
              <a:rPr lang="pt-BR" sz="1400" dirty="0"/>
              <a:t>x10_12 &lt;= 13</a:t>
            </a:r>
          </a:p>
          <a:p>
            <a:r>
              <a:rPr lang="pt-BR" sz="1400" dirty="0"/>
              <a:t>x11_12 &lt;= 11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BA160C6C-7F4B-B12D-E158-E9FC4CE8FBE1}"/>
              </a:ext>
            </a:extLst>
          </p:cNvPr>
          <p:cNvSpPr txBox="1"/>
          <p:nvPr/>
        </p:nvSpPr>
        <p:spPr>
          <a:xfrm>
            <a:off x="161387" y="92458"/>
            <a:ext cx="5106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Modelagem</a:t>
            </a:r>
          </a:p>
        </p:txBody>
      </p:sp>
    </p:spTree>
    <p:extLst>
      <p:ext uri="{BB962C8B-B14F-4D97-AF65-F5344CB8AC3E}">
        <p14:creationId xmlns:p14="http://schemas.microsoft.com/office/powerpoint/2010/main" val="108436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23EB6CF-0A7A-97EF-3AA7-483EC0613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770"/>
            <a:ext cx="12192000" cy="5150459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95ADD0D-0BEA-AEC5-3045-8D2BB60AA554}"/>
              </a:ext>
            </a:extLst>
          </p:cNvPr>
          <p:cNvCxnSpPr/>
          <p:nvPr/>
        </p:nvCxnSpPr>
        <p:spPr>
          <a:xfrm flipV="1">
            <a:off x="694944" y="2441448"/>
            <a:ext cx="1024128" cy="42976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AA35CDD-60FC-F79D-21B9-CA63CCF2A23E}"/>
              </a:ext>
            </a:extLst>
          </p:cNvPr>
          <p:cNvCxnSpPr>
            <a:cxnSpLocks/>
          </p:cNvCxnSpPr>
          <p:nvPr/>
        </p:nvCxnSpPr>
        <p:spPr>
          <a:xfrm>
            <a:off x="694944" y="3429000"/>
            <a:ext cx="1024128" cy="55778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5E1EA7F-6C70-460F-B318-45DC6288EC48}"/>
              </a:ext>
            </a:extLst>
          </p:cNvPr>
          <p:cNvCxnSpPr>
            <a:cxnSpLocks/>
          </p:cNvCxnSpPr>
          <p:nvPr/>
        </p:nvCxnSpPr>
        <p:spPr>
          <a:xfrm flipV="1">
            <a:off x="2313432" y="1417320"/>
            <a:ext cx="1700784" cy="73152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4C6513D-CE51-11C2-0031-BBFBBC7F838F}"/>
              </a:ext>
            </a:extLst>
          </p:cNvPr>
          <p:cNvCxnSpPr>
            <a:cxnSpLocks/>
          </p:cNvCxnSpPr>
          <p:nvPr/>
        </p:nvCxnSpPr>
        <p:spPr>
          <a:xfrm flipV="1">
            <a:off x="1984248" y="1682496"/>
            <a:ext cx="2139696" cy="216712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606254C0-C122-CAD5-0EB0-DBDB636712FA}"/>
              </a:ext>
            </a:extLst>
          </p:cNvPr>
          <p:cNvCxnSpPr>
            <a:cxnSpLocks/>
          </p:cNvCxnSpPr>
          <p:nvPr/>
        </p:nvCxnSpPr>
        <p:spPr>
          <a:xfrm flipV="1">
            <a:off x="2313432" y="3264408"/>
            <a:ext cx="1700784" cy="95097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605ABC8-89D3-C491-1A6E-473558B73C49}"/>
              </a:ext>
            </a:extLst>
          </p:cNvPr>
          <p:cNvCxnSpPr>
            <a:cxnSpLocks/>
          </p:cNvCxnSpPr>
          <p:nvPr/>
        </p:nvCxnSpPr>
        <p:spPr>
          <a:xfrm>
            <a:off x="2203704" y="4507992"/>
            <a:ext cx="1920240" cy="82296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F549B99E-0D84-3E43-B39A-909E799E96C8}"/>
              </a:ext>
            </a:extLst>
          </p:cNvPr>
          <p:cNvCxnSpPr>
            <a:cxnSpLocks/>
          </p:cNvCxnSpPr>
          <p:nvPr/>
        </p:nvCxnSpPr>
        <p:spPr>
          <a:xfrm>
            <a:off x="4352544" y="1792224"/>
            <a:ext cx="0" cy="107899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6006D267-BB9D-A511-5DD0-933EE3D12147}"/>
              </a:ext>
            </a:extLst>
          </p:cNvPr>
          <p:cNvCxnSpPr>
            <a:cxnSpLocks/>
          </p:cNvCxnSpPr>
          <p:nvPr/>
        </p:nvCxnSpPr>
        <p:spPr>
          <a:xfrm>
            <a:off x="4681728" y="1417320"/>
            <a:ext cx="215798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59E1DBA2-5FF7-F709-5F84-730753F8C079}"/>
              </a:ext>
            </a:extLst>
          </p:cNvPr>
          <p:cNvCxnSpPr>
            <a:cxnSpLocks/>
          </p:cNvCxnSpPr>
          <p:nvPr/>
        </p:nvCxnSpPr>
        <p:spPr>
          <a:xfrm flipV="1">
            <a:off x="4590288" y="1682496"/>
            <a:ext cx="2359152" cy="129844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805DBBEC-7957-48DA-5DB6-96026D8A3587}"/>
              </a:ext>
            </a:extLst>
          </p:cNvPr>
          <p:cNvCxnSpPr>
            <a:cxnSpLocks/>
          </p:cNvCxnSpPr>
          <p:nvPr/>
        </p:nvCxnSpPr>
        <p:spPr>
          <a:xfrm>
            <a:off x="4681728" y="3264408"/>
            <a:ext cx="2066544" cy="1005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188F16E-7982-CF8D-45D1-6A98AF39282E}"/>
              </a:ext>
            </a:extLst>
          </p:cNvPr>
          <p:cNvCxnSpPr>
            <a:cxnSpLocks/>
          </p:cNvCxnSpPr>
          <p:nvPr/>
        </p:nvCxnSpPr>
        <p:spPr>
          <a:xfrm>
            <a:off x="4352544" y="3657600"/>
            <a:ext cx="100584" cy="129844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B52FD634-B168-6B26-5AAD-60DAF14ABB6D}"/>
              </a:ext>
            </a:extLst>
          </p:cNvPr>
          <p:cNvCxnSpPr>
            <a:cxnSpLocks/>
          </p:cNvCxnSpPr>
          <p:nvPr/>
        </p:nvCxnSpPr>
        <p:spPr>
          <a:xfrm flipV="1">
            <a:off x="4791456" y="5239512"/>
            <a:ext cx="1856232" cy="9144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E8A3A438-3013-05DB-F779-B9043E1330F5}"/>
              </a:ext>
            </a:extLst>
          </p:cNvPr>
          <p:cNvCxnSpPr>
            <a:cxnSpLocks/>
          </p:cNvCxnSpPr>
          <p:nvPr/>
        </p:nvCxnSpPr>
        <p:spPr>
          <a:xfrm flipV="1">
            <a:off x="7178040" y="2350008"/>
            <a:ext cx="2615184" cy="260604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2DBD7988-B034-03FA-2B91-AB009F2F8FAB}"/>
              </a:ext>
            </a:extLst>
          </p:cNvPr>
          <p:cNvCxnSpPr>
            <a:cxnSpLocks/>
          </p:cNvCxnSpPr>
          <p:nvPr/>
        </p:nvCxnSpPr>
        <p:spPr>
          <a:xfrm flipV="1">
            <a:off x="7269480" y="4681728"/>
            <a:ext cx="2075688" cy="5577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D52D76FE-E171-BABB-7FE5-9B1ED4EFF67A}"/>
              </a:ext>
            </a:extLst>
          </p:cNvPr>
          <p:cNvCxnSpPr>
            <a:cxnSpLocks/>
          </p:cNvCxnSpPr>
          <p:nvPr/>
        </p:nvCxnSpPr>
        <p:spPr>
          <a:xfrm flipV="1">
            <a:off x="10140696" y="3511296"/>
            <a:ext cx="1161288" cy="88696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823E75E4-A74C-E6F5-3D29-36616390A102}"/>
              </a:ext>
            </a:extLst>
          </p:cNvPr>
          <p:cNvCxnSpPr>
            <a:cxnSpLocks/>
          </p:cNvCxnSpPr>
          <p:nvPr/>
        </p:nvCxnSpPr>
        <p:spPr>
          <a:xfrm flipV="1">
            <a:off x="7388352" y="2249424"/>
            <a:ext cx="2103120" cy="110642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7A037817-FEA3-72B6-D5B5-A85DE39952F6}"/>
              </a:ext>
            </a:extLst>
          </p:cNvPr>
          <p:cNvCxnSpPr>
            <a:cxnSpLocks/>
          </p:cNvCxnSpPr>
          <p:nvPr/>
        </p:nvCxnSpPr>
        <p:spPr>
          <a:xfrm>
            <a:off x="7498080" y="1417320"/>
            <a:ext cx="1847088" cy="53035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76EE9654-C488-A1F9-827F-DE64AF3C4F72}"/>
              </a:ext>
            </a:extLst>
          </p:cNvPr>
          <p:cNvCxnSpPr>
            <a:cxnSpLocks/>
          </p:cNvCxnSpPr>
          <p:nvPr/>
        </p:nvCxnSpPr>
        <p:spPr>
          <a:xfrm>
            <a:off x="10207752" y="2249424"/>
            <a:ext cx="1094232" cy="62179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1D47834E-2E3F-12C4-A34B-4822A977F2F1}"/>
              </a:ext>
            </a:extLst>
          </p:cNvPr>
          <p:cNvCxnSpPr>
            <a:cxnSpLocks/>
          </p:cNvCxnSpPr>
          <p:nvPr/>
        </p:nvCxnSpPr>
        <p:spPr>
          <a:xfrm flipV="1">
            <a:off x="7077456" y="1792224"/>
            <a:ext cx="100584" cy="118872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EB112CB6-A698-87BA-6E72-957F8680ED21}"/>
              </a:ext>
            </a:extLst>
          </p:cNvPr>
          <p:cNvSpPr txBox="1"/>
          <p:nvPr/>
        </p:nvSpPr>
        <p:spPr>
          <a:xfrm>
            <a:off x="9107424" y="164806"/>
            <a:ext cx="2557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Caminho: 1-2-4-9-10-12</a:t>
            </a:r>
          </a:p>
          <a:p>
            <a:r>
              <a:rPr lang="pt-BR" dirty="0"/>
              <a:t>Fluxo máximo: 4</a:t>
            </a:r>
          </a:p>
          <a:p>
            <a:r>
              <a:rPr lang="pt-BR" dirty="0"/>
              <a:t>Fluxo em 12: 4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24069E60-F0F3-F9E4-8186-0F1EFE6082FE}"/>
              </a:ext>
            </a:extLst>
          </p:cNvPr>
          <p:cNvSpPr txBox="1"/>
          <p:nvPr/>
        </p:nvSpPr>
        <p:spPr>
          <a:xfrm>
            <a:off x="1118366" y="261797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53BCFA9A-8662-DDD8-09E1-89FDDC099EA3}"/>
              </a:ext>
            </a:extLst>
          </p:cNvPr>
          <p:cNvSpPr txBox="1"/>
          <p:nvPr/>
        </p:nvSpPr>
        <p:spPr>
          <a:xfrm>
            <a:off x="3009775" y="181051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EE88FEFE-97A7-4BCB-92A4-148761E30386}"/>
              </a:ext>
            </a:extLst>
          </p:cNvPr>
          <p:cNvSpPr txBox="1"/>
          <p:nvPr/>
        </p:nvSpPr>
        <p:spPr>
          <a:xfrm>
            <a:off x="5283583" y="13954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9257FA4B-9ED4-D3EA-82C0-453E92376F5F}"/>
              </a:ext>
            </a:extLst>
          </p:cNvPr>
          <p:cNvSpPr txBox="1"/>
          <p:nvPr/>
        </p:nvSpPr>
        <p:spPr>
          <a:xfrm>
            <a:off x="8131814" y="16542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E0EA0C7C-7AAA-DE8D-1441-1E8D2F163A6C}"/>
              </a:ext>
            </a:extLst>
          </p:cNvPr>
          <p:cNvSpPr txBox="1"/>
          <p:nvPr/>
        </p:nvSpPr>
        <p:spPr>
          <a:xfrm>
            <a:off x="10506456" y="25018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C96DA8-078D-B99A-49FA-DA95D009A7BA}"/>
              </a:ext>
            </a:extLst>
          </p:cNvPr>
          <p:cNvSpPr txBox="1"/>
          <p:nvPr/>
        </p:nvSpPr>
        <p:spPr>
          <a:xfrm>
            <a:off x="2837688" y="11594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E1EBD28-010F-03AF-6AFC-2E86CD031EC0}"/>
              </a:ext>
            </a:extLst>
          </p:cNvPr>
          <p:cNvSpPr txBox="1"/>
          <p:nvPr/>
        </p:nvSpPr>
        <p:spPr>
          <a:xfrm>
            <a:off x="876425" y="20450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30C379E-A7B0-78F1-EDA3-5B02023B240F}"/>
              </a:ext>
            </a:extLst>
          </p:cNvPr>
          <p:cNvSpPr txBox="1"/>
          <p:nvPr/>
        </p:nvSpPr>
        <p:spPr>
          <a:xfrm>
            <a:off x="5271391" y="7508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3E8E6E6-F85F-59F7-6243-16E9280B1640}"/>
              </a:ext>
            </a:extLst>
          </p:cNvPr>
          <p:cNvSpPr txBox="1"/>
          <p:nvPr/>
        </p:nvSpPr>
        <p:spPr>
          <a:xfrm>
            <a:off x="8186678" y="10591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DBC6DEF-600F-DC26-67AD-9A1FC692D562}"/>
              </a:ext>
            </a:extLst>
          </p:cNvPr>
          <p:cNvSpPr txBox="1"/>
          <p:nvPr/>
        </p:nvSpPr>
        <p:spPr>
          <a:xfrm>
            <a:off x="10814554" y="182861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960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23EB6CF-0A7A-97EF-3AA7-483EC0613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770"/>
            <a:ext cx="12192000" cy="5150459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95ADD0D-0BEA-AEC5-3045-8D2BB60AA554}"/>
              </a:ext>
            </a:extLst>
          </p:cNvPr>
          <p:cNvCxnSpPr/>
          <p:nvPr/>
        </p:nvCxnSpPr>
        <p:spPr>
          <a:xfrm flipV="1">
            <a:off x="694944" y="2441448"/>
            <a:ext cx="1024128" cy="42976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AA35CDD-60FC-F79D-21B9-CA63CCF2A23E}"/>
              </a:ext>
            </a:extLst>
          </p:cNvPr>
          <p:cNvCxnSpPr>
            <a:cxnSpLocks/>
          </p:cNvCxnSpPr>
          <p:nvPr/>
        </p:nvCxnSpPr>
        <p:spPr>
          <a:xfrm>
            <a:off x="694944" y="3429000"/>
            <a:ext cx="1024128" cy="55778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5E1EA7F-6C70-460F-B318-45DC6288EC48}"/>
              </a:ext>
            </a:extLst>
          </p:cNvPr>
          <p:cNvCxnSpPr>
            <a:cxnSpLocks/>
          </p:cNvCxnSpPr>
          <p:nvPr/>
        </p:nvCxnSpPr>
        <p:spPr>
          <a:xfrm flipV="1">
            <a:off x="2313432" y="1417320"/>
            <a:ext cx="1700784" cy="73152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4C6513D-CE51-11C2-0031-BBFBBC7F838F}"/>
              </a:ext>
            </a:extLst>
          </p:cNvPr>
          <p:cNvCxnSpPr>
            <a:cxnSpLocks/>
          </p:cNvCxnSpPr>
          <p:nvPr/>
        </p:nvCxnSpPr>
        <p:spPr>
          <a:xfrm flipV="1">
            <a:off x="1984248" y="1682496"/>
            <a:ext cx="2139696" cy="216712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606254C0-C122-CAD5-0EB0-DBDB636712FA}"/>
              </a:ext>
            </a:extLst>
          </p:cNvPr>
          <p:cNvCxnSpPr>
            <a:cxnSpLocks/>
          </p:cNvCxnSpPr>
          <p:nvPr/>
        </p:nvCxnSpPr>
        <p:spPr>
          <a:xfrm flipV="1">
            <a:off x="2313432" y="3264408"/>
            <a:ext cx="1700784" cy="95097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605ABC8-89D3-C491-1A6E-473558B73C49}"/>
              </a:ext>
            </a:extLst>
          </p:cNvPr>
          <p:cNvCxnSpPr>
            <a:cxnSpLocks/>
          </p:cNvCxnSpPr>
          <p:nvPr/>
        </p:nvCxnSpPr>
        <p:spPr>
          <a:xfrm>
            <a:off x="2203704" y="4507992"/>
            <a:ext cx="1920240" cy="82296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F549B99E-0D84-3E43-B39A-909E799E96C8}"/>
              </a:ext>
            </a:extLst>
          </p:cNvPr>
          <p:cNvCxnSpPr>
            <a:cxnSpLocks/>
          </p:cNvCxnSpPr>
          <p:nvPr/>
        </p:nvCxnSpPr>
        <p:spPr>
          <a:xfrm>
            <a:off x="4352544" y="1792224"/>
            <a:ext cx="0" cy="107899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6006D267-BB9D-A511-5DD0-933EE3D12147}"/>
              </a:ext>
            </a:extLst>
          </p:cNvPr>
          <p:cNvCxnSpPr>
            <a:cxnSpLocks/>
          </p:cNvCxnSpPr>
          <p:nvPr/>
        </p:nvCxnSpPr>
        <p:spPr>
          <a:xfrm>
            <a:off x="4681728" y="1417320"/>
            <a:ext cx="215798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59E1DBA2-5FF7-F709-5F84-730753F8C079}"/>
              </a:ext>
            </a:extLst>
          </p:cNvPr>
          <p:cNvCxnSpPr>
            <a:cxnSpLocks/>
          </p:cNvCxnSpPr>
          <p:nvPr/>
        </p:nvCxnSpPr>
        <p:spPr>
          <a:xfrm flipV="1">
            <a:off x="4590288" y="1682496"/>
            <a:ext cx="2359152" cy="129844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805DBBEC-7957-48DA-5DB6-96026D8A3587}"/>
              </a:ext>
            </a:extLst>
          </p:cNvPr>
          <p:cNvCxnSpPr>
            <a:cxnSpLocks/>
          </p:cNvCxnSpPr>
          <p:nvPr/>
        </p:nvCxnSpPr>
        <p:spPr>
          <a:xfrm>
            <a:off x="4681728" y="3264408"/>
            <a:ext cx="2066544" cy="1005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188F16E-7982-CF8D-45D1-6A98AF39282E}"/>
              </a:ext>
            </a:extLst>
          </p:cNvPr>
          <p:cNvCxnSpPr>
            <a:cxnSpLocks/>
          </p:cNvCxnSpPr>
          <p:nvPr/>
        </p:nvCxnSpPr>
        <p:spPr>
          <a:xfrm>
            <a:off x="4352544" y="3657600"/>
            <a:ext cx="100584" cy="129844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B52FD634-B168-6B26-5AAD-60DAF14ABB6D}"/>
              </a:ext>
            </a:extLst>
          </p:cNvPr>
          <p:cNvCxnSpPr>
            <a:cxnSpLocks/>
          </p:cNvCxnSpPr>
          <p:nvPr/>
        </p:nvCxnSpPr>
        <p:spPr>
          <a:xfrm flipV="1">
            <a:off x="4791456" y="5239512"/>
            <a:ext cx="1856232" cy="9144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E8A3A438-3013-05DB-F779-B9043E1330F5}"/>
              </a:ext>
            </a:extLst>
          </p:cNvPr>
          <p:cNvCxnSpPr>
            <a:cxnSpLocks/>
          </p:cNvCxnSpPr>
          <p:nvPr/>
        </p:nvCxnSpPr>
        <p:spPr>
          <a:xfrm flipV="1">
            <a:off x="7178040" y="2350008"/>
            <a:ext cx="2615184" cy="260604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2DBD7988-B034-03FA-2B91-AB009F2F8FAB}"/>
              </a:ext>
            </a:extLst>
          </p:cNvPr>
          <p:cNvCxnSpPr>
            <a:cxnSpLocks/>
          </p:cNvCxnSpPr>
          <p:nvPr/>
        </p:nvCxnSpPr>
        <p:spPr>
          <a:xfrm flipV="1">
            <a:off x="7269480" y="4681728"/>
            <a:ext cx="2075688" cy="5577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D52D76FE-E171-BABB-7FE5-9B1ED4EFF67A}"/>
              </a:ext>
            </a:extLst>
          </p:cNvPr>
          <p:cNvCxnSpPr>
            <a:cxnSpLocks/>
          </p:cNvCxnSpPr>
          <p:nvPr/>
        </p:nvCxnSpPr>
        <p:spPr>
          <a:xfrm flipV="1">
            <a:off x="10140696" y="3511296"/>
            <a:ext cx="1161288" cy="88696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823E75E4-A74C-E6F5-3D29-36616390A102}"/>
              </a:ext>
            </a:extLst>
          </p:cNvPr>
          <p:cNvCxnSpPr>
            <a:cxnSpLocks/>
          </p:cNvCxnSpPr>
          <p:nvPr/>
        </p:nvCxnSpPr>
        <p:spPr>
          <a:xfrm flipV="1">
            <a:off x="7388352" y="2249424"/>
            <a:ext cx="2103120" cy="110642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7A037817-FEA3-72B6-D5B5-A85DE39952F6}"/>
              </a:ext>
            </a:extLst>
          </p:cNvPr>
          <p:cNvCxnSpPr>
            <a:cxnSpLocks/>
          </p:cNvCxnSpPr>
          <p:nvPr/>
        </p:nvCxnSpPr>
        <p:spPr>
          <a:xfrm>
            <a:off x="7498080" y="1417320"/>
            <a:ext cx="1847088" cy="53035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76EE9654-C488-A1F9-827F-DE64AF3C4F72}"/>
              </a:ext>
            </a:extLst>
          </p:cNvPr>
          <p:cNvCxnSpPr>
            <a:cxnSpLocks/>
          </p:cNvCxnSpPr>
          <p:nvPr/>
        </p:nvCxnSpPr>
        <p:spPr>
          <a:xfrm>
            <a:off x="10207752" y="2249424"/>
            <a:ext cx="1094232" cy="62179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1D47834E-2E3F-12C4-A34B-4822A977F2F1}"/>
              </a:ext>
            </a:extLst>
          </p:cNvPr>
          <p:cNvCxnSpPr>
            <a:cxnSpLocks/>
          </p:cNvCxnSpPr>
          <p:nvPr/>
        </p:nvCxnSpPr>
        <p:spPr>
          <a:xfrm flipV="1">
            <a:off x="7077456" y="1792224"/>
            <a:ext cx="100584" cy="118872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EB112CB6-A698-87BA-6E72-957F8680ED21}"/>
              </a:ext>
            </a:extLst>
          </p:cNvPr>
          <p:cNvSpPr txBox="1"/>
          <p:nvPr/>
        </p:nvSpPr>
        <p:spPr>
          <a:xfrm>
            <a:off x="9107424" y="164806"/>
            <a:ext cx="2750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Caminho: 1-3-5-6-7-11-12</a:t>
            </a:r>
          </a:p>
          <a:p>
            <a:r>
              <a:rPr lang="pt-BR" dirty="0"/>
              <a:t>Fluxo máximo: 6</a:t>
            </a:r>
          </a:p>
          <a:p>
            <a:r>
              <a:rPr lang="pt-BR" dirty="0"/>
              <a:t>Fluxo em 12: 4+6=10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24069E60-F0F3-F9E4-8186-0F1EFE6082FE}"/>
              </a:ext>
            </a:extLst>
          </p:cNvPr>
          <p:cNvSpPr txBox="1"/>
          <p:nvPr/>
        </p:nvSpPr>
        <p:spPr>
          <a:xfrm>
            <a:off x="1118366" y="261797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53BCFA9A-8662-DDD8-09E1-89FDDC099EA3}"/>
              </a:ext>
            </a:extLst>
          </p:cNvPr>
          <p:cNvSpPr txBox="1"/>
          <p:nvPr/>
        </p:nvSpPr>
        <p:spPr>
          <a:xfrm>
            <a:off x="3009775" y="181051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EE88FEFE-97A7-4BCB-92A4-148761E30386}"/>
              </a:ext>
            </a:extLst>
          </p:cNvPr>
          <p:cNvSpPr txBox="1"/>
          <p:nvPr/>
        </p:nvSpPr>
        <p:spPr>
          <a:xfrm>
            <a:off x="5283583" y="13954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9257FA4B-9ED4-D3EA-82C0-453E92376F5F}"/>
              </a:ext>
            </a:extLst>
          </p:cNvPr>
          <p:cNvSpPr txBox="1"/>
          <p:nvPr/>
        </p:nvSpPr>
        <p:spPr>
          <a:xfrm>
            <a:off x="8131814" y="16542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E0EA0C7C-7AAA-DE8D-1441-1E8D2F163A6C}"/>
              </a:ext>
            </a:extLst>
          </p:cNvPr>
          <p:cNvSpPr txBox="1"/>
          <p:nvPr/>
        </p:nvSpPr>
        <p:spPr>
          <a:xfrm>
            <a:off x="10506456" y="25018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C96DA8-078D-B99A-49FA-DA95D009A7BA}"/>
              </a:ext>
            </a:extLst>
          </p:cNvPr>
          <p:cNvSpPr txBox="1"/>
          <p:nvPr/>
        </p:nvSpPr>
        <p:spPr>
          <a:xfrm>
            <a:off x="2837688" y="11594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E1EBD28-010F-03AF-6AFC-2E86CD031EC0}"/>
              </a:ext>
            </a:extLst>
          </p:cNvPr>
          <p:cNvSpPr txBox="1"/>
          <p:nvPr/>
        </p:nvSpPr>
        <p:spPr>
          <a:xfrm>
            <a:off x="876425" y="20450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30C379E-A7B0-78F1-EDA3-5B02023B240F}"/>
              </a:ext>
            </a:extLst>
          </p:cNvPr>
          <p:cNvSpPr txBox="1"/>
          <p:nvPr/>
        </p:nvSpPr>
        <p:spPr>
          <a:xfrm>
            <a:off x="5271391" y="7508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3E8E6E6-F85F-59F7-6243-16E9280B1640}"/>
              </a:ext>
            </a:extLst>
          </p:cNvPr>
          <p:cNvSpPr txBox="1"/>
          <p:nvPr/>
        </p:nvSpPr>
        <p:spPr>
          <a:xfrm>
            <a:off x="8186678" y="10591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DBC6DEF-600F-DC26-67AD-9A1FC692D562}"/>
              </a:ext>
            </a:extLst>
          </p:cNvPr>
          <p:cNvSpPr txBox="1"/>
          <p:nvPr/>
        </p:nvSpPr>
        <p:spPr>
          <a:xfrm>
            <a:off x="10814554" y="182861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A6E7D7-C6AA-ECA2-9821-7162E4699959}"/>
              </a:ext>
            </a:extLst>
          </p:cNvPr>
          <p:cNvSpPr txBox="1"/>
          <p:nvPr/>
        </p:nvSpPr>
        <p:spPr>
          <a:xfrm>
            <a:off x="1046926" y="317118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92A00BA-E0E4-47DC-6A93-6A769C8BBB6C}"/>
              </a:ext>
            </a:extLst>
          </p:cNvPr>
          <p:cNvSpPr txBox="1"/>
          <p:nvPr/>
        </p:nvSpPr>
        <p:spPr>
          <a:xfrm>
            <a:off x="3092071" y="32334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B07D37D-E5B2-3E94-F9F2-3D6A4DB099A5}"/>
              </a:ext>
            </a:extLst>
          </p:cNvPr>
          <p:cNvSpPr txBox="1"/>
          <p:nvPr/>
        </p:nvSpPr>
        <p:spPr>
          <a:xfrm>
            <a:off x="4632835" y="40859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C6BF7C8-2345-2B71-996A-DFAA53749725}"/>
              </a:ext>
            </a:extLst>
          </p:cNvPr>
          <p:cNvSpPr txBox="1"/>
          <p:nvPr/>
        </p:nvSpPr>
        <p:spPr>
          <a:xfrm>
            <a:off x="5461766" y="46506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C518E6C-51B2-53F6-5573-92CE4172EA13}"/>
              </a:ext>
            </a:extLst>
          </p:cNvPr>
          <p:cNvSpPr txBox="1"/>
          <p:nvPr/>
        </p:nvSpPr>
        <p:spPr>
          <a:xfrm>
            <a:off x="7999226" y="523951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22F32AD-3AF8-B395-B07E-A1F321C3DFF1}"/>
              </a:ext>
            </a:extLst>
          </p:cNvPr>
          <p:cNvSpPr txBox="1"/>
          <p:nvPr/>
        </p:nvSpPr>
        <p:spPr>
          <a:xfrm>
            <a:off x="10768584" y="42135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9184E68-8380-ED9C-B630-E515A58E640B}"/>
              </a:ext>
            </a:extLst>
          </p:cNvPr>
          <p:cNvSpPr txBox="1"/>
          <p:nvPr/>
        </p:nvSpPr>
        <p:spPr>
          <a:xfrm>
            <a:off x="876425" y="36762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788AFEB-12A5-3741-65B7-6603870ACD91}"/>
              </a:ext>
            </a:extLst>
          </p:cNvPr>
          <p:cNvSpPr txBox="1"/>
          <p:nvPr/>
        </p:nvSpPr>
        <p:spPr>
          <a:xfrm>
            <a:off x="3055808" y="37377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179D6E9-820A-37E6-B2E3-D0ACC57C3E4F}"/>
              </a:ext>
            </a:extLst>
          </p:cNvPr>
          <p:cNvSpPr txBox="1"/>
          <p:nvPr/>
        </p:nvSpPr>
        <p:spPr>
          <a:xfrm>
            <a:off x="4084195" y="40848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E60D30F-0247-C2A3-D0B9-28F29F70AEFE}"/>
              </a:ext>
            </a:extLst>
          </p:cNvPr>
          <p:cNvSpPr txBox="1"/>
          <p:nvPr/>
        </p:nvSpPr>
        <p:spPr>
          <a:xfrm>
            <a:off x="5475482" y="527846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AF58584-33A3-B307-AD97-B2751A15E94E}"/>
              </a:ext>
            </a:extLst>
          </p:cNvPr>
          <p:cNvSpPr txBox="1"/>
          <p:nvPr/>
        </p:nvSpPr>
        <p:spPr>
          <a:xfrm>
            <a:off x="7977765" y="46177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F28B048-9316-996C-AC41-A31B93556531}"/>
              </a:ext>
            </a:extLst>
          </p:cNvPr>
          <p:cNvSpPr txBox="1"/>
          <p:nvPr/>
        </p:nvSpPr>
        <p:spPr>
          <a:xfrm>
            <a:off x="10502740" y="358544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6621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23EB6CF-0A7A-97EF-3AA7-483EC0613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770"/>
            <a:ext cx="12192000" cy="5150459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95ADD0D-0BEA-AEC5-3045-8D2BB60AA554}"/>
              </a:ext>
            </a:extLst>
          </p:cNvPr>
          <p:cNvCxnSpPr/>
          <p:nvPr/>
        </p:nvCxnSpPr>
        <p:spPr>
          <a:xfrm flipV="1">
            <a:off x="694944" y="2441448"/>
            <a:ext cx="1024128" cy="42976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AA35CDD-60FC-F79D-21B9-CA63CCF2A23E}"/>
              </a:ext>
            </a:extLst>
          </p:cNvPr>
          <p:cNvCxnSpPr>
            <a:cxnSpLocks/>
          </p:cNvCxnSpPr>
          <p:nvPr/>
        </p:nvCxnSpPr>
        <p:spPr>
          <a:xfrm>
            <a:off x="694944" y="3429000"/>
            <a:ext cx="1024128" cy="55778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5E1EA7F-6C70-460F-B318-45DC6288EC48}"/>
              </a:ext>
            </a:extLst>
          </p:cNvPr>
          <p:cNvCxnSpPr>
            <a:cxnSpLocks/>
          </p:cNvCxnSpPr>
          <p:nvPr/>
        </p:nvCxnSpPr>
        <p:spPr>
          <a:xfrm flipV="1">
            <a:off x="2313432" y="1417320"/>
            <a:ext cx="1700784" cy="73152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4C6513D-CE51-11C2-0031-BBFBBC7F838F}"/>
              </a:ext>
            </a:extLst>
          </p:cNvPr>
          <p:cNvCxnSpPr>
            <a:cxnSpLocks/>
          </p:cNvCxnSpPr>
          <p:nvPr/>
        </p:nvCxnSpPr>
        <p:spPr>
          <a:xfrm flipV="1">
            <a:off x="1984248" y="1682496"/>
            <a:ext cx="2139696" cy="216712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606254C0-C122-CAD5-0EB0-DBDB636712FA}"/>
              </a:ext>
            </a:extLst>
          </p:cNvPr>
          <p:cNvCxnSpPr>
            <a:cxnSpLocks/>
          </p:cNvCxnSpPr>
          <p:nvPr/>
        </p:nvCxnSpPr>
        <p:spPr>
          <a:xfrm flipV="1">
            <a:off x="2313432" y="3264408"/>
            <a:ext cx="1700784" cy="95097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605ABC8-89D3-C491-1A6E-473558B73C49}"/>
              </a:ext>
            </a:extLst>
          </p:cNvPr>
          <p:cNvCxnSpPr>
            <a:cxnSpLocks/>
          </p:cNvCxnSpPr>
          <p:nvPr/>
        </p:nvCxnSpPr>
        <p:spPr>
          <a:xfrm>
            <a:off x="2203704" y="4507992"/>
            <a:ext cx="1920240" cy="82296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F549B99E-0D84-3E43-B39A-909E799E96C8}"/>
              </a:ext>
            </a:extLst>
          </p:cNvPr>
          <p:cNvCxnSpPr>
            <a:cxnSpLocks/>
          </p:cNvCxnSpPr>
          <p:nvPr/>
        </p:nvCxnSpPr>
        <p:spPr>
          <a:xfrm>
            <a:off x="4352544" y="1792224"/>
            <a:ext cx="0" cy="107899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6006D267-BB9D-A511-5DD0-933EE3D12147}"/>
              </a:ext>
            </a:extLst>
          </p:cNvPr>
          <p:cNvCxnSpPr>
            <a:cxnSpLocks/>
          </p:cNvCxnSpPr>
          <p:nvPr/>
        </p:nvCxnSpPr>
        <p:spPr>
          <a:xfrm>
            <a:off x="4681728" y="1417320"/>
            <a:ext cx="215798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59E1DBA2-5FF7-F709-5F84-730753F8C079}"/>
              </a:ext>
            </a:extLst>
          </p:cNvPr>
          <p:cNvCxnSpPr>
            <a:cxnSpLocks/>
          </p:cNvCxnSpPr>
          <p:nvPr/>
        </p:nvCxnSpPr>
        <p:spPr>
          <a:xfrm flipV="1">
            <a:off x="4590288" y="1682496"/>
            <a:ext cx="2359152" cy="129844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805DBBEC-7957-48DA-5DB6-96026D8A3587}"/>
              </a:ext>
            </a:extLst>
          </p:cNvPr>
          <p:cNvCxnSpPr>
            <a:cxnSpLocks/>
          </p:cNvCxnSpPr>
          <p:nvPr/>
        </p:nvCxnSpPr>
        <p:spPr>
          <a:xfrm>
            <a:off x="4681728" y="3264408"/>
            <a:ext cx="2066544" cy="1005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188F16E-7982-CF8D-45D1-6A98AF39282E}"/>
              </a:ext>
            </a:extLst>
          </p:cNvPr>
          <p:cNvCxnSpPr>
            <a:cxnSpLocks/>
          </p:cNvCxnSpPr>
          <p:nvPr/>
        </p:nvCxnSpPr>
        <p:spPr>
          <a:xfrm>
            <a:off x="4352544" y="3657600"/>
            <a:ext cx="100584" cy="129844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B52FD634-B168-6B26-5AAD-60DAF14ABB6D}"/>
              </a:ext>
            </a:extLst>
          </p:cNvPr>
          <p:cNvCxnSpPr>
            <a:cxnSpLocks/>
          </p:cNvCxnSpPr>
          <p:nvPr/>
        </p:nvCxnSpPr>
        <p:spPr>
          <a:xfrm flipV="1">
            <a:off x="4791456" y="5239512"/>
            <a:ext cx="1856232" cy="9144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E8A3A438-3013-05DB-F779-B9043E1330F5}"/>
              </a:ext>
            </a:extLst>
          </p:cNvPr>
          <p:cNvCxnSpPr>
            <a:cxnSpLocks/>
          </p:cNvCxnSpPr>
          <p:nvPr/>
        </p:nvCxnSpPr>
        <p:spPr>
          <a:xfrm flipV="1">
            <a:off x="7178040" y="2350008"/>
            <a:ext cx="2615184" cy="260604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2DBD7988-B034-03FA-2B91-AB009F2F8FAB}"/>
              </a:ext>
            </a:extLst>
          </p:cNvPr>
          <p:cNvCxnSpPr>
            <a:cxnSpLocks/>
          </p:cNvCxnSpPr>
          <p:nvPr/>
        </p:nvCxnSpPr>
        <p:spPr>
          <a:xfrm flipV="1">
            <a:off x="7269480" y="4681728"/>
            <a:ext cx="2075688" cy="5577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D52D76FE-E171-BABB-7FE5-9B1ED4EFF67A}"/>
              </a:ext>
            </a:extLst>
          </p:cNvPr>
          <p:cNvCxnSpPr>
            <a:cxnSpLocks/>
          </p:cNvCxnSpPr>
          <p:nvPr/>
        </p:nvCxnSpPr>
        <p:spPr>
          <a:xfrm flipV="1">
            <a:off x="10140696" y="3511296"/>
            <a:ext cx="1161288" cy="88696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823E75E4-A74C-E6F5-3D29-36616390A102}"/>
              </a:ext>
            </a:extLst>
          </p:cNvPr>
          <p:cNvCxnSpPr>
            <a:cxnSpLocks/>
          </p:cNvCxnSpPr>
          <p:nvPr/>
        </p:nvCxnSpPr>
        <p:spPr>
          <a:xfrm flipV="1">
            <a:off x="7388352" y="2249424"/>
            <a:ext cx="2103120" cy="110642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7A037817-FEA3-72B6-D5B5-A85DE39952F6}"/>
              </a:ext>
            </a:extLst>
          </p:cNvPr>
          <p:cNvCxnSpPr>
            <a:cxnSpLocks/>
          </p:cNvCxnSpPr>
          <p:nvPr/>
        </p:nvCxnSpPr>
        <p:spPr>
          <a:xfrm>
            <a:off x="7498080" y="1417320"/>
            <a:ext cx="1847088" cy="53035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76EE9654-C488-A1F9-827F-DE64AF3C4F72}"/>
              </a:ext>
            </a:extLst>
          </p:cNvPr>
          <p:cNvCxnSpPr>
            <a:cxnSpLocks/>
          </p:cNvCxnSpPr>
          <p:nvPr/>
        </p:nvCxnSpPr>
        <p:spPr>
          <a:xfrm>
            <a:off x="10207752" y="2249424"/>
            <a:ext cx="1094232" cy="62179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1D47834E-2E3F-12C4-A34B-4822A977F2F1}"/>
              </a:ext>
            </a:extLst>
          </p:cNvPr>
          <p:cNvCxnSpPr>
            <a:cxnSpLocks/>
          </p:cNvCxnSpPr>
          <p:nvPr/>
        </p:nvCxnSpPr>
        <p:spPr>
          <a:xfrm flipV="1">
            <a:off x="7077456" y="1792224"/>
            <a:ext cx="100584" cy="118872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EB112CB6-A698-87BA-6E72-957F8680ED21}"/>
              </a:ext>
            </a:extLst>
          </p:cNvPr>
          <p:cNvSpPr txBox="1"/>
          <p:nvPr/>
        </p:nvSpPr>
        <p:spPr>
          <a:xfrm>
            <a:off x="9107424" y="164806"/>
            <a:ext cx="2548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Caminho: 1-3-6-7-10-12</a:t>
            </a:r>
          </a:p>
          <a:p>
            <a:r>
              <a:rPr lang="pt-BR" dirty="0"/>
              <a:t>Fluxo máximo: 1</a:t>
            </a:r>
          </a:p>
          <a:p>
            <a:r>
              <a:rPr lang="pt-BR" dirty="0"/>
              <a:t>Fluxo em 12: 4+6+1=11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24069E60-F0F3-F9E4-8186-0F1EFE6082FE}"/>
              </a:ext>
            </a:extLst>
          </p:cNvPr>
          <p:cNvSpPr txBox="1"/>
          <p:nvPr/>
        </p:nvSpPr>
        <p:spPr>
          <a:xfrm>
            <a:off x="1118366" y="261797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53BCFA9A-8662-DDD8-09E1-89FDDC099EA3}"/>
              </a:ext>
            </a:extLst>
          </p:cNvPr>
          <p:cNvSpPr txBox="1"/>
          <p:nvPr/>
        </p:nvSpPr>
        <p:spPr>
          <a:xfrm>
            <a:off x="3009775" y="181051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EE88FEFE-97A7-4BCB-92A4-148761E30386}"/>
              </a:ext>
            </a:extLst>
          </p:cNvPr>
          <p:cNvSpPr txBox="1"/>
          <p:nvPr/>
        </p:nvSpPr>
        <p:spPr>
          <a:xfrm>
            <a:off x="5283583" y="13954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9257FA4B-9ED4-D3EA-82C0-453E92376F5F}"/>
              </a:ext>
            </a:extLst>
          </p:cNvPr>
          <p:cNvSpPr txBox="1"/>
          <p:nvPr/>
        </p:nvSpPr>
        <p:spPr>
          <a:xfrm>
            <a:off x="8131814" y="16542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E0EA0C7C-7AAA-DE8D-1441-1E8D2F163A6C}"/>
              </a:ext>
            </a:extLst>
          </p:cNvPr>
          <p:cNvSpPr txBox="1"/>
          <p:nvPr/>
        </p:nvSpPr>
        <p:spPr>
          <a:xfrm>
            <a:off x="10506456" y="25018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C96DA8-078D-B99A-49FA-DA95D009A7BA}"/>
              </a:ext>
            </a:extLst>
          </p:cNvPr>
          <p:cNvSpPr txBox="1"/>
          <p:nvPr/>
        </p:nvSpPr>
        <p:spPr>
          <a:xfrm>
            <a:off x="2837688" y="11594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E1EBD28-010F-03AF-6AFC-2E86CD031EC0}"/>
              </a:ext>
            </a:extLst>
          </p:cNvPr>
          <p:cNvSpPr txBox="1"/>
          <p:nvPr/>
        </p:nvSpPr>
        <p:spPr>
          <a:xfrm>
            <a:off x="876425" y="20450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30C379E-A7B0-78F1-EDA3-5B02023B240F}"/>
              </a:ext>
            </a:extLst>
          </p:cNvPr>
          <p:cNvSpPr txBox="1"/>
          <p:nvPr/>
        </p:nvSpPr>
        <p:spPr>
          <a:xfrm>
            <a:off x="5271391" y="7508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3E8E6E6-F85F-59F7-6243-16E9280B1640}"/>
              </a:ext>
            </a:extLst>
          </p:cNvPr>
          <p:cNvSpPr txBox="1"/>
          <p:nvPr/>
        </p:nvSpPr>
        <p:spPr>
          <a:xfrm>
            <a:off x="8186678" y="10591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DBC6DEF-600F-DC26-67AD-9A1FC692D562}"/>
              </a:ext>
            </a:extLst>
          </p:cNvPr>
          <p:cNvSpPr txBox="1"/>
          <p:nvPr/>
        </p:nvSpPr>
        <p:spPr>
          <a:xfrm>
            <a:off x="10814554" y="182861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A6E7D7-C6AA-ECA2-9821-7162E4699959}"/>
              </a:ext>
            </a:extLst>
          </p:cNvPr>
          <p:cNvSpPr txBox="1"/>
          <p:nvPr/>
        </p:nvSpPr>
        <p:spPr>
          <a:xfrm>
            <a:off x="1046926" y="317118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92A00BA-E0E4-47DC-6A93-6A769C8BBB6C}"/>
              </a:ext>
            </a:extLst>
          </p:cNvPr>
          <p:cNvSpPr txBox="1"/>
          <p:nvPr/>
        </p:nvSpPr>
        <p:spPr>
          <a:xfrm>
            <a:off x="3092071" y="32334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B07D37D-E5B2-3E94-F9F2-3D6A4DB099A5}"/>
              </a:ext>
            </a:extLst>
          </p:cNvPr>
          <p:cNvSpPr txBox="1"/>
          <p:nvPr/>
        </p:nvSpPr>
        <p:spPr>
          <a:xfrm>
            <a:off x="4632835" y="40859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C6BF7C8-2345-2B71-996A-DFAA53749725}"/>
              </a:ext>
            </a:extLst>
          </p:cNvPr>
          <p:cNvSpPr txBox="1"/>
          <p:nvPr/>
        </p:nvSpPr>
        <p:spPr>
          <a:xfrm>
            <a:off x="5461766" y="46506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C518E6C-51B2-53F6-5573-92CE4172EA13}"/>
              </a:ext>
            </a:extLst>
          </p:cNvPr>
          <p:cNvSpPr txBox="1"/>
          <p:nvPr/>
        </p:nvSpPr>
        <p:spPr>
          <a:xfrm>
            <a:off x="7999226" y="523951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22F32AD-3AF8-B395-B07E-A1F321C3DFF1}"/>
              </a:ext>
            </a:extLst>
          </p:cNvPr>
          <p:cNvSpPr txBox="1"/>
          <p:nvPr/>
        </p:nvSpPr>
        <p:spPr>
          <a:xfrm>
            <a:off x="10768584" y="42135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9184E68-8380-ED9C-B630-E515A58E640B}"/>
              </a:ext>
            </a:extLst>
          </p:cNvPr>
          <p:cNvSpPr txBox="1"/>
          <p:nvPr/>
        </p:nvSpPr>
        <p:spPr>
          <a:xfrm>
            <a:off x="876425" y="36762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788AFEB-12A5-3741-65B7-6603870ACD91}"/>
              </a:ext>
            </a:extLst>
          </p:cNvPr>
          <p:cNvSpPr txBox="1"/>
          <p:nvPr/>
        </p:nvSpPr>
        <p:spPr>
          <a:xfrm>
            <a:off x="3055808" y="37377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179D6E9-820A-37E6-B2E3-D0ACC57C3E4F}"/>
              </a:ext>
            </a:extLst>
          </p:cNvPr>
          <p:cNvSpPr txBox="1"/>
          <p:nvPr/>
        </p:nvSpPr>
        <p:spPr>
          <a:xfrm>
            <a:off x="4084195" y="40848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E60D30F-0247-C2A3-D0B9-28F29F70AEFE}"/>
              </a:ext>
            </a:extLst>
          </p:cNvPr>
          <p:cNvSpPr txBox="1"/>
          <p:nvPr/>
        </p:nvSpPr>
        <p:spPr>
          <a:xfrm>
            <a:off x="5475482" y="527846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AF58584-33A3-B307-AD97-B2751A15E94E}"/>
              </a:ext>
            </a:extLst>
          </p:cNvPr>
          <p:cNvSpPr txBox="1"/>
          <p:nvPr/>
        </p:nvSpPr>
        <p:spPr>
          <a:xfrm>
            <a:off x="7977765" y="46177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F28B048-9316-996C-AC41-A31B93556531}"/>
              </a:ext>
            </a:extLst>
          </p:cNvPr>
          <p:cNvSpPr txBox="1"/>
          <p:nvPr/>
        </p:nvSpPr>
        <p:spPr>
          <a:xfrm>
            <a:off x="10502740" y="358544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DFF38B-86FB-EEED-FBB1-322F5E8BABEE}"/>
              </a:ext>
            </a:extLst>
          </p:cNvPr>
          <p:cNvSpPr txBox="1"/>
          <p:nvPr/>
        </p:nvSpPr>
        <p:spPr>
          <a:xfrm>
            <a:off x="3035808" y="49423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665F906-5996-3438-53DB-15A66B920C75}"/>
              </a:ext>
            </a:extLst>
          </p:cNvPr>
          <p:cNvSpPr txBox="1"/>
          <p:nvPr/>
        </p:nvSpPr>
        <p:spPr>
          <a:xfrm>
            <a:off x="3111215" y="433982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81EEF3A-4CE5-B2C1-3980-1BEECAFB9DD3}"/>
              </a:ext>
            </a:extLst>
          </p:cNvPr>
          <p:cNvSpPr txBox="1"/>
          <p:nvPr/>
        </p:nvSpPr>
        <p:spPr>
          <a:xfrm>
            <a:off x="7983736" y="30855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47195E1-316D-ACC0-FFF9-1B03F0C98C2C}"/>
              </a:ext>
            </a:extLst>
          </p:cNvPr>
          <p:cNvSpPr txBox="1"/>
          <p:nvPr/>
        </p:nvSpPr>
        <p:spPr>
          <a:xfrm>
            <a:off x="8340727" y="360195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6451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23EB6CF-0A7A-97EF-3AA7-483EC0613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770"/>
            <a:ext cx="12192000" cy="5150459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95ADD0D-0BEA-AEC5-3045-8D2BB60AA554}"/>
              </a:ext>
            </a:extLst>
          </p:cNvPr>
          <p:cNvCxnSpPr/>
          <p:nvPr/>
        </p:nvCxnSpPr>
        <p:spPr>
          <a:xfrm flipV="1">
            <a:off x="694944" y="2441448"/>
            <a:ext cx="1024128" cy="42976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AA35CDD-60FC-F79D-21B9-CA63CCF2A23E}"/>
              </a:ext>
            </a:extLst>
          </p:cNvPr>
          <p:cNvCxnSpPr>
            <a:cxnSpLocks/>
          </p:cNvCxnSpPr>
          <p:nvPr/>
        </p:nvCxnSpPr>
        <p:spPr>
          <a:xfrm>
            <a:off x="694944" y="3429000"/>
            <a:ext cx="1024128" cy="55778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5E1EA7F-6C70-460F-B318-45DC6288EC48}"/>
              </a:ext>
            </a:extLst>
          </p:cNvPr>
          <p:cNvCxnSpPr>
            <a:cxnSpLocks/>
          </p:cNvCxnSpPr>
          <p:nvPr/>
        </p:nvCxnSpPr>
        <p:spPr>
          <a:xfrm flipV="1">
            <a:off x="2313432" y="1417320"/>
            <a:ext cx="1700784" cy="73152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4C6513D-CE51-11C2-0031-BBFBBC7F838F}"/>
              </a:ext>
            </a:extLst>
          </p:cNvPr>
          <p:cNvCxnSpPr>
            <a:cxnSpLocks/>
          </p:cNvCxnSpPr>
          <p:nvPr/>
        </p:nvCxnSpPr>
        <p:spPr>
          <a:xfrm flipV="1">
            <a:off x="1984248" y="1682496"/>
            <a:ext cx="2139696" cy="216712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606254C0-C122-CAD5-0EB0-DBDB636712FA}"/>
              </a:ext>
            </a:extLst>
          </p:cNvPr>
          <p:cNvCxnSpPr>
            <a:cxnSpLocks/>
          </p:cNvCxnSpPr>
          <p:nvPr/>
        </p:nvCxnSpPr>
        <p:spPr>
          <a:xfrm flipV="1">
            <a:off x="2313432" y="3264408"/>
            <a:ext cx="1700784" cy="95097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605ABC8-89D3-C491-1A6E-473558B73C49}"/>
              </a:ext>
            </a:extLst>
          </p:cNvPr>
          <p:cNvCxnSpPr>
            <a:cxnSpLocks/>
          </p:cNvCxnSpPr>
          <p:nvPr/>
        </p:nvCxnSpPr>
        <p:spPr>
          <a:xfrm>
            <a:off x="2203704" y="4507992"/>
            <a:ext cx="1920240" cy="82296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F549B99E-0D84-3E43-B39A-909E799E96C8}"/>
              </a:ext>
            </a:extLst>
          </p:cNvPr>
          <p:cNvCxnSpPr>
            <a:cxnSpLocks/>
          </p:cNvCxnSpPr>
          <p:nvPr/>
        </p:nvCxnSpPr>
        <p:spPr>
          <a:xfrm>
            <a:off x="4352544" y="1792224"/>
            <a:ext cx="0" cy="107899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6006D267-BB9D-A511-5DD0-933EE3D12147}"/>
              </a:ext>
            </a:extLst>
          </p:cNvPr>
          <p:cNvCxnSpPr>
            <a:cxnSpLocks/>
          </p:cNvCxnSpPr>
          <p:nvPr/>
        </p:nvCxnSpPr>
        <p:spPr>
          <a:xfrm>
            <a:off x="4681728" y="1417320"/>
            <a:ext cx="215798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59E1DBA2-5FF7-F709-5F84-730753F8C079}"/>
              </a:ext>
            </a:extLst>
          </p:cNvPr>
          <p:cNvCxnSpPr>
            <a:cxnSpLocks/>
          </p:cNvCxnSpPr>
          <p:nvPr/>
        </p:nvCxnSpPr>
        <p:spPr>
          <a:xfrm flipV="1">
            <a:off x="4590288" y="1682496"/>
            <a:ext cx="2359152" cy="129844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805DBBEC-7957-48DA-5DB6-96026D8A3587}"/>
              </a:ext>
            </a:extLst>
          </p:cNvPr>
          <p:cNvCxnSpPr>
            <a:cxnSpLocks/>
          </p:cNvCxnSpPr>
          <p:nvPr/>
        </p:nvCxnSpPr>
        <p:spPr>
          <a:xfrm>
            <a:off x="4681728" y="3264408"/>
            <a:ext cx="2066544" cy="1005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188F16E-7982-CF8D-45D1-6A98AF39282E}"/>
              </a:ext>
            </a:extLst>
          </p:cNvPr>
          <p:cNvCxnSpPr>
            <a:cxnSpLocks/>
          </p:cNvCxnSpPr>
          <p:nvPr/>
        </p:nvCxnSpPr>
        <p:spPr>
          <a:xfrm>
            <a:off x="4352544" y="3657600"/>
            <a:ext cx="100584" cy="129844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B52FD634-B168-6B26-5AAD-60DAF14ABB6D}"/>
              </a:ext>
            </a:extLst>
          </p:cNvPr>
          <p:cNvCxnSpPr>
            <a:cxnSpLocks/>
          </p:cNvCxnSpPr>
          <p:nvPr/>
        </p:nvCxnSpPr>
        <p:spPr>
          <a:xfrm flipV="1">
            <a:off x="4791456" y="5239512"/>
            <a:ext cx="1856232" cy="9144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E8A3A438-3013-05DB-F779-B9043E1330F5}"/>
              </a:ext>
            </a:extLst>
          </p:cNvPr>
          <p:cNvCxnSpPr>
            <a:cxnSpLocks/>
          </p:cNvCxnSpPr>
          <p:nvPr/>
        </p:nvCxnSpPr>
        <p:spPr>
          <a:xfrm flipV="1">
            <a:off x="7178040" y="2350008"/>
            <a:ext cx="2615184" cy="260604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2DBD7988-B034-03FA-2B91-AB009F2F8FAB}"/>
              </a:ext>
            </a:extLst>
          </p:cNvPr>
          <p:cNvCxnSpPr>
            <a:cxnSpLocks/>
          </p:cNvCxnSpPr>
          <p:nvPr/>
        </p:nvCxnSpPr>
        <p:spPr>
          <a:xfrm flipV="1">
            <a:off x="7269480" y="4681728"/>
            <a:ext cx="2075688" cy="5577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D52D76FE-E171-BABB-7FE5-9B1ED4EFF67A}"/>
              </a:ext>
            </a:extLst>
          </p:cNvPr>
          <p:cNvCxnSpPr>
            <a:cxnSpLocks/>
          </p:cNvCxnSpPr>
          <p:nvPr/>
        </p:nvCxnSpPr>
        <p:spPr>
          <a:xfrm flipV="1">
            <a:off x="10140696" y="3511296"/>
            <a:ext cx="1161288" cy="88696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823E75E4-A74C-E6F5-3D29-36616390A102}"/>
              </a:ext>
            </a:extLst>
          </p:cNvPr>
          <p:cNvCxnSpPr>
            <a:cxnSpLocks/>
          </p:cNvCxnSpPr>
          <p:nvPr/>
        </p:nvCxnSpPr>
        <p:spPr>
          <a:xfrm flipV="1">
            <a:off x="7388352" y="2249424"/>
            <a:ext cx="2103120" cy="110642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7A037817-FEA3-72B6-D5B5-A85DE39952F6}"/>
              </a:ext>
            </a:extLst>
          </p:cNvPr>
          <p:cNvCxnSpPr>
            <a:cxnSpLocks/>
          </p:cNvCxnSpPr>
          <p:nvPr/>
        </p:nvCxnSpPr>
        <p:spPr>
          <a:xfrm>
            <a:off x="7498080" y="1417320"/>
            <a:ext cx="1847088" cy="53035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76EE9654-C488-A1F9-827F-DE64AF3C4F72}"/>
              </a:ext>
            </a:extLst>
          </p:cNvPr>
          <p:cNvCxnSpPr>
            <a:cxnSpLocks/>
          </p:cNvCxnSpPr>
          <p:nvPr/>
        </p:nvCxnSpPr>
        <p:spPr>
          <a:xfrm>
            <a:off x="10207752" y="2249424"/>
            <a:ext cx="1094232" cy="62179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1D47834E-2E3F-12C4-A34B-4822A977F2F1}"/>
              </a:ext>
            </a:extLst>
          </p:cNvPr>
          <p:cNvCxnSpPr>
            <a:cxnSpLocks/>
          </p:cNvCxnSpPr>
          <p:nvPr/>
        </p:nvCxnSpPr>
        <p:spPr>
          <a:xfrm flipV="1">
            <a:off x="7077456" y="1792224"/>
            <a:ext cx="100584" cy="118872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EB112CB6-A698-87BA-6E72-957F8680ED21}"/>
              </a:ext>
            </a:extLst>
          </p:cNvPr>
          <p:cNvSpPr txBox="1"/>
          <p:nvPr/>
        </p:nvSpPr>
        <p:spPr>
          <a:xfrm>
            <a:off x="9107424" y="72021"/>
            <a:ext cx="308457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Corte</a:t>
            </a:r>
          </a:p>
          <a:p>
            <a:endParaRPr lang="pt-BR" dirty="0"/>
          </a:p>
          <a:p>
            <a:r>
              <a:rPr lang="pt-BR" sz="1400" dirty="0"/>
              <a:t>Note que o corte pega 2 arcos saturados cuja soma dos fluxos é 11 (fluxo em 12). Então chegamos no ótimo.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24069E60-F0F3-F9E4-8186-0F1EFE6082FE}"/>
              </a:ext>
            </a:extLst>
          </p:cNvPr>
          <p:cNvSpPr txBox="1"/>
          <p:nvPr/>
        </p:nvSpPr>
        <p:spPr>
          <a:xfrm>
            <a:off x="1118366" y="261797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53BCFA9A-8662-DDD8-09E1-89FDDC099EA3}"/>
              </a:ext>
            </a:extLst>
          </p:cNvPr>
          <p:cNvSpPr txBox="1"/>
          <p:nvPr/>
        </p:nvSpPr>
        <p:spPr>
          <a:xfrm>
            <a:off x="3009775" y="181051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EE88FEFE-97A7-4BCB-92A4-148761E30386}"/>
              </a:ext>
            </a:extLst>
          </p:cNvPr>
          <p:cNvSpPr txBox="1"/>
          <p:nvPr/>
        </p:nvSpPr>
        <p:spPr>
          <a:xfrm>
            <a:off x="5283583" y="13954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9257FA4B-9ED4-D3EA-82C0-453E92376F5F}"/>
              </a:ext>
            </a:extLst>
          </p:cNvPr>
          <p:cNvSpPr txBox="1"/>
          <p:nvPr/>
        </p:nvSpPr>
        <p:spPr>
          <a:xfrm>
            <a:off x="8131814" y="16542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E0EA0C7C-7AAA-DE8D-1441-1E8D2F163A6C}"/>
              </a:ext>
            </a:extLst>
          </p:cNvPr>
          <p:cNvSpPr txBox="1"/>
          <p:nvPr/>
        </p:nvSpPr>
        <p:spPr>
          <a:xfrm>
            <a:off x="10506456" y="25018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C96DA8-078D-B99A-49FA-DA95D009A7BA}"/>
              </a:ext>
            </a:extLst>
          </p:cNvPr>
          <p:cNvSpPr txBox="1"/>
          <p:nvPr/>
        </p:nvSpPr>
        <p:spPr>
          <a:xfrm>
            <a:off x="2837688" y="11594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E1EBD28-010F-03AF-6AFC-2E86CD031EC0}"/>
              </a:ext>
            </a:extLst>
          </p:cNvPr>
          <p:cNvSpPr txBox="1"/>
          <p:nvPr/>
        </p:nvSpPr>
        <p:spPr>
          <a:xfrm>
            <a:off x="876425" y="20450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30C379E-A7B0-78F1-EDA3-5B02023B240F}"/>
              </a:ext>
            </a:extLst>
          </p:cNvPr>
          <p:cNvSpPr txBox="1"/>
          <p:nvPr/>
        </p:nvSpPr>
        <p:spPr>
          <a:xfrm>
            <a:off x="5271391" y="7508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3E8E6E6-F85F-59F7-6243-16E9280B1640}"/>
              </a:ext>
            </a:extLst>
          </p:cNvPr>
          <p:cNvSpPr txBox="1"/>
          <p:nvPr/>
        </p:nvSpPr>
        <p:spPr>
          <a:xfrm>
            <a:off x="8186678" y="10591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DBC6DEF-600F-DC26-67AD-9A1FC692D562}"/>
              </a:ext>
            </a:extLst>
          </p:cNvPr>
          <p:cNvSpPr txBox="1"/>
          <p:nvPr/>
        </p:nvSpPr>
        <p:spPr>
          <a:xfrm>
            <a:off x="10814554" y="182861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A6E7D7-C6AA-ECA2-9821-7162E4699959}"/>
              </a:ext>
            </a:extLst>
          </p:cNvPr>
          <p:cNvSpPr txBox="1"/>
          <p:nvPr/>
        </p:nvSpPr>
        <p:spPr>
          <a:xfrm>
            <a:off x="1046926" y="317118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92A00BA-E0E4-47DC-6A93-6A769C8BBB6C}"/>
              </a:ext>
            </a:extLst>
          </p:cNvPr>
          <p:cNvSpPr txBox="1"/>
          <p:nvPr/>
        </p:nvSpPr>
        <p:spPr>
          <a:xfrm>
            <a:off x="3092071" y="32334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B07D37D-E5B2-3E94-F9F2-3D6A4DB099A5}"/>
              </a:ext>
            </a:extLst>
          </p:cNvPr>
          <p:cNvSpPr txBox="1"/>
          <p:nvPr/>
        </p:nvSpPr>
        <p:spPr>
          <a:xfrm>
            <a:off x="4632835" y="40859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C6BF7C8-2345-2B71-996A-DFAA53749725}"/>
              </a:ext>
            </a:extLst>
          </p:cNvPr>
          <p:cNvSpPr txBox="1"/>
          <p:nvPr/>
        </p:nvSpPr>
        <p:spPr>
          <a:xfrm>
            <a:off x="5461766" y="46506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C518E6C-51B2-53F6-5573-92CE4172EA13}"/>
              </a:ext>
            </a:extLst>
          </p:cNvPr>
          <p:cNvSpPr txBox="1"/>
          <p:nvPr/>
        </p:nvSpPr>
        <p:spPr>
          <a:xfrm>
            <a:off x="7999226" y="523951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22F32AD-3AF8-B395-B07E-A1F321C3DFF1}"/>
              </a:ext>
            </a:extLst>
          </p:cNvPr>
          <p:cNvSpPr txBox="1"/>
          <p:nvPr/>
        </p:nvSpPr>
        <p:spPr>
          <a:xfrm>
            <a:off x="10768584" y="42135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9184E68-8380-ED9C-B630-E515A58E640B}"/>
              </a:ext>
            </a:extLst>
          </p:cNvPr>
          <p:cNvSpPr txBox="1"/>
          <p:nvPr/>
        </p:nvSpPr>
        <p:spPr>
          <a:xfrm>
            <a:off x="876425" y="36762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788AFEB-12A5-3741-65B7-6603870ACD91}"/>
              </a:ext>
            </a:extLst>
          </p:cNvPr>
          <p:cNvSpPr txBox="1"/>
          <p:nvPr/>
        </p:nvSpPr>
        <p:spPr>
          <a:xfrm>
            <a:off x="3055808" y="37377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179D6E9-820A-37E6-B2E3-D0ACC57C3E4F}"/>
              </a:ext>
            </a:extLst>
          </p:cNvPr>
          <p:cNvSpPr txBox="1"/>
          <p:nvPr/>
        </p:nvSpPr>
        <p:spPr>
          <a:xfrm>
            <a:off x="4084195" y="40848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E60D30F-0247-C2A3-D0B9-28F29F70AEFE}"/>
              </a:ext>
            </a:extLst>
          </p:cNvPr>
          <p:cNvSpPr txBox="1"/>
          <p:nvPr/>
        </p:nvSpPr>
        <p:spPr>
          <a:xfrm>
            <a:off x="5475482" y="527846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AF58584-33A3-B307-AD97-B2751A15E94E}"/>
              </a:ext>
            </a:extLst>
          </p:cNvPr>
          <p:cNvSpPr txBox="1"/>
          <p:nvPr/>
        </p:nvSpPr>
        <p:spPr>
          <a:xfrm>
            <a:off x="7977765" y="46177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F28B048-9316-996C-AC41-A31B93556531}"/>
              </a:ext>
            </a:extLst>
          </p:cNvPr>
          <p:cNvSpPr txBox="1"/>
          <p:nvPr/>
        </p:nvSpPr>
        <p:spPr>
          <a:xfrm>
            <a:off x="10502740" y="358544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DFF38B-86FB-EEED-FBB1-322F5E8BABEE}"/>
              </a:ext>
            </a:extLst>
          </p:cNvPr>
          <p:cNvSpPr txBox="1"/>
          <p:nvPr/>
        </p:nvSpPr>
        <p:spPr>
          <a:xfrm>
            <a:off x="3035808" y="49423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665F906-5996-3438-53DB-15A66B920C75}"/>
              </a:ext>
            </a:extLst>
          </p:cNvPr>
          <p:cNvSpPr txBox="1"/>
          <p:nvPr/>
        </p:nvSpPr>
        <p:spPr>
          <a:xfrm>
            <a:off x="3111215" y="433982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81EEF3A-4CE5-B2C1-3980-1BEECAFB9DD3}"/>
              </a:ext>
            </a:extLst>
          </p:cNvPr>
          <p:cNvSpPr txBox="1"/>
          <p:nvPr/>
        </p:nvSpPr>
        <p:spPr>
          <a:xfrm>
            <a:off x="7983736" y="30855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47195E1-316D-ACC0-FFF9-1B03F0C98C2C}"/>
              </a:ext>
            </a:extLst>
          </p:cNvPr>
          <p:cNvSpPr txBox="1"/>
          <p:nvPr/>
        </p:nvSpPr>
        <p:spPr>
          <a:xfrm>
            <a:off x="8340727" y="360195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3A2A24A2-D9E6-5116-6437-1F7F0ED8D0B5}"/>
              </a:ext>
            </a:extLst>
          </p:cNvPr>
          <p:cNvSpPr/>
          <p:nvPr/>
        </p:nvSpPr>
        <p:spPr>
          <a:xfrm>
            <a:off x="476887" y="933755"/>
            <a:ext cx="2761488" cy="3520440"/>
          </a:xfrm>
          <a:custGeom>
            <a:avLst/>
            <a:gdLst>
              <a:gd name="connsiteX0" fmla="*/ 2761488 w 2761488"/>
              <a:gd name="connsiteY0" fmla="*/ 0 h 3520440"/>
              <a:gd name="connsiteX1" fmla="*/ 2679192 w 2761488"/>
              <a:gd name="connsiteY1" fmla="*/ 54864 h 3520440"/>
              <a:gd name="connsiteX2" fmla="*/ 2651760 w 2761488"/>
              <a:gd name="connsiteY2" fmla="*/ 73152 h 3520440"/>
              <a:gd name="connsiteX3" fmla="*/ 2615184 w 2761488"/>
              <a:gd name="connsiteY3" fmla="*/ 109728 h 3520440"/>
              <a:gd name="connsiteX4" fmla="*/ 2569464 w 2761488"/>
              <a:gd name="connsiteY4" fmla="*/ 137160 h 3520440"/>
              <a:gd name="connsiteX5" fmla="*/ 2532888 w 2761488"/>
              <a:gd name="connsiteY5" fmla="*/ 173736 h 3520440"/>
              <a:gd name="connsiteX6" fmla="*/ 2487168 w 2761488"/>
              <a:gd name="connsiteY6" fmla="*/ 210312 h 3520440"/>
              <a:gd name="connsiteX7" fmla="*/ 2459736 w 2761488"/>
              <a:gd name="connsiteY7" fmla="*/ 256032 h 3520440"/>
              <a:gd name="connsiteX8" fmla="*/ 2395728 w 2761488"/>
              <a:gd name="connsiteY8" fmla="*/ 338328 h 3520440"/>
              <a:gd name="connsiteX9" fmla="*/ 2368296 w 2761488"/>
              <a:gd name="connsiteY9" fmla="*/ 374904 h 3520440"/>
              <a:gd name="connsiteX10" fmla="*/ 2340864 w 2761488"/>
              <a:gd name="connsiteY10" fmla="*/ 411480 h 3520440"/>
              <a:gd name="connsiteX11" fmla="*/ 2313432 w 2761488"/>
              <a:gd name="connsiteY11" fmla="*/ 457200 h 3520440"/>
              <a:gd name="connsiteX12" fmla="*/ 2295144 w 2761488"/>
              <a:gd name="connsiteY12" fmla="*/ 521208 h 3520440"/>
              <a:gd name="connsiteX13" fmla="*/ 2276856 w 2761488"/>
              <a:gd name="connsiteY13" fmla="*/ 576072 h 3520440"/>
              <a:gd name="connsiteX14" fmla="*/ 2221992 w 2761488"/>
              <a:gd name="connsiteY14" fmla="*/ 758952 h 3520440"/>
              <a:gd name="connsiteX15" fmla="*/ 2203704 w 2761488"/>
              <a:gd name="connsiteY15" fmla="*/ 877824 h 3520440"/>
              <a:gd name="connsiteX16" fmla="*/ 2185416 w 2761488"/>
              <a:gd name="connsiteY16" fmla="*/ 941832 h 3520440"/>
              <a:gd name="connsiteX17" fmla="*/ 2157984 w 2761488"/>
              <a:gd name="connsiteY17" fmla="*/ 1115568 h 3520440"/>
              <a:gd name="connsiteX18" fmla="*/ 2148840 w 2761488"/>
              <a:gd name="connsiteY18" fmla="*/ 1161288 h 3520440"/>
              <a:gd name="connsiteX19" fmla="*/ 2130552 w 2761488"/>
              <a:gd name="connsiteY19" fmla="*/ 1289304 h 3520440"/>
              <a:gd name="connsiteX20" fmla="*/ 2093976 w 2761488"/>
              <a:gd name="connsiteY20" fmla="*/ 1399032 h 3520440"/>
              <a:gd name="connsiteX21" fmla="*/ 2066544 w 2761488"/>
              <a:gd name="connsiteY21" fmla="*/ 1435608 h 3520440"/>
              <a:gd name="connsiteX22" fmla="*/ 1984248 w 2761488"/>
              <a:gd name="connsiteY22" fmla="*/ 1581912 h 3520440"/>
              <a:gd name="connsiteX23" fmla="*/ 1901952 w 2761488"/>
              <a:gd name="connsiteY23" fmla="*/ 1664208 h 3520440"/>
              <a:gd name="connsiteX24" fmla="*/ 1801368 w 2761488"/>
              <a:gd name="connsiteY24" fmla="*/ 1773936 h 3520440"/>
              <a:gd name="connsiteX25" fmla="*/ 1755648 w 2761488"/>
              <a:gd name="connsiteY25" fmla="*/ 1801368 h 3520440"/>
              <a:gd name="connsiteX26" fmla="*/ 1719072 w 2761488"/>
              <a:gd name="connsiteY26" fmla="*/ 1837944 h 3520440"/>
              <a:gd name="connsiteX27" fmla="*/ 1664208 w 2761488"/>
              <a:gd name="connsiteY27" fmla="*/ 1856232 h 3520440"/>
              <a:gd name="connsiteX28" fmla="*/ 1618488 w 2761488"/>
              <a:gd name="connsiteY28" fmla="*/ 1892808 h 3520440"/>
              <a:gd name="connsiteX29" fmla="*/ 1490472 w 2761488"/>
              <a:gd name="connsiteY29" fmla="*/ 1947672 h 3520440"/>
              <a:gd name="connsiteX30" fmla="*/ 1444752 w 2761488"/>
              <a:gd name="connsiteY30" fmla="*/ 1965960 h 3520440"/>
              <a:gd name="connsiteX31" fmla="*/ 1399032 w 2761488"/>
              <a:gd name="connsiteY31" fmla="*/ 1984248 h 3520440"/>
              <a:gd name="connsiteX32" fmla="*/ 1344168 w 2761488"/>
              <a:gd name="connsiteY32" fmla="*/ 2002536 h 3520440"/>
              <a:gd name="connsiteX33" fmla="*/ 1234440 w 2761488"/>
              <a:gd name="connsiteY33" fmla="*/ 2020824 h 3520440"/>
              <a:gd name="connsiteX34" fmla="*/ 1188720 w 2761488"/>
              <a:gd name="connsiteY34" fmla="*/ 2029968 h 3520440"/>
              <a:gd name="connsiteX35" fmla="*/ 1152144 w 2761488"/>
              <a:gd name="connsiteY35" fmla="*/ 2048256 h 3520440"/>
              <a:gd name="connsiteX36" fmla="*/ 1014984 w 2761488"/>
              <a:gd name="connsiteY36" fmla="*/ 2084832 h 3520440"/>
              <a:gd name="connsiteX37" fmla="*/ 950976 w 2761488"/>
              <a:gd name="connsiteY37" fmla="*/ 2112264 h 3520440"/>
              <a:gd name="connsiteX38" fmla="*/ 877824 w 2761488"/>
              <a:gd name="connsiteY38" fmla="*/ 2139696 h 3520440"/>
              <a:gd name="connsiteX39" fmla="*/ 749808 w 2761488"/>
              <a:gd name="connsiteY39" fmla="*/ 2212848 h 3520440"/>
              <a:gd name="connsiteX40" fmla="*/ 539496 w 2761488"/>
              <a:gd name="connsiteY40" fmla="*/ 2350008 h 3520440"/>
              <a:gd name="connsiteX41" fmla="*/ 475488 w 2761488"/>
              <a:gd name="connsiteY41" fmla="*/ 2395728 h 3520440"/>
              <a:gd name="connsiteX42" fmla="*/ 384048 w 2761488"/>
              <a:gd name="connsiteY42" fmla="*/ 2505456 h 3520440"/>
              <a:gd name="connsiteX43" fmla="*/ 274320 w 2761488"/>
              <a:gd name="connsiteY43" fmla="*/ 2670048 h 3520440"/>
              <a:gd name="connsiteX44" fmla="*/ 219456 w 2761488"/>
              <a:gd name="connsiteY44" fmla="*/ 2807208 h 3520440"/>
              <a:gd name="connsiteX45" fmla="*/ 192024 w 2761488"/>
              <a:gd name="connsiteY45" fmla="*/ 2880360 h 3520440"/>
              <a:gd name="connsiteX46" fmla="*/ 164592 w 2761488"/>
              <a:gd name="connsiteY46" fmla="*/ 3035808 h 3520440"/>
              <a:gd name="connsiteX47" fmla="*/ 137160 w 2761488"/>
              <a:gd name="connsiteY47" fmla="*/ 3127248 h 3520440"/>
              <a:gd name="connsiteX48" fmla="*/ 91440 w 2761488"/>
              <a:gd name="connsiteY48" fmla="*/ 3218688 h 3520440"/>
              <a:gd name="connsiteX49" fmla="*/ 45720 w 2761488"/>
              <a:gd name="connsiteY49" fmla="*/ 3383280 h 3520440"/>
              <a:gd name="connsiteX50" fmla="*/ 0 w 2761488"/>
              <a:gd name="connsiteY50" fmla="*/ 3520440 h 352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761488" h="3520440">
                <a:moveTo>
                  <a:pt x="2761488" y="0"/>
                </a:moveTo>
                <a:cubicBezTo>
                  <a:pt x="2684189" y="46380"/>
                  <a:pt x="2745859" y="7244"/>
                  <a:pt x="2679192" y="54864"/>
                </a:cubicBezTo>
                <a:cubicBezTo>
                  <a:pt x="2670249" y="61252"/>
                  <a:pt x="2660104" y="66000"/>
                  <a:pt x="2651760" y="73152"/>
                </a:cubicBezTo>
                <a:cubicBezTo>
                  <a:pt x="2638669" y="84373"/>
                  <a:pt x="2628794" y="99142"/>
                  <a:pt x="2615184" y="109728"/>
                </a:cubicBezTo>
                <a:cubicBezTo>
                  <a:pt x="2601155" y="120639"/>
                  <a:pt x="2583493" y="126249"/>
                  <a:pt x="2569464" y="137160"/>
                </a:cubicBezTo>
                <a:cubicBezTo>
                  <a:pt x="2555854" y="147746"/>
                  <a:pt x="2545775" y="162281"/>
                  <a:pt x="2532888" y="173736"/>
                </a:cubicBezTo>
                <a:cubicBezTo>
                  <a:pt x="2518301" y="186702"/>
                  <a:pt x="2502408" y="198120"/>
                  <a:pt x="2487168" y="210312"/>
                </a:cubicBezTo>
                <a:cubicBezTo>
                  <a:pt x="2478024" y="225552"/>
                  <a:pt x="2470066" y="241570"/>
                  <a:pt x="2459736" y="256032"/>
                </a:cubicBezTo>
                <a:cubicBezTo>
                  <a:pt x="2439536" y="284311"/>
                  <a:pt x="2416917" y="310782"/>
                  <a:pt x="2395728" y="338328"/>
                </a:cubicBezTo>
                <a:cubicBezTo>
                  <a:pt x="2386436" y="350408"/>
                  <a:pt x="2377440" y="362712"/>
                  <a:pt x="2368296" y="374904"/>
                </a:cubicBezTo>
                <a:cubicBezTo>
                  <a:pt x="2359152" y="387096"/>
                  <a:pt x="2348705" y="398412"/>
                  <a:pt x="2340864" y="411480"/>
                </a:cubicBezTo>
                <a:lnTo>
                  <a:pt x="2313432" y="457200"/>
                </a:lnTo>
                <a:cubicBezTo>
                  <a:pt x="2307336" y="478536"/>
                  <a:pt x="2301670" y="499999"/>
                  <a:pt x="2295144" y="521208"/>
                </a:cubicBezTo>
                <a:cubicBezTo>
                  <a:pt x="2289475" y="539633"/>
                  <a:pt x="2282395" y="557608"/>
                  <a:pt x="2276856" y="576072"/>
                </a:cubicBezTo>
                <a:cubicBezTo>
                  <a:pt x="2214048" y="785431"/>
                  <a:pt x="2263408" y="634704"/>
                  <a:pt x="2221992" y="758952"/>
                </a:cubicBezTo>
                <a:cubicBezTo>
                  <a:pt x="2219444" y="776789"/>
                  <a:pt x="2208462" y="857207"/>
                  <a:pt x="2203704" y="877824"/>
                </a:cubicBezTo>
                <a:cubicBezTo>
                  <a:pt x="2198714" y="899446"/>
                  <a:pt x="2189987" y="920118"/>
                  <a:pt x="2185416" y="941832"/>
                </a:cubicBezTo>
                <a:cubicBezTo>
                  <a:pt x="2165613" y="1035897"/>
                  <a:pt x="2171193" y="1036313"/>
                  <a:pt x="2157984" y="1115568"/>
                </a:cubicBezTo>
                <a:cubicBezTo>
                  <a:pt x="2155429" y="1130898"/>
                  <a:pt x="2151203" y="1145927"/>
                  <a:pt x="2148840" y="1161288"/>
                </a:cubicBezTo>
                <a:cubicBezTo>
                  <a:pt x="2145939" y="1180146"/>
                  <a:pt x="2137291" y="1265044"/>
                  <a:pt x="2130552" y="1289304"/>
                </a:cubicBezTo>
                <a:cubicBezTo>
                  <a:pt x="2120233" y="1326452"/>
                  <a:pt x="2117109" y="1368188"/>
                  <a:pt x="2093976" y="1399032"/>
                </a:cubicBezTo>
                <a:cubicBezTo>
                  <a:pt x="2084832" y="1411224"/>
                  <a:pt x="2074105" y="1422376"/>
                  <a:pt x="2066544" y="1435608"/>
                </a:cubicBezTo>
                <a:cubicBezTo>
                  <a:pt x="2002634" y="1547451"/>
                  <a:pt x="2045119" y="1498214"/>
                  <a:pt x="1984248" y="1581912"/>
                </a:cubicBezTo>
                <a:cubicBezTo>
                  <a:pt x="1919224" y="1671320"/>
                  <a:pt x="1979168" y="1586992"/>
                  <a:pt x="1901952" y="1664208"/>
                </a:cubicBezTo>
                <a:cubicBezTo>
                  <a:pt x="1862213" y="1703947"/>
                  <a:pt x="1854924" y="1741802"/>
                  <a:pt x="1801368" y="1773936"/>
                </a:cubicBezTo>
                <a:cubicBezTo>
                  <a:pt x="1786128" y="1783080"/>
                  <a:pt x="1769677" y="1790457"/>
                  <a:pt x="1755648" y="1801368"/>
                </a:cubicBezTo>
                <a:cubicBezTo>
                  <a:pt x="1742038" y="1811954"/>
                  <a:pt x="1733857" y="1829073"/>
                  <a:pt x="1719072" y="1837944"/>
                </a:cubicBezTo>
                <a:cubicBezTo>
                  <a:pt x="1702542" y="1847862"/>
                  <a:pt x="1682496" y="1850136"/>
                  <a:pt x="1664208" y="1856232"/>
                </a:cubicBezTo>
                <a:cubicBezTo>
                  <a:pt x="1648968" y="1868424"/>
                  <a:pt x="1634727" y="1881982"/>
                  <a:pt x="1618488" y="1892808"/>
                </a:cubicBezTo>
                <a:cubicBezTo>
                  <a:pt x="1593761" y="1909293"/>
                  <a:pt x="1495318" y="1945734"/>
                  <a:pt x="1490472" y="1947672"/>
                </a:cubicBezTo>
                <a:lnTo>
                  <a:pt x="1444752" y="1965960"/>
                </a:lnTo>
                <a:cubicBezTo>
                  <a:pt x="1429512" y="1972056"/>
                  <a:pt x="1414604" y="1979057"/>
                  <a:pt x="1399032" y="1984248"/>
                </a:cubicBezTo>
                <a:cubicBezTo>
                  <a:pt x="1380744" y="1990344"/>
                  <a:pt x="1362986" y="1998354"/>
                  <a:pt x="1344168" y="2002536"/>
                </a:cubicBezTo>
                <a:cubicBezTo>
                  <a:pt x="1307970" y="2010580"/>
                  <a:pt x="1270800" y="2013552"/>
                  <a:pt x="1234440" y="2020824"/>
                </a:cubicBezTo>
                <a:lnTo>
                  <a:pt x="1188720" y="2029968"/>
                </a:lnTo>
                <a:cubicBezTo>
                  <a:pt x="1176528" y="2036064"/>
                  <a:pt x="1165076" y="2043945"/>
                  <a:pt x="1152144" y="2048256"/>
                </a:cubicBezTo>
                <a:cubicBezTo>
                  <a:pt x="1025717" y="2090398"/>
                  <a:pt x="1131187" y="2043331"/>
                  <a:pt x="1014984" y="2084832"/>
                </a:cubicBezTo>
                <a:cubicBezTo>
                  <a:pt x="993123" y="2092639"/>
                  <a:pt x="972529" y="2103643"/>
                  <a:pt x="950976" y="2112264"/>
                </a:cubicBezTo>
                <a:cubicBezTo>
                  <a:pt x="926796" y="2121936"/>
                  <a:pt x="901683" y="2129258"/>
                  <a:pt x="877824" y="2139696"/>
                </a:cubicBezTo>
                <a:cubicBezTo>
                  <a:pt x="786326" y="2179727"/>
                  <a:pt x="826297" y="2166289"/>
                  <a:pt x="749808" y="2212848"/>
                </a:cubicBezTo>
                <a:cubicBezTo>
                  <a:pt x="449523" y="2395630"/>
                  <a:pt x="689772" y="2234411"/>
                  <a:pt x="539496" y="2350008"/>
                </a:cubicBezTo>
                <a:cubicBezTo>
                  <a:pt x="518713" y="2365995"/>
                  <a:pt x="494028" y="2377188"/>
                  <a:pt x="475488" y="2395728"/>
                </a:cubicBezTo>
                <a:cubicBezTo>
                  <a:pt x="441822" y="2429394"/>
                  <a:pt x="411351" y="2466451"/>
                  <a:pt x="384048" y="2505456"/>
                </a:cubicBezTo>
                <a:cubicBezTo>
                  <a:pt x="343063" y="2564006"/>
                  <a:pt x="309221" y="2608972"/>
                  <a:pt x="274320" y="2670048"/>
                </a:cubicBezTo>
                <a:cubicBezTo>
                  <a:pt x="239584" y="2730837"/>
                  <a:pt x="245396" y="2733712"/>
                  <a:pt x="219456" y="2807208"/>
                </a:cubicBezTo>
                <a:cubicBezTo>
                  <a:pt x="210789" y="2831765"/>
                  <a:pt x="201168" y="2855976"/>
                  <a:pt x="192024" y="2880360"/>
                </a:cubicBezTo>
                <a:cubicBezTo>
                  <a:pt x="182837" y="2953857"/>
                  <a:pt x="184274" y="2961015"/>
                  <a:pt x="164592" y="3035808"/>
                </a:cubicBezTo>
                <a:cubicBezTo>
                  <a:pt x="156494" y="3066582"/>
                  <a:pt x="148978" y="3097702"/>
                  <a:pt x="137160" y="3127248"/>
                </a:cubicBezTo>
                <a:cubicBezTo>
                  <a:pt x="124504" y="3158888"/>
                  <a:pt x="104664" y="3187281"/>
                  <a:pt x="91440" y="3218688"/>
                </a:cubicBezTo>
                <a:cubicBezTo>
                  <a:pt x="52834" y="3310378"/>
                  <a:pt x="72504" y="3289536"/>
                  <a:pt x="45720" y="3383280"/>
                </a:cubicBezTo>
                <a:lnTo>
                  <a:pt x="0" y="3520440"/>
                </a:ln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6140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395</Words>
  <Application>Microsoft Office PowerPoint</Application>
  <PresentationFormat>Widescreen</PresentationFormat>
  <Paragraphs>141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Rodrigues</dc:creator>
  <cp:lastModifiedBy>Gustavo Rodrigues</cp:lastModifiedBy>
  <cp:revision>1</cp:revision>
  <dcterms:created xsi:type="dcterms:W3CDTF">2024-11-24T19:13:00Z</dcterms:created>
  <dcterms:modified xsi:type="dcterms:W3CDTF">2024-11-24T21:33:23Z</dcterms:modified>
</cp:coreProperties>
</file>