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-5400000">
            <a:off x="7554352" y="5254283"/>
            <a:ext cx="1892948" cy="1294227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B3004C"/>
              </a:gs>
              <a:gs pos="60000">
                <a:srgbClr val="FF378C"/>
              </a:gs>
              <a:gs pos="100000">
                <a:srgbClr val="FFABCE"/>
              </a:gs>
            </a:gsLst>
            <a:lin ang="15499999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540543" y="776287"/>
            <a:ext cx="8062911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-2031" marL="484632" marR="0" rtl="0" algn="r">
              <a:spcBef>
                <a:spcPts val="0"/>
              </a:spcBef>
              <a:buClr>
                <a:srgbClr val="FE91BF"/>
              </a:buClr>
              <a:buFont typeface="Century Gothic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40543" y="2250280"/>
            <a:ext cx="806291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36576" rtl="0" algn="r">
              <a:spcBef>
                <a:spcPts val="0"/>
              </a:spcBef>
              <a:buClr>
                <a:schemeClr val="accent1"/>
              </a:buClr>
              <a:buFont typeface="Noto Symbol"/>
              <a:buNone/>
              <a:defRPr/>
            </a:lvl1pPr>
            <a:lvl2pPr indent="0" marL="457200" marR="0" rtl="0" algn="ctr">
              <a:spcBef>
                <a:spcPts val="520"/>
              </a:spcBef>
              <a:buClr>
                <a:schemeClr val="accent1"/>
              </a:buClr>
              <a:buFont typeface="Verdana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chemeClr val="accent1"/>
              </a:buClr>
              <a:buFont typeface="Noto Symbo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chemeClr val="accent1"/>
              </a:buClr>
              <a:buFont typeface="Noto Symbol"/>
              <a:buNone/>
              <a:defRPr/>
            </a:lvl4pPr>
            <a:lvl5pPr indent="0" marL="1828800" marR="0" rtl="0" algn="ctr">
              <a:spcBef>
                <a:spcPts val="380"/>
              </a:spcBef>
              <a:buClr>
                <a:srgbClr val="FFA2C9"/>
              </a:buClr>
              <a:buFont typeface="Noto Symbol"/>
              <a:buNone/>
              <a:defRPr/>
            </a:lvl5pPr>
            <a:lvl6pPr indent="0" marL="2286000" marR="0" rtl="0" algn="ctr">
              <a:spcBef>
                <a:spcPts val="360"/>
              </a:spcBef>
              <a:buClr>
                <a:srgbClr val="FFA2C9"/>
              </a:buClr>
              <a:buFont typeface="Noto Symbol"/>
              <a:buNone/>
              <a:defRPr/>
            </a:lvl6pPr>
            <a:lvl7pPr indent="0" marL="2743200" marR="0" rtl="0" algn="ctr">
              <a:spcBef>
                <a:spcPts val="320"/>
              </a:spcBef>
              <a:buClr>
                <a:srgbClr val="FFA2C9"/>
              </a:buClr>
              <a:buFont typeface="Noto Symbol"/>
              <a:buNone/>
              <a:defRPr/>
            </a:lvl7pPr>
            <a:lvl8pPr indent="0" marL="3200400" marR="0" rtl="0" algn="ctr">
              <a:spcBef>
                <a:spcPts val="320"/>
              </a:spcBef>
              <a:buClr>
                <a:srgbClr val="FFA2C9"/>
              </a:buClr>
              <a:buFont typeface="Noto Symbol"/>
              <a:buNone/>
              <a:defRPr/>
            </a:lvl8pPr>
            <a:lvl9pPr indent="0" marL="3657600" marR="0" rtl="0" algn="ctr">
              <a:spcBef>
                <a:spcPts val="320"/>
              </a:spcBef>
              <a:buClr>
                <a:srgbClr val="FFA2C9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1371600" y="6012655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1371600" y="5650703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392246" y="5752307"/>
            <a:ext cx="502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marL="484632" rtl="0" algn="l">
              <a:spcBef>
                <a:spcPts val="0"/>
              </a:spcBef>
              <a:buClr>
                <a:srgbClr val="FE91BF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2285999" y="54007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2155" marL="448056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32715" marL="822960" rtl="0" algn="l">
              <a:spcBef>
                <a:spcPts val="520"/>
              </a:spcBef>
              <a:buClr>
                <a:schemeClr val="accent1"/>
              </a:buClr>
              <a:buFont typeface="Verdana"/>
              <a:buChar char="›"/>
              <a:defRPr/>
            </a:lvl2pPr>
            <a:lvl3pPr indent="-77724" marL="1106424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indent="-88900" marL="137160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indent="-95250" marL="1600200" rtl="0" algn="l">
              <a:spcBef>
                <a:spcPts val="380"/>
              </a:spcBef>
              <a:buClr>
                <a:srgbClr val="FFA2C9"/>
              </a:buClr>
              <a:buFont typeface="Noto Symbol"/>
              <a:buChar char="⚫"/>
              <a:defRPr/>
            </a:lvl5pPr>
            <a:lvl6pPr indent="-101600" marL="1828800" rtl="0" algn="l">
              <a:spcBef>
                <a:spcPts val="360"/>
              </a:spcBef>
              <a:buClr>
                <a:srgbClr val="FFA2C9"/>
              </a:buClr>
              <a:buFont typeface="Noto Symbol"/>
              <a:buChar char="⚫"/>
              <a:defRPr/>
            </a:lvl6pPr>
            <a:lvl7pPr indent="-116332" marL="2084832" rtl="0" algn="l">
              <a:spcBef>
                <a:spcPts val="320"/>
              </a:spcBef>
              <a:buClr>
                <a:srgbClr val="FFA2C9"/>
              </a:buClr>
              <a:buFont typeface="Noto Symbol"/>
              <a:buChar char="⚫"/>
              <a:defRPr/>
            </a:lvl7pPr>
            <a:lvl8pPr indent="-88900" marL="2286000" rtl="0" algn="l">
              <a:spcBef>
                <a:spcPts val="320"/>
              </a:spcBef>
              <a:buClr>
                <a:srgbClr val="FFA2C9"/>
              </a:buClr>
              <a:buFont typeface="Noto Symbol"/>
              <a:buChar char="⚫"/>
              <a:defRPr/>
            </a:lvl8pPr>
            <a:lvl9pPr indent="-88900" marL="2514600" rtl="0" algn="l">
              <a:spcBef>
                <a:spcPts val="320"/>
              </a:spcBef>
              <a:buClr>
                <a:srgbClr val="FFA2C9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791455" y="6480969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57200" y="648188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 rot="5400000">
            <a:off x="4991100" y="2171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marL="484632" rtl="0" algn="l">
              <a:spcBef>
                <a:spcPts val="0"/>
              </a:spcBef>
              <a:buClr>
                <a:srgbClr val="FE91BF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838200" y="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2155" marL="448056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32715" marL="822960" rtl="0" algn="l">
              <a:spcBef>
                <a:spcPts val="520"/>
              </a:spcBef>
              <a:buClr>
                <a:schemeClr val="accent1"/>
              </a:buClr>
              <a:buFont typeface="Verdana"/>
              <a:buChar char="›"/>
              <a:defRPr/>
            </a:lvl2pPr>
            <a:lvl3pPr indent="-77724" marL="1106424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indent="-88900" marL="137160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indent="-95250" marL="1600200" rtl="0" algn="l">
              <a:spcBef>
                <a:spcPts val="380"/>
              </a:spcBef>
              <a:buClr>
                <a:srgbClr val="FFA2C9"/>
              </a:buClr>
              <a:buFont typeface="Noto Symbol"/>
              <a:buChar char="⚫"/>
              <a:defRPr/>
            </a:lvl5pPr>
            <a:lvl6pPr indent="-101600" marL="1828800" rtl="0" algn="l">
              <a:spcBef>
                <a:spcPts val="360"/>
              </a:spcBef>
              <a:buClr>
                <a:srgbClr val="FFA2C9"/>
              </a:buClr>
              <a:buFont typeface="Noto Symbol"/>
              <a:buChar char="⚫"/>
              <a:defRPr/>
            </a:lvl6pPr>
            <a:lvl7pPr indent="-116332" marL="2084832" rtl="0" algn="l">
              <a:spcBef>
                <a:spcPts val="320"/>
              </a:spcBef>
              <a:buClr>
                <a:srgbClr val="FFA2C9"/>
              </a:buClr>
              <a:buFont typeface="Noto Symbol"/>
              <a:buChar char="⚫"/>
              <a:defRPr/>
            </a:lvl7pPr>
            <a:lvl8pPr indent="-88900" marL="2286000" rtl="0" algn="l">
              <a:spcBef>
                <a:spcPts val="320"/>
              </a:spcBef>
              <a:buClr>
                <a:srgbClr val="FFA2C9"/>
              </a:buClr>
              <a:buFont typeface="Noto Symbol"/>
              <a:buChar char="⚫"/>
              <a:defRPr/>
            </a:lvl8pPr>
            <a:lvl9pPr indent="-88900" marL="2514600" rtl="0" algn="l">
              <a:spcBef>
                <a:spcPts val="320"/>
              </a:spcBef>
              <a:buClr>
                <a:srgbClr val="FFA2C9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791455" y="6480969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457200" y="648188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marL="484632" rtl="0" algn="l">
              <a:spcBef>
                <a:spcPts val="0"/>
              </a:spcBef>
              <a:buClr>
                <a:srgbClr val="FE91BF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2155" marL="448056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32715" marL="822960" rtl="0" algn="l">
              <a:spcBef>
                <a:spcPts val="520"/>
              </a:spcBef>
              <a:buClr>
                <a:schemeClr val="accent1"/>
              </a:buClr>
              <a:buFont typeface="Verdana"/>
              <a:buChar char="›"/>
              <a:defRPr/>
            </a:lvl2pPr>
            <a:lvl3pPr indent="-77724" marL="1106424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indent="-88900" marL="137160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indent="-95250" marL="1600200" rtl="0" algn="l">
              <a:spcBef>
                <a:spcPts val="380"/>
              </a:spcBef>
              <a:buClr>
                <a:srgbClr val="FFA2C9"/>
              </a:buClr>
              <a:buFont typeface="Noto Symbol"/>
              <a:buChar char="⚫"/>
              <a:defRPr/>
            </a:lvl5pPr>
            <a:lvl6pPr indent="-101600" marL="1828800" rtl="0" algn="l">
              <a:spcBef>
                <a:spcPts val="360"/>
              </a:spcBef>
              <a:buClr>
                <a:srgbClr val="FFA2C9"/>
              </a:buClr>
              <a:buFont typeface="Noto Symbol"/>
              <a:buChar char="⚫"/>
              <a:defRPr/>
            </a:lvl6pPr>
            <a:lvl7pPr indent="-116332" marL="2084832" rtl="0" algn="l">
              <a:spcBef>
                <a:spcPts val="320"/>
              </a:spcBef>
              <a:buClr>
                <a:srgbClr val="FFA2C9"/>
              </a:buClr>
              <a:buFont typeface="Noto Symbol"/>
              <a:buChar char="⚫"/>
              <a:defRPr/>
            </a:lvl7pPr>
            <a:lvl8pPr indent="-88900" marL="2286000" rtl="0" algn="l">
              <a:spcBef>
                <a:spcPts val="320"/>
              </a:spcBef>
              <a:buClr>
                <a:srgbClr val="FFA2C9"/>
              </a:buClr>
              <a:buFont typeface="Noto Symbol"/>
              <a:buChar char="⚫"/>
              <a:defRPr/>
            </a:lvl8pPr>
            <a:lvl9pPr indent="-88900" marL="2514600" rtl="0" algn="l">
              <a:spcBef>
                <a:spcPts val="320"/>
              </a:spcBef>
              <a:buClr>
                <a:srgbClr val="FFA2C9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791455" y="6480048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457200" y="648096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flipH="1" rot="10800000">
            <a:off x="7033" y="7033"/>
            <a:ext cx="9129931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" name="Shape 28"/>
          <p:cNvSpPr/>
          <p:nvPr/>
        </p:nvSpPr>
        <p:spPr>
          <a:xfrm flipH="1" rot="-5400000">
            <a:off x="7554352" y="309489"/>
            <a:ext cx="1892948" cy="1294227"/>
          </a:xfrm>
          <a:prstGeom prst="triangle">
            <a:avLst>
              <a:gd fmla="val 51323" name="adj"/>
            </a:avLst>
          </a:prstGeom>
          <a:gradFill>
            <a:gsLst>
              <a:gs pos="0">
                <a:srgbClr val="B3004C"/>
              </a:gs>
              <a:gs pos="60000">
                <a:srgbClr val="FF378C"/>
              </a:gs>
              <a:gs pos="100000">
                <a:srgbClr val="FFABCE"/>
              </a:gs>
            </a:gsLst>
            <a:lin ang="15499999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955632" y="6477000"/>
            <a:ext cx="2133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2619375" y="648096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51056" y="809624"/>
            <a:ext cx="502920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  <p:cxnSp>
        <p:nvCxnSpPr>
          <p:cNvPr id="32" name="Shape 32"/>
          <p:cNvCxnSpPr/>
          <p:nvPr/>
        </p:nvCxnSpPr>
        <p:spPr>
          <a:xfrm rot="10800000">
            <a:off x="6468793" y="9380"/>
            <a:ext cx="2672860" cy="1900210"/>
          </a:xfrm>
          <a:prstGeom prst="straightConnector1">
            <a:avLst/>
          </a:prstGeom>
          <a:noFill/>
          <a:ln cap="rnd" w="9525">
            <a:solidFill>
              <a:srgbClr val="D6D6D6">
                <a:alpha val="44705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Shape 33"/>
          <p:cNvCxnSpPr/>
          <p:nvPr/>
        </p:nvCxnSpPr>
        <p:spPr>
          <a:xfrm flipH="1" rot="10800000">
            <a:off x="0" y="7034"/>
            <a:ext cx="9136965" cy="6843933"/>
          </a:xfrm>
          <a:prstGeom prst="straightConnector1">
            <a:avLst/>
          </a:prstGeom>
          <a:noFill/>
          <a:ln cap="rnd" w="9525">
            <a:solidFill>
              <a:srgbClr val="D1D1D1">
                <a:alpha val="3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type="title"/>
          </p:nvPr>
        </p:nvSpPr>
        <p:spPr>
          <a:xfrm>
            <a:off x="381000" y="271463"/>
            <a:ext cx="72390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marL="0" rtl="0" algn="l">
              <a:spcBef>
                <a:spcPts val="0"/>
              </a:spcBef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064" marL="54864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marL="0"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722436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48200" y="1722436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791455" y="6480969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57200" y="6480969"/>
            <a:ext cx="4260056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A6A6A6"/>
            </a:gs>
          </a:gsLst>
          <a:lin ang="54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 rot="-5400000">
            <a:off x="-2295358" y="2834287"/>
            <a:ext cx="6153912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marL="0" rtl="0" algn="ctr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 rot="-5400000">
            <a:off x="146758" y="1508980"/>
            <a:ext cx="3017519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buFont typeface="Century Gothic"/>
              <a:buNone/>
              <a:defRPr/>
            </a:lvl2pPr>
            <a:lvl3pPr rtl="0">
              <a:spcBef>
                <a:spcPts val="0"/>
              </a:spcBef>
              <a:buFont typeface="Century Gothic"/>
              <a:buNone/>
              <a:defRPr/>
            </a:lvl3pPr>
            <a:lvl4pPr rtl="0">
              <a:spcBef>
                <a:spcPts val="0"/>
              </a:spcBef>
              <a:buFont typeface="Century Gothic"/>
              <a:buNone/>
              <a:defRPr/>
            </a:lvl4pPr>
            <a:lvl5pPr rtl="0">
              <a:spcBef>
                <a:spcPts val="0"/>
              </a:spcBef>
              <a:buFont typeface="Century Gothic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 rot="-5400000">
            <a:off x="146758" y="4645372"/>
            <a:ext cx="3017519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/>
            </a:lvl1pPr>
            <a:lvl2pPr rtl="0">
              <a:spcBef>
                <a:spcPts val="0"/>
              </a:spcBef>
              <a:buFont typeface="Century Gothic"/>
              <a:buNone/>
              <a:defRPr/>
            </a:lvl2pPr>
            <a:lvl3pPr rtl="0">
              <a:spcBef>
                <a:spcPts val="0"/>
              </a:spcBef>
              <a:buFont typeface="Century Gothic"/>
              <a:buNone/>
              <a:defRPr/>
            </a:lvl3pPr>
            <a:lvl4pPr rtl="0">
              <a:spcBef>
                <a:spcPts val="0"/>
              </a:spcBef>
              <a:buFont typeface="Century Gothic"/>
              <a:buNone/>
              <a:defRPr/>
            </a:lvl4pPr>
            <a:lvl5pPr rtl="0">
              <a:spcBef>
                <a:spcPts val="0"/>
              </a:spcBef>
              <a:buFont typeface="Century Gothic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2022230" y="290732"/>
            <a:ext cx="685800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 algn="l">
              <a:spcBef>
                <a:spcPts val="0"/>
              </a:spcBef>
              <a:defRPr/>
            </a:lvl2pPr>
            <a:lvl3pPr rtl="0" algn="l">
              <a:spcBef>
                <a:spcPts val="0"/>
              </a:spcBef>
              <a:defRPr/>
            </a:lvl3pPr>
            <a:lvl4pPr rtl="0" algn="l">
              <a:spcBef>
                <a:spcPts val="0"/>
              </a:spcBef>
              <a:defRPr/>
            </a:lvl4pPr>
            <a:lvl5pPr rtl="0" algn="l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2022230" y="3427123"/>
            <a:ext cx="685800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791455" y="6480969"/>
            <a:ext cx="2130551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57200" y="6480969"/>
            <a:ext cx="4261103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589520" y="6483096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791455" y="6480969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457200" y="648188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0" type="dt"/>
          </p:nvPr>
        </p:nvSpPr>
        <p:spPr>
          <a:xfrm>
            <a:off x="4791455" y="6480969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57200" y="648188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A6A6A6"/>
            </a:gs>
          </a:gsLst>
          <a:lin ang="5400000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 rot="-5400000">
            <a:off x="-2295143" y="2882264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marL="0" marR="18288" rtl="0" algn="r">
              <a:spcBef>
                <a:spcPts val="0"/>
              </a:spcBef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135855" y="367663"/>
            <a:ext cx="2438399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rtl="0">
              <a:spcBef>
                <a:spcPts val="0"/>
              </a:spcBef>
              <a:buFont typeface="Century Gothic"/>
              <a:buNone/>
              <a:defRPr/>
            </a:lvl2pPr>
            <a:lvl3pPr rtl="0">
              <a:spcBef>
                <a:spcPts val="0"/>
              </a:spcBef>
              <a:buFont typeface="Century Gothic"/>
              <a:buNone/>
              <a:defRPr/>
            </a:lvl3pPr>
            <a:lvl4pPr rtl="0">
              <a:spcBef>
                <a:spcPts val="0"/>
              </a:spcBef>
              <a:buFont typeface="Century Gothic"/>
              <a:buNone/>
              <a:defRPr/>
            </a:lvl4pPr>
            <a:lvl5pPr rtl="0">
              <a:spcBef>
                <a:spcPts val="0"/>
              </a:spcBef>
              <a:buFont typeface="Century Gothic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3651250" y="320039"/>
            <a:ext cx="5276087" cy="598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78976" y="6556247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135855" y="6556247"/>
            <a:ext cx="514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10575" y="6556247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bg>
      <p:bgPr>
        <a:gradFill>
          <a:gsLst>
            <a:gs pos="0">
              <a:schemeClr val="dk1"/>
            </a:gs>
            <a:gs pos="60000">
              <a:schemeClr val="dk1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 rot="-5400000">
            <a:off x="-2523743" y="2894096"/>
            <a:ext cx="64007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marL="0" rtl="0" algn="l">
              <a:spcBef>
                <a:spcPts val="0"/>
              </a:spcBef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1138237" y="373965"/>
            <a:ext cx="7333487" cy="5486399"/>
          </a:xfrm>
          <a:prstGeom prst="rect">
            <a:avLst/>
          </a:prstGeom>
          <a:solidFill>
            <a:srgbClr val="4A4A4A"/>
          </a:solidFill>
          <a:ln>
            <a:noFill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143000" y="5867400"/>
            <a:ext cx="7333487" cy="685799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w="9525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entury Gothic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108192" y="6556247"/>
            <a:ext cx="21031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170432" y="6557168"/>
            <a:ext cx="4948071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217192" y="6556247"/>
            <a:ext cx="36575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494949"/>
            </a:gs>
            <a:gs pos="60000">
              <a:srgbClr val="626262"/>
            </a:gs>
            <a:gs pos="100000">
              <a:srgbClr val="A6A6A6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7033" y="14067"/>
            <a:ext cx="9129931" cy="6836899"/>
          </a:xfrm>
          <a:prstGeom prst="rtTriangle">
            <a:avLst/>
          </a:prstGeom>
          <a:gradFill>
            <a:gsLst>
              <a:gs pos="0">
                <a:srgbClr val="D2D2D2">
                  <a:alpha val="9803"/>
                </a:srgbClr>
              </a:gs>
              <a:gs pos="70000">
                <a:srgbClr val="D2D2D2">
                  <a:alpha val="7843"/>
                </a:srgbClr>
              </a:gs>
              <a:gs pos="100000">
                <a:srgbClr val="D2D2D2">
                  <a:alpha val="784"/>
                </a:srgbClr>
              </a:gs>
            </a:gsLst>
            <a:lin ang="80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Shape 6"/>
          <p:cNvCxnSpPr/>
          <p:nvPr/>
        </p:nvCxnSpPr>
        <p:spPr>
          <a:xfrm>
            <a:off x="0" y="7033"/>
            <a:ext cx="9136965" cy="6843933"/>
          </a:xfrm>
          <a:prstGeom prst="straightConnector1">
            <a:avLst/>
          </a:prstGeom>
          <a:noFill/>
          <a:ln cap="rnd" w="9525">
            <a:solidFill>
              <a:srgbClr val="D1D1D1">
                <a:alpha val="3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 flipH="1">
            <a:off x="6468793" y="4948410"/>
            <a:ext cx="2672860" cy="1900210"/>
          </a:xfrm>
          <a:prstGeom prst="straightConnector1">
            <a:avLst/>
          </a:prstGeom>
          <a:noFill/>
          <a:ln cap="rnd" w="9525">
            <a:solidFill>
              <a:srgbClr val="D6D6D6">
                <a:alpha val="44705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31" marL="484632" marR="0" rtl="0" algn="l">
              <a:spcBef>
                <a:spcPts val="0"/>
              </a:spcBef>
              <a:buClr>
                <a:srgbClr val="FE91BF"/>
              </a:buClr>
              <a:buFont typeface="Century Gothic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2155" marL="448056" marR="0" rtl="0" algn="l">
              <a:spcBef>
                <a:spcPts val="600"/>
              </a:spcBef>
              <a:buClr>
                <a:schemeClr val="accent1"/>
              </a:buClr>
              <a:buFont typeface="Noto Symbol"/>
              <a:buChar char="⦿"/>
              <a:defRPr/>
            </a:lvl1pPr>
            <a:lvl2pPr indent="-132715" marL="822960" marR="0" rtl="0" algn="l">
              <a:spcBef>
                <a:spcPts val="520"/>
              </a:spcBef>
              <a:buClr>
                <a:schemeClr val="accent1"/>
              </a:buClr>
              <a:buFont typeface="Verdana"/>
              <a:buChar char="›"/>
              <a:defRPr/>
            </a:lvl2pPr>
            <a:lvl3pPr indent="-77724" marL="1106424" marR="0" rtl="0" algn="l">
              <a:spcBef>
                <a:spcPts val="480"/>
              </a:spcBef>
              <a:buClr>
                <a:schemeClr val="accent1"/>
              </a:buClr>
              <a:buFont typeface="Noto Symbol"/>
              <a:buChar char="⚫"/>
              <a:defRPr/>
            </a:lvl3pPr>
            <a:lvl4pPr indent="-88900" marL="1371600" marR="0" rtl="0" algn="l">
              <a:spcBef>
                <a:spcPts val="400"/>
              </a:spcBef>
              <a:buClr>
                <a:schemeClr val="accent1"/>
              </a:buClr>
              <a:buFont typeface="Noto Symbol"/>
              <a:buChar char="⚫"/>
              <a:defRPr/>
            </a:lvl4pPr>
            <a:lvl5pPr indent="-95250" marL="1600200" marR="0" rtl="0" algn="l">
              <a:spcBef>
                <a:spcPts val="380"/>
              </a:spcBef>
              <a:buClr>
                <a:srgbClr val="FFA2C9"/>
              </a:buClr>
              <a:buFont typeface="Noto Symbol"/>
              <a:buChar char="⚫"/>
              <a:defRPr/>
            </a:lvl5pPr>
            <a:lvl6pPr indent="-101600" marL="1828800" marR="0" rtl="0" algn="l">
              <a:spcBef>
                <a:spcPts val="360"/>
              </a:spcBef>
              <a:buClr>
                <a:srgbClr val="FFA2C9"/>
              </a:buClr>
              <a:buFont typeface="Noto Symbol"/>
              <a:buChar char="⚫"/>
              <a:defRPr/>
            </a:lvl6pPr>
            <a:lvl7pPr indent="-116332" marL="2084832" marR="0" rtl="0" algn="l">
              <a:spcBef>
                <a:spcPts val="320"/>
              </a:spcBef>
              <a:buClr>
                <a:srgbClr val="FFA2C9"/>
              </a:buClr>
              <a:buFont typeface="Noto Symbol"/>
              <a:buChar char="⚫"/>
              <a:defRPr/>
            </a:lvl7pPr>
            <a:lvl8pPr indent="-88900" marL="2286000" marR="0" rtl="0" algn="l">
              <a:spcBef>
                <a:spcPts val="320"/>
              </a:spcBef>
              <a:buClr>
                <a:srgbClr val="FFA2C9"/>
              </a:buClr>
              <a:buFont typeface="Noto Symbol"/>
              <a:buChar char="⚫"/>
              <a:defRPr/>
            </a:lvl8pPr>
            <a:lvl9pPr indent="-88900" marL="2514600" marR="0" rtl="0" algn="l">
              <a:spcBef>
                <a:spcPts val="320"/>
              </a:spcBef>
              <a:buClr>
                <a:srgbClr val="FFA2C9"/>
              </a:buClr>
              <a:buFont typeface="Noto Symbol"/>
              <a:buChar char="⚫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4791455" y="6480969"/>
            <a:ext cx="2133599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457200" y="6481889"/>
            <a:ext cx="4260056" cy="300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ct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MX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323528" y="692695"/>
            <a:ext cx="8136903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-2031" lvl="0" marL="484632" marR="0" rtl="0" algn="r">
              <a:spcBef>
                <a:spcPts val="0"/>
              </a:spcBef>
              <a:buClr>
                <a:srgbClr val="FE91BF"/>
              </a:buClr>
              <a:buSzPct val="25000"/>
              <a:buFont typeface="Century Gothic"/>
              <a:buNone/>
            </a:pPr>
            <a:r>
              <a:rPr b="0" baseline="0" i="0" lang="es-MX" sz="4400" u="none" cap="none" strike="noStrike">
                <a:solidFill>
                  <a:srgbClr val="FE91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Estructuras de Datos y Algoritmos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3131840" y="4581128"/>
            <a:ext cx="2662064" cy="173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36576" rtl="0" algn="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2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</a:t>
            </a:r>
          </a:p>
          <a:p>
            <a:pPr indent="0" lvl="0" marL="0" marR="36576" rtl="0" algn="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2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Dante Pérez</a:t>
            </a:r>
          </a:p>
          <a:p>
            <a:pPr indent="0" lvl="0" marL="0" marR="36576" rtl="0" algn="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2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Héctor Ruiz</a:t>
            </a:r>
          </a:p>
          <a:p>
            <a:pPr indent="0" lvl="0" marL="0" marR="36576" rtl="0" algn="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b="0" baseline="0" i="0" lang="es-MX" sz="2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Diego Ramírez</a:t>
            </a:r>
          </a:p>
          <a:p>
            <a:pPr indent="0" lvl="0" marL="0" marR="36576" rtl="0" algn="r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5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887" y="2636911"/>
            <a:ext cx="2466974" cy="18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FE91BF"/>
              </a:buClr>
              <a:buSzPct val="25000"/>
              <a:buFont typeface="Century Gothic"/>
              <a:buNone/>
            </a:pPr>
            <a:r>
              <a:rPr b="0" baseline="0" i="0" lang="es-MX" sz="4200" u="none" cap="none" strike="noStrike">
                <a:solidFill>
                  <a:srgbClr val="FE91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</a:t>
            </a:r>
            <a:r>
              <a:rPr lang="es-MX" sz="4200">
                <a:solidFill>
                  <a:srgbClr val="FE91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</a:t>
            </a:r>
            <a:r>
              <a:rPr b="0" baseline="0" i="0" lang="es-MX" sz="4200" u="none" cap="none" strike="noStrike">
                <a:solidFill>
                  <a:srgbClr val="FE91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hace?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10433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556" lvl="0" marL="448056" marR="0" rtl="0" algn="l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78461"/>
              <a:buFont typeface="Noto Symbol"/>
              <a:buChar char="⦿"/>
            </a:pPr>
            <a:r>
              <a:rPr b="0" baseline="0" i="0" lang="es-MX" sz="2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Pues sencillamente es el juego llamado Simon says(Simón dice en español)</a:t>
            </a:r>
          </a:p>
          <a:p>
            <a:pPr indent="-384556" lvl="0" marL="448056" marR="0" rtl="0" algn="l">
              <a:lnSpc>
                <a:spcPct val="80000"/>
              </a:lnSpc>
              <a:spcBef>
                <a:spcPts val="510"/>
              </a:spcBef>
              <a:buClr>
                <a:schemeClr val="accent1"/>
              </a:buClr>
              <a:buSzPct val="78461"/>
              <a:buFont typeface="Noto Symbol"/>
              <a:buChar char="⦿"/>
            </a:pPr>
            <a:r>
              <a:rPr b="0" baseline="0" i="0" lang="es-MX" sz="2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juego lo que se dedica a hacer es poner aleatoriamente en los diferentes espacios de una matriz, un</a:t>
            </a:r>
            <a:r>
              <a:rPr lang="es-MX" sz="25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color</a:t>
            </a:r>
            <a:r>
              <a:rPr b="0" baseline="0" i="0" lang="es-MX" sz="2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diferentes </a:t>
            </a:r>
            <a:r>
              <a:rPr lang="es-MX" sz="25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colores </a:t>
            </a:r>
            <a:r>
              <a:rPr b="0" baseline="0" i="0" lang="es-MX" sz="2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luego el usuario tiene que decir </a:t>
            </a:r>
            <a:r>
              <a:rPr lang="es-MX" sz="25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dónde</a:t>
            </a:r>
            <a:r>
              <a:rPr b="0" baseline="0" i="0" lang="es-MX" sz="2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salió el siguiente turno dos </a:t>
            </a:r>
            <a:r>
              <a:rPr lang="es-MX" sz="25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colores</a:t>
            </a:r>
            <a:r>
              <a:rPr b="0" baseline="0" i="0" lang="es-MX" sz="2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diferentes colores en orden. Primero la que salió y luego otra </a:t>
            </a:r>
            <a:r>
              <a:rPr lang="es-MX" sz="25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más</a:t>
            </a:r>
            <a:r>
              <a:rPr b="0" baseline="0" i="0" lang="es-MX" sz="25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siempre del mismo color que salieron con anterioridad.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67493"/>
            <a:ext cx="8229600" cy="139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MX" sz="4200">
                <a:solidFill>
                  <a:srgbClr val="FE91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Continuación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-MX" sz="25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 así hasta el nivel de dificultad seleccionado. Los diferentes niveles son entre Fácil, Normal, Difícil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5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5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75687">
            <a:off x="3135549" y="3456599"/>
            <a:ext cx="18478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FE91BF"/>
              </a:buClr>
              <a:buSzPct val="25000"/>
              <a:buFont typeface="Century Gothic"/>
              <a:buNone/>
            </a:pPr>
            <a:r>
              <a:rPr b="0" baseline="0" i="0" lang="es-MX" sz="4200" u="none" cap="none" strike="noStrike">
                <a:solidFill>
                  <a:srgbClr val="FE91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lo hace?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⦿"/>
            </a:pPr>
            <a:r>
              <a:rPr lang="es-MX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usan pilas para las posiciones dentro de la matriz y para comprar lo del usuario con lo que generó el programa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Char char="⦿"/>
            </a:pPr>
            <a:r>
              <a:rPr lang="es-MX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 colas son para los colores y se comparan con colas.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entury Gothic"/>
              <a:buChar char="⦿"/>
            </a:pPr>
            <a:r>
              <a:rPr lang="es-MX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usaron dos pilas y dos colas, una pila y una cola son para guardar lo que hizo el programa y las otras para lo que haga el usuario</a:t>
            </a: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buNone/>
            </a:pPr>
            <a:r>
              <a:t/>
            </a:r>
            <a:endParaRPr b="0" baseline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67493"/>
            <a:ext cx="8229600" cy="139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2031" lvl="0" marL="484632" marR="0" rtl="0" algn="l">
              <a:spcBef>
                <a:spcPts val="0"/>
              </a:spcBef>
              <a:buClr>
                <a:srgbClr val="FE91BF"/>
              </a:buClr>
              <a:buSzPct val="25000"/>
              <a:buFont typeface="Century Gothic"/>
              <a:buNone/>
            </a:pPr>
            <a:r>
              <a:rPr b="0" baseline="0" i="0" lang="es-MX" sz="4200" u="none" cap="none" strike="noStrike">
                <a:solidFill>
                  <a:srgbClr val="FE91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Continuación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18325" y="171765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5015" lvl="0" marL="448056" marR="0" rtl="0" algn="l">
              <a:lnSpc>
                <a:spcPct val="90000"/>
              </a:lnSpc>
              <a:spcBef>
                <a:spcPts val="510"/>
              </a:spcBef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baseline="0" i="0" sz="255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5015" lvl="0" marL="448056" marR="0" rtl="0" algn="l">
              <a:lnSpc>
                <a:spcPct val="90000"/>
              </a:lnSpc>
              <a:spcBef>
                <a:spcPts val="510"/>
              </a:spcBef>
              <a:buClr>
                <a:schemeClr val="accent1"/>
              </a:buClr>
              <a:buSzPct val="85000"/>
              <a:buFont typeface="Noto Symbol"/>
              <a:buNone/>
            </a:pPr>
            <a:r>
              <a:rPr lang="es-MX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usaron dos pilas y dos colas, una pila y una cola son para guardar lo que hizo el programa y las otras para lo que haga el usuario</a:t>
            </a:r>
          </a:p>
          <a:p>
            <a:pPr indent="-255015" lvl="0" marL="448056" marR="0" rtl="0" algn="l">
              <a:lnSpc>
                <a:spcPct val="90000"/>
              </a:lnSpc>
              <a:spcBef>
                <a:spcPts val="510"/>
              </a:spcBef>
              <a:buClr>
                <a:schemeClr val="accent1"/>
              </a:buClr>
              <a:buSzPct val="85000"/>
              <a:buFont typeface="Noto Symbol"/>
              <a:buNone/>
            </a:pPr>
            <a:r>
              <a:rPr lang="es-MX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la matriz es básicamente lo mismo y al final depende de si estas bien o mal te saca una ventana de la librería de windows.h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67493"/>
            <a:ext cx="8229600" cy="139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MX" sz="4200">
                <a:solidFill>
                  <a:srgbClr val="FE91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Más! Continuación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MX" sz="25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Anteriormente se pensaba poner sonidos con un header llamado beep.h pero no se logró. Este hacia sonidos en diferentes estados del juego.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87034">
            <a:off x="3391724" y="3946199"/>
            <a:ext cx="2857499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67493"/>
            <a:ext cx="8229600" cy="1398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MX" sz="4200">
                <a:solidFill>
                  <a:srgbClr val="FE91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Conclusión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-MX" sz="25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Básicamente podemos decir que este tipo de proyectos nos ayuda bastante puesto que ellos aprendemos de los errores los cuales fueron bastantes, pero al final pudimos sacarlos adelante y avanzar. tambien se aprende a usar cosas nuevas como los gráficos entre otras cosas.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río">
  <a:themeElements>
    <a:clrScheme name="Brío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