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7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1.xml" ContentType="application/vnd.openxmlformats-officedocument.theme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trictFirstAndLastChar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5143500"/>
  <p:notesSz cx="9144000" cy="51435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6"/>
          <a:sy n="0" d="2"/>
        </p:scale>
        <p:origin x="76820608" y="0"/>
      </p:cViewPr>
      <p:guideLst>
        <p:guide pos="2880"/>
        <p:guide pos="1620" orient="horz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presProps" Target="presProps.xml" /><Relationship Id="rId23" Type="http://schemas.openxmlformats.org/officeDocument/2006/relationships/tableStyles" Target="tableStyles.xml" /><Relationship Id="rId24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" TargetMode="Externa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type="ctrTitle"/>
          </p:nvPr>
        </p:nvSpPr>
        <p:spPr bwMode="auto">
          <a:xfrm>
            <a:off x="5248656" y="2002536"/>
            <a:ext cx="3264300" cy="17921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9;p2"/>
          <p:cNvSpPr txBox="1"/>
          <p:nvPr>
            <p:ph type="subTitle" idx="1"/>
          </p:nvPr>
        </p:nvSpPr>
        <p:spPr bwMode="auto">
          <a:xfrm>
            <a:off x="5248656" y="3721608"/>
            <a:ext cx="3264300" cy="896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9pPr>
          </a:lstStyle>
          <a:p>
            <a:pPr>
              <a:defRPr/>
            </a:pPr>
            <a:endParaRPr/>
          </a:p>
        </p:txBody>
      </p:sp>
      <p:cxnSp>
        <p:nvCxnSpPr>
          <p:cNvPr id="10" name="Google Shape;10;p2"/>
          <p:cNvCxnSpPr>
            <a:cxnSpLocks/>
          </p:cNvCxnSpPr>
          <p:nvPr/>
        </p:nvCxnSpPr>
        <p:spPr bwMode="auto">
          <a:xfrm flipH="1">
            <a:off x="5827050" y="451299"/>
            <a:ext cx="1672499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>
            <a:cxnSpLocks/>
          </p:cNvCxnSpPr>
          <p:nvPr/>
        </p:nvCxnSpPr>
        <p:spPr bwMode="auto">
          <a:xfrm rot="10800000">
            <a:off x="7512924" y="457849"/>
            <a:ext cx="829499" cy="7433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>
            <a:cxnSpLocks/>
          </p:cNvCxnSpPr>
          <p:nvPr/>
        </p:nvCxnSpPr>
        <p:spPr bwMode="auto">
          <a:xfrm flipH="1">
            <a:off x="8348974" y="-6624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 bwMode="auto">
          <a:xfrm>
            <a:off x="8064274" y="887850"/>
            <a:ext cx="581799" cy="582349"/>
            <a:chOff x="8064274" y="887850"/>
            <a:chExt cx="581799" cy="582349"/>
          </a:xfrm>
        </p:grpSpPr>
        <p:sp>
          <p:nvSpPr>
            <p:cNvPr id="14" name="Google Shape;14;p2"/>
            <p:cNvSpPr/>
            <p:nvPr/>
          </p:nvSpPr>
          <p:spPr bwMode="auto">
            <a:xfrm>
              <a:off x="8068749" y="892874"/>
              <a:ext cx="572874" cy="572324"/>
            </a:xfrm>
            <a:custGeom>
              <a:avLst/>
              <a:gdLst/>
              <a:ahLst/>
              <a:cxnLst/>
              <a:rect l="l" t="t" r="r" b="b"/>
              <a:pathLst>
                <a:path w="22915" h="22893" fill="norm" stroke="1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 bwMode="auto">
            <a:xfrm>
              <a:off x="8064274" y="887850"/>
              <a:ext cx="581799" cy="582349"/>
            </a:xfrm>
            <a:custGeom>
              <a:avLst/>
              <a:gdLst/>
              <a:ahLst/>
              <a:cxnLst/>
              <a:rect l="l" t="t" r="r" b="b"/>
              <a:pathLst>
                <a:path w="23272" h="23294" fill="norm" stroke="1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 bwMode="auto">
            <a:xfrm>
              <a:off x="8141175" y="965324"/>
              <a:ext cx="427999" cy="427424"/>
            </a:xfrm>
            <a:custGeom>
              <a:avLst/>
              <a:gdLst/>
              <a:ahLst/>
              <a:cxnLst/>
              <a:rect l="l" t="t" r="r" b="b"/>
              <a:pathLst>
                <a:path w="17120" h="17097" fill="norm" stroke="1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 bwMode="auto">
            <a:xfrm>
              <a:off x="8136724" y="960300"/>
              <a:ext cx="436924" cy="437474"/>
            </a:xfrm>
            <a:custGeom>
              <a:avLst/>
              <a:gdLst/>
              <a:ahLst/>
              <a:cxnLst/>
              <a:rect l="l" t="t" r="r" b="b"/>
              <a:pathLst>
                <a:path w="17477" h="17499" fill="norm" stroke="1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 bwMode="auto">
            <a:xfrm>
              <a:off x="8219749" y="1043874"/>
              <a:ext cx="270299" cy="270299"/>
            </a:xfrm>
            <a:custGeom>
              <a:avLst/>
              <a:gdLst/>
              <a:ahLst/>
              <a:cxnLst/>
              <a:rect l="l" t="t" r="r" b="b"/>
              <a:pathLst>
                <a:path w="10812" h="10812" fill="norm" stroke="1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 bwMode="auto">
            <a:xfrm>
              <a:off x="8215299" y="1039424"/>
              <a:ext cx="279774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fill="norm" stroke="1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 bwMode="auto">
          <a:xfrm>
            <a:off x="7353049" y="316274"/>
            <a:ext cx="292024" cy="292574"/>
            <a:chOff x="7353049" y="316274"/>
            <a:chExt cx="292024" cy="292574"/>
          </a:xfrm>
        </p:grpSpPr>
        <p:sp>
          <p:nvSpPr>
            <p:cNvPr id="21" name="Google Shape;21;p2"/>
            <p:cNvSpPr/>
            <p:nvPr/>
          </p:nvSpPr>
          <p:spPr bwMode="auto">
            <a:xfrm>
              <a:off x="7358074" y="321274"/>
              <a:ext cx="282549" cy="282549"/>
            </a:xfrm>
            <a:custGeom>
              <a:avLst/>
              <a:gdLst/>
              <a:ahLst/>
              <a:cxnLst/>
              <a:rect l="l" t="t" r="r" b="b"/>
              <a:pathLst>
                <a:path w="11302" h="11302" fill="norm" stroke="1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 bwMode="auto">
            <a:xfrm>
              <a:off x="7353049" y="316274"/>
              <a:ext cx="292024" cy="292574"/>
            </a:xfrm>
            <a:custGeom>
              <a:avLst/>
              <a:gdLst/>
              <a:ahLst/>
              <a:cxnLst/>
              <a:rect l="l" t="t" r="r" b="b"/>
              <a:pathLst>
                <a:path w="11681" h="11703" fill="norm" stroke="1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 bwMode="auto">
            <a:xfrm>
              <a:off x="7419924" y="383124"/>
              <a:ext cx="158274" cy="158299"/>
            </a:xfrm>
            <a:custGeom>
              <a:avLst/>
              <a:gdLst/>
              <a:ahLst/>
              <a:cxnLst/>
              <a:rect l="l" t="t" r="r" b="b"/>
              <a:pathLst>
                <a:path w="6331" h="6332" fill="norm" stroke="1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 bwMode="auto">
            <a:xfrm>
              <a:off x="7415474" y="378675"/>
              <a:ext cx="167749" cy="167774"/>
            </a:xfrm>
            <a:custGeom>
              <a:avLst/>
              <a:gdLst/>
              <a:ahLst/>
              <a:cxnLst/>
              <a:rect l="l" t="t" r="r" b="b"/>
              <a:pathLst>
                <a:path w="6710" h="6711" fill="norm" stroke="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 bwMode="auto">
          <a:xfrm>
            <a:off x="5690579" y="425806"/>
            <a:ext cx="288613" cy="288336"/>
          </a:xfrm>
          <a:custGeom>
            <a:avLst/>
            <a:gdLst/>
            <a:ahLst/>
            <a:cxnLst/>
            <a:rect l="l" t="t" r="r" b="b"/>
            <a:pathLst>
              <a:path w="22915" h="22893" fill="norm" stroke="1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6" name="Google Shape;26;p2"/>
          <p:cNvSpPr/>
          <p:nvPr/>
        </p:nvSpPr>
        <p:spPr bwMode="auto">
          <a:xfrm>
            <a:off x="5688324" y="423274"/>
            <a:ext cx="293110" cy="293387"/>
          </a:xfrm>
          <a:custGeom>
            <a:avLst/>
            <a:gdLst/>
            <a:ahLst/>
            <a:cxnLst/>
            <a:rect l="l" t="t" r="r" b="b"/>
            <a:pathLst>
              <a:path w="23272" h="23294" fill="norm" stroke="1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7" name="Google Shape;27;p2"/>
          <p:cNvSpPr/>
          <p:nvPr/>
        </p:nvSpPr>
        <p:spPr bwMode="auto">
          <a:xfrm>
            <a:off x="5727069" y="462308"/>
            <a:ext cx="215625" cy="215336"/>
          </a:xfrm>
          <a:custGeom>
            <a:avLst/>
            <a:gdLst/>
            <a:ahLst/>
            <a:cxnLst/>
            <a:rect l="l" t="t" r="r" b="b"/>
            <a:pathLst>
              <a:path w="17120" h="17097" fill="norm" stroke="1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8" name="Google Shape;28;p2"/>
          <p:cNvSpPr/>
          <p:nvPr/>
        </p:nvSpPr>
        <p:spPr bwMode="auto">
          <a:xfrm>
            <a:off x="5724826" y="459776"/>
            <a:ext cx="220122" cy="220399"/>
          </a:xfrm>
          <a:custGeom>
            <a:avLst/>
            <a:gdLst/>
            <a:ahLst/>
            <a:cxnLst/>
            <a:rect l="l" t="t" r="r" b="b"/>
            <a:pathLst>
              <a:path w="17477" h="17499" fill="norm" stroke="1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9" name="Google Shape;29;p2"/>
          <p:cNvSpPr/>
          <p:nvPr/>
        </p:nvSpPr>
        <p:spPr bwMode="auto">
          <a:xfrm>
            <a:off x="5766656" y="501883"/>
            <a:ext cx="136176" cy="136176"/>
          </a:xfrm>
          <a:custGeom>
            <a:avLst/>
            <a:gdLst/>
            <a:ahLst/>
            <a:cxnLst/>
            <a:rect l="l" t="t" r="r" b="b"/>
            <a:pathLst>
              <a:path w="10812" h="10812" fill="norm" stroke="1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0" name="Google Shape;30;p2"/>
          <p:cNvSpPr/>
          <p:nvPr/>
        </p:nvSpPr>
        <p:spPr bwMode="auto">
          <a:xfrm>
            <a:off x="5764414" y="499641"/>
            <a:ext cx="140950" cy="140673"/>
          </a:xfrm>
          <a:custGeom>
            <a:avLst/>
            <a:gdLst/>
            <a:ahLst/>
            <a:cxnLst/>
            <a:rect l="l" t="t" r="r" b="b"/>
            <a:pathLst>
              <a:path w="11191" h="11169" fill="norm" stroke="1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 bwMode="auto">
          <a:xfrm>
            <a:off x="5443349" y="289274"/>
            <a:ext cx="175012" cy="27000"/>
            <a:chOff x="5662374" y="212374"/>
            <a:chExt cx="175012" cy="27000"/>
          </a:xfrm>
        </p:grpSpPr>
        <p:sp>
          <p:nvSpPr>
            <p:cNvPr id="32" name="Google Shape;32;p2"/>
            <p:cNvSpPr/>
            <p:nvPr/>
          </p:nvSpPr>
          <p:spPr bwMode="auto">
            <a:xfrm>
              <a:off x="5662374" y="212374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 bwMode="auto">
            <a:xfrm>
              <a:off x="5736380" y="212374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 bwMode="auto">
            <a:xfrm>
              <a:off x="5810387" y="212374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 bwMode="auto">
          <a:xfrm>
            <a:off x="8490049" y="170874"/>
            <a:ext cx="175012" cy="27000"/>
            <a:chOff x="5662374" y="212374"/>
            <a:chExt cx="175012" cy="27000"/>
          </a:xfrm>
        </p:grpSpPr>
        <p:sp>
          <p:nvSpPr>
            <p:cNvPr id="36" name="Google Shape;36;p2"/>
            <p:cNvSpPr/>
            <p:nvPr/>
          </p:nvSpPr>
          <p:spPr bwMode="auto">
            <a:xfrm>
              <a:off x="5662374" y="212374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 bwMode="auto">
            <a:xfrm>
              <a:off x="5736380" y="212374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 bwMode="auto">
            <a:xfrm>
              <a:off x="5810387" y="212374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 bwMode="auto">
          <a:xfrm>
            <a:off x="8068749" y="1581799"/>
            <a:ext cx="175012" cy="27000"/>
            <a:chOff x="5662374" y="212374"/>
            <a:chExt cx="175012" cy="27000"/>
          </a:xfrm>
        </p:grpSpPr>
        <p:sp>
          <p:nvSpPr>
            <p:cNvPr id="40" name="Google Shape;40;p2"/>
            <p:cNvSpPr/>
            <p:nvPr/>
          </p:nvSpPr>
          <p:spPr bwMode="auto">
            <a:xfrm>
              <a:off x="5662374" y="212374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 bwMode="auto">
            <a:xfrm>
              <a:off x="5736380" y="212374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 bwMode="auto">
            <a:xfrm>
              <a:off x="5810387" y="212374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ig number" preserve="0" showMasterPhAnim="0" userDrawn="1">
  <p:cSld name="BIG_NUMB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 bwMode="auto">
          <a:xfrm rot="10800000">
            <a:off x="1954822" y="1124843"/>
            <a:ext cx="5234353" cy="3069144"/>
            <a:chOff x="1098424" y="237674"/>
            <a:chExt cx="5358674" cy="5174749"/>
          </a:xfrm>
        </p:grpSpPr>
        <p:sp>
          <p:nvSpPr>
            <p:cNvPr id="547" name="Google Shape;547;p11"/>
            <p:cNvSpPr/>
            <p:nvPr/>
          </p:nvSpPr>
          <p:spPr bwMode="auto">
            <a:xfrm>
              <a:off x="1098424" y="237674"/>
              <a:ext cx="5358674" cy="5173849"/>
            </a:xfrm>
            <a:custGeom>
              <a:avLst/>
              <a:gdLst/>
              <a:ahLst/>
              <a:cxnLst/>
              <a:rect l="l" t="t" r="r" b="b"/>
              <a:pathLst>
                <a:path w="214347" h="206954" fill="norm" stroke="1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48" name="Google Shape;548;p11"/>
            <p:cNvSpPr/>
            <p:nvPr/>
          </p:nvSpPr>
          <p:spPr bwMode="auto">
            <a:xfrm>
              <a:off x="1098424" y="237674"/>
              <a:ext cx="5358674" cy="5173849"/>
            </a:xfrm>
            <a:custGeom>
              <a:avLst/>
              <a:gdLst/>
              <a:ahLst/>
              <a:cxnLst/>
              <a:rect l="l" t="t" r="r" b="b"/>
              <a:pathLst>
                <a:path w="214347" h="206954" fill="norm" stroke="1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49" name="Google Shape;549;p11"/>
            <p:cNvSpPr/>
            <p:nvPr/>
          </p:nvSpPr>
          <p:spPr bwMode="auto">
            <a:xfrm>
              <a:off x="1119424" y="238124"/>
              <a:ext cx="5331674" cy="5174299"/>
            </a:xfrm>
            <a:custGeom>
              <a:avLst/>
              <a:gdLst/>
              <a:ahLst/>
              <a:cxnLst/>
              <a:rect l="l" t="t" r="r" b="b"/>
              <a:pathLst>
                <a:path w="213267" h="206972" fill="norm" stroke="1" extrusionOk="0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550" name="Google Shape;550;p11"/>
          <p:cNvSpPr txBox="1"/>
          <p:nvPr>
            <p:ph type="subTitle" idx="1"/>
          </p:nvPr>
        </p:nvSpPr>
        <p:spPr bwMode="auto">
          <a:xfrm>
            <a:off x="3227832" y="2816352"/>
            <a:ext cx="2679300" cy="65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9pPr>
          </a:lstStyle>
          <a:p>
            <a:pPr>
              <a:defRPr/>
            </a:pPr>
            <a:endParaRPr/>
          </a:p>
        </p:txBody>
      </p:sp>
      <p:cxnSp>
        <p:nvCxnSpPr>
          <p:cNvPr id="551" name="Google Shape;551;p11"/>
          <p:cNvCxnSpPr>
            <a:cxnSpLocks/>
          </p:cNvCxnSpPr>
          <p:nvPr/>
        </p:nvCxnSpPr>
        <p:spPr bwMode="auto">
          <a:xfrm rot="5400000">
            <a:off x="7269707" y="3324549"/>
            <a:ext cx="1133100" cy="3062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2" name="Google Shape;552;p11"/>
          <p:cNvCxnSpPr>
            <a:cxnSpLocks/>
          </p:cNvCxnSpPr>
          <p:nvPr/>
        </p:nvCxnSpPr>
        <p:spPr bwMode="auto">
          <a:xfrm rot="-5400000" flipH="1">
            <a:off x="7181407" y="2082399"/>
            <a:ext cx="1342199" cy="3152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3" name="Google Shape;553;p11"/>
          <p:cNvCxnSpPr>
            <a:cxnSpLocks/>
          </p:cNvCxnSpPr>
          <p:nvPr/>
        </p:nvCxnSpPr>
        <p:spPr bwMode="auto">
          <a:xfrm rot="5400000">
            <a:off x="7232432" y="736374"/>
            <a:ext cx="1332000" cy="3920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4" name="Google Shape;554;p11"/>
          <p:cNvCxnSpPr>
            <a:cxnSpLocks/>
          </p:cNvCxnSpPr>
          <p:nvPr/>
        </p:nvCxnSpPr>
        <p:spPr bwMode="auto">
          <a:xfrm rot="5400000">
            <a:off x="8168432" y="-66600"/>
            <a:ext cx="273899" cy="4070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55" name="Google Shape;555;p11"/>
          <p:cNvGrpSpPr/>
          <p:nvPr/>
        </p:nvGrpSpPr>
        <p:grpSpPr bwMode="auto">
          <a:xfrm rot="5400000" flipH="1">
            <a:off x="7407333" y="1284924"/>
            <a:ext cx="581799" cy="582349"/>
            <a:chOff x="8064274" y="887850"/>
            <a:chExt cx="581799" cy="582349"/>
          </a:xfrm>
        </p:grpSpPr>
        <p:sp>
          <p:nvSpPr>
            <p:cNvPr id="556" name="Google Shape;556;p11"/>
            <p:cNvSpPr/>
            <p:nvPr/>
          </p:nvSpPr>
          <p:spPr bwMode="auto">
            <a:xfrm>
              <a:off x="8068749" y="892874"/>
              <a:ext cx="572874" cy="572324"/>
            </a:xfrm>
            <a:custGeom>
              <a:avLst/>
              <a:gdLst/>
              <a:ahLst/>
              <a:cxnLst/>
              <a:rect l="l" t="t" r="r" b="b"/>
              <a:pathLst>
                <a:path w="22915" h="22893" fill="norm" stroke="1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57" name="Google Shape;557;p11"/>
            <p:cNvSpPr/>
            <p:nvPr/>
          </p:nvSpPr>
          <p:spPr bwMode="auto">
            <a:xfrm>
              <a:off x="8064274" y="887850"/>
              <a:ext cx="581799" cy="582349"/>
            </a:xfrm>
            <a:custGeom>
              <a:avLst/>
              <a:gdLst/>
              <a:ahLst/>
              <a:cxnLst/>
              <a:rect l="l" t="t" r="r" b="b"/>
              <a:pathLst>
                <a:path w="23272" h="23294" fill="norm" stroke="1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58" name="Google Shape;558;p11"/>
            <p:cNvSpPr/>
            <p:nvPr/>
          </p:nvSpPr>
          <p:spPr bwMode="auto">
            <a:xfrm>
              <a:off x="8141175" y="965324"/>
              <a:ext cx="427999" cy="427424"/>
            </a:xfrm>
            <a:custGeom>
              <a:avLst/>
              <a:gdLst/>
              <a:ahLst/>
              <a:cxnLst/>
              <a:rect l="l" t="t" r="r" b="b"/>
              <a:pathLst>
                <a:path w="17120" h="17097" fill="norm" stroke="1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59" name="Google Shape;559;p11"/>
            <p:cNvSpPr/>
            <p:nvPr/>
          </p:nvSpPr>
          <p:spPr bwMode="auto">
            <a:xfrm>
              <a:off x="8136724" y="960300"/>
              <a:ext cx="436924" cy="437474"/>
            </a:xfrm>
            <a:custGeom>
              <a:avLst/>
              <a:gdLst/>
              <a:ahLst/>
              <a:cxnLst/>
              <a:rect l="l" t="t" r="r" b="b"/>
              <a:pathLst>
                <a:path w="17477" h="17499" fill="norm" stroke="1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0" name="Google Shape;560;p11"/>
            <p:cNvSpPr/>
            <p:nvPr/>
          </p:nvSpPr>
          <p:spPr bwMode="auto">
            <a:xfrm>
              <a:off x="8219749" y="1043874"/>
              <a:ext cx="270299" cy="270299"/>
            </a:xfrm>
            <a:custGeom>
              <a:avLst/>
              <a:gdLst/>
              <a:ahLst/>
              <a:cxnLst/>
              <a:rect l="l" t="t" r="r" b="b"/>
              <a:pathLst>
                <a:path w="10812" h="10812" fill="norm" stroke="1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1" name="Google Shape;561;p11"/>
            <p:cNvSpPr/>
            <p:nvPr/>
          </p:nvSpPr>
          <p:spPr bwMode="auto">
            <a:xfrm>
              <a:off x="8215299" y="1039424"/>
              <a:ext cx="279774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fill="norm" stroke="1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562" name="Google Shape;562;p11"/>
          <p:cNvGrpSpPr/>
          <p:nvPr/>
        </p:nvGrpSpPr>
        <p:grpSpPr bwMode="auto">
          <a:xfrm rot="5400000" flipH="1">
            <a:off x="7869719" y="2754199"/>
            <a:ext cx="292024" cy="292574"/>
            <a:chOff x="7353049" y="316274"/>
            <a:chExt cx="292024" cy="292574"/>
          </a:xfrm>
        </p:grpSpPr>
        <p:sp>
          <p:nvSpPr>
            <p:cNvPr id="563" name="Google Shape;563;p11"/>
            <p:cNvSpPr/>
            <p:nvPr/>
          </p:nvSpPr>
          <p:spPr bwMode="auto">
            <a:xfrm>
              <a:off x="7358074" y="321274"/>
              <a:ext cx="282549" cy="282549"/>
            </a:xfrm>
            <a:custGeom>
              <a:avLst/>
              <a:gdLst/>
              <a:ahLst/>
              <a:cxnLst/>
              <a:rect l="l" t="t" r="r" b="b"/>
              <a:pathLst>
                <a:path w="11302" h="11302" fill="norm" stroke="1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4" name="Google Shape;564;p11"/>
            <p:cNvSpPr/>
            <p:nvPr/>
          </p:nvSpPr>
          <p:spPr bwMode="auto">
            <a:xfrm>
              <a:off x="7353049" y="316274"/>
              <a:ext cx="292024" cy="292574"/>
            </a:xfrm>
            <a:custGeom>
              <a:avLst/>
              <a:gdLst/>
              <a:ahLst/>
              <a:cxnLst/>
              <a:rect l="l" t="t" r="r" b="b"/>
              <a:pathLst>
                <a:path w="11681" h="11703" fill="norm" stroke="1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5" name="Google Shape;565;p11"/>
            <p:cNvSpPr/>
            <p:nvPr/>
          </p:nvSpPr>
          <p:spPr bwMode="auto">
            <a:xfrm>
              <a:off x="7419924" y="383124"/>
              <a:ext cx="158274" cy="158299"/>
            </a:xfrm>
            <a:custGeom>
              <a:avLst/>
              <a:gdLst/>
              <a:ahLst/>
              <a:cxnLst/>
              <a:rect l="l" t="t" r="r" b="b"/>
              <a:pathLst>
                <a:path w="6331" h="6332" fill="norm" stroke="1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6" name="Google Shape;566;p11"/>
            <p:cNvSpPr/>
            <p:nvPr/>
          </p:nvSpPr>
          <p:spPr bwMode="auto">
            <a:xfrm>
              <a:off x="7415474" y="378675"/>
              <a:ext cx="167749" cy="167774"/>
            </a:xfrm>
            <a:custGeom>
              <a:avLst/>
              <a:gdLst/>
              <a:ahLst/>
              <a:cxnLst/>
              <a:rect l="l" t="t" r="r" b="b"/>
              <a:pathLst>
                <a:path w="6710" h="6711" fill="norm" stroke="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567" name="Google Shape;567;p11"/>
          <p:cNvGrpSpPr/>
          <p:nvPr/>
        </p:nvGrpSpPr>
        <p:grpSpPr bwMode="auto">
          <a:xfrm rot="5400000" flipH="1">
            <a:off x="8012457" y="178174"/>
            <a:ext cx="174999" cy="174999"/>
            <a:chOff x="8792299" y="321274"/>
            <a:chExt cx="174999" cy="174999"/>
          </a:xfrm>
        </p:grpSpPr>
        <p:sp>
          <p:nvSpPr>
            <p:cNvPr id="568" name="Google Shape;568;p11"/>
            <p:cNvSpPr/>
            <p:nvPr/>
          </p:nvSpPr>
          <p:spPr bwMode="auto">
            <a:xfrm>
              <a:off x="8796749" y="326299"/>
              <a:ext cx="166099" cy="165524"/>
            </a:xfrm>
            <a:custGeom>
              <a:avLst/>
              <a:gdLst/>
              <a:ahLst/>
              <a:cxnLst/>
              <a:rect l="l" t="t" r="r" b="b"/>
              <a:pathLst>
                <a:path w="6644" h="6621" fill="norm" stroke="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9" name="Google Shape;569;p11"/>
            <p:cNvSpPr/>
            <p:nvPr/>
          </p:nvSpPr>
          <p:spPr bwMode="auto">
            <a:xfrm>
              <a:off x="8792299" y="321274"/>
              <a:ext cx="174999" cy="174999"/>
            </a:xfrm>
            <a:custGeom>
              <a:avLst/>
              <a:gdLst/>
              <a:ahLst/>
              <a:cxnLst/>
              <a:rect l="l" t="t" r="r" b="b"/>
              <a:pathLst>
                <a:path w="7000" h="7000" fill="norm" stroke="1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0" name="Google Shape;570;p11"/>
            <p:cNvSpPr/>
            <p:nvPr/>
          </p:nvSpPr>
          <p:spPr bwMode="auto">
            <a:xfrm>
              <a:off x="8833524" y="362524"/>
              <a:ext cx="92549" cy="93074"/>
            </a:xfrm>
            <a:custGeom>
              <a:avLst/>
              <a:gdLst/>
              <a:ahLst/>
              <a:cxnLst/>
              <a:rect l="l" t="t" r="r" b="b"/>
              <a:pathLst>
                <a:path w="3702" h="3723" fill="norm" stroke="1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1" name="Google Shape;571;p11"/>
            <p:cNvSpPr/>
            <p:nvPr/>
          </p:nvSpPr>
          <p:spPr bwMode="auto">
            <a:xfrm>
              <a:off x="8828524" y="358049"/>
              <a:ext cx="102549" cy="101999"/>
            </a:xfrm>
            <a:custGeom>
              <a:avLst/>
              <a:gdLst/>
              <a:ahLst/>
              <a:cxnLst/>
              <a:rect l="l" t="t" r="r" b="b"/>
              <a:pathLst>
                <a:path w="4102" h="4080" fill="norm" stroke="1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572" name="Google Shape;572;p11"/>
          <p:cNvGrpSpPr/>
          <p:nvPr/>
        </p:nvGrpSpPr>
        <p:grpSpPr bwMode="auto">
          <a:xfrm rot="5400000">
            <a:off x="7551682" y="3879925"/>
            <a:ext cx="293110" cy="293387"/>
            <a:chOff x="3164038" y="430875"/>
            <a:chExt cx="293110" cy="293387"/>
          </a:xfrm>
        </p:grpSpPr>
        <p:sp>
          <p:nvSpPr>
            <p:cNvPr id="573" name="Google Shape;573;p11"/>
            <p:cNvSpPr/>
            <p:nvPr/>
          </p:nvSpPr>
          <p:spPr bwMode="auto">
            <a:xfrm flipH="1">
              <a:off x="3166281" y="433406"/>
              <a:ext cx="288613" cy="288336"/>
            </a:xfrm>
            <a:custGeom>
              <a:avLst/>
              <a:gdLst/>
              <a:ahLst/>
              <a:cxnLst/>
              <a:rect l="l" t="t" r="r" b="b"/>
              <a:pathLst>
                <a:path w="22915" h="22893" fill="norm" stroke="1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4" name="Google Shape;574;p11"/>
            <p:cNvSpPr/>
            <p:nvPr/>
          </p:nvSpPr>
          <p:spPr bwMode="auto">
            <a:xfrm flipH="1">
              <a:off x="3164038" y="430875"/>
              <a:ext cx="293110" cy="293387"/>
            </a:xfrm>
            <a:custGeom>
              <a:avLst/>
              <a:gdLst/>
              <a:ahLst/>
              <a:cxnLst/>
              <a:rect l="l" t="t" r="r" b="b"/>
              <a:pathLst>
                <a:path w="23272" h="23294" fill="norm" stroke="1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5" name="Google Shape;575;p11"/>
            <p:cNvSpPr/>
            <p:nvPr/>
          </p:nvSpPr>
          <p:spPr bwMode="auto">
            <a:xfrm flipH="1">
              <a:off x="3202779" y="469908"/>
              <a:ext cx="215625" cy="215336"/>
            </a:xfrm>
            <a:custGeom>
              <a:avLst/>
              <a:gdLst/>
              <a:ahLst/>
              <a:cxnLst/>
              <a:rect l="l" t="t" r="r" b="b"/>
              <a:pathLst>
                <a:path w="17120" h="17097" fill="norm" stroke="1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6" name="Google Shape;576;p11"/>
            <p:cNvSpPr/>
            <p:nvPr/>
          </p:nvSpPr>
          <p:spPr bwMode="auto">
            <a:xfrm flipH="1">
              <a:off x="3200524" y="467376"/>
              <a:ext cx="220122" cy="220399"/>
            </a:xfrm>
            <a:custGeom>
              <a:avLst/>
              <a:gdLst/>
              <a:ahLst/>
              <a:cxnLst/>
              <a:rect l="l" t="t" r="r" b="b"/>
              <a:pathLst>
                <a:path w="17477" h="17499" fill="norm" stroke="1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7" name="Google Shape;577;p11"/>
            <p:cNvSpPr/>
            <p:nvPr/>
          </p:nvSpPr>
          <p:spPr bwMode="auto">
            <a:xfrm flipH="1">
              <a:off x="3242640" y="509483"/>
              <a:ext cx="136176" cy="136176"/>
            </a:xfrm>
            <a:custGeom>
              <a:avLst/>
              <a:gdLst/>
              <a:ahLst/>
              <a:cxnLst/>
              <a:rect l="l" t="t" r="r" b="b"/>
              <a:pathLst>
                <a:path w="10812" h="10812" fill="norm" stroke="1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8" name="Google Shape;578;p11"/>
            <p:cNvSpPr/>
            <p:nvPr/>
          </p:nvSpPr>
          <p:spPr bwMode="auto">
            <a:xfrm flipH="1">
              <a:off x="3240108" y="507241"/>
              <a:ext cx="140950" cy="140673"/>
            </a:xfrm>
            <a:custGeom>
              <a:avLst/>
              <a:gdLst/>
              <a:ahLst/>
              <a:cxnLst/>
              <a:rect l="l" t="t" r="r" b="b"/>
              <a:pathLst>
                <a:path w="11191" h="11169" fill="norm" stroke="1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579" name="Google Shape;579;p11"/>
          <p:cNvGrpSpPr/>
          <p:nvPr/>
        </p:nvGrpSpPr>
        <p:grpSpPr bwMode="auto">
          <a:xfrm rot="5400000" flipH="1">
            <a:off x="8259051" y="323143"/>
            <a:ext cx="175012" cy="27000"/>
            <a:chOff x="5662374" y="212374"/>
            <a:chExt cx="175012" cy="27000"/>
          </a:xfrm>
        </p:grpSpPr>
        <p:sp>
          <p:nvSpPr>
            <p:cNvPr id="580" name="Google Shape;580;p11"/>
            <p:cNvSpPr/>
            <p:nvPr/>
          </p:nvSpPr>
          <p:spPr bwMode="auto">
            <a:xfrm>
              <a:off x="5662374" y="212374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1" name="Google Shape;581;p11"/>
            <p:cNvSpPr/>
            <p:nvPr/>
          </p:nvSpPr>
          <p:spPr bwMode="auto">
            <a:xfrm>
              <a:off x="5736380" y="212374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2" name="Google Shape;582;p11"/>
            <p:cNvSpPr/>
            <p:nvPr/>
          </p:nvSpPr>
          <p:spPr bwMode="auto">
            <a:xfrm>
              <a:off x="5810387" y="212374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cxnSp>
        <p:nvCxnSpPr>
          <p:cNvPr id="583" name="Google Shape;583;p11"/>
          <p:cNvCxnSpPr>
            <a:cxnSpLocks/>
          </p:cNvCxnSpPr>
          <p:nvPr/>
        </p:nvCxnSpPr>
        <p:spPr bwMode="auto">
          <a:xfrm rot="5400000" flipH="1">
            <a:off x="740849" y="2598324"/>
            <a:ext cx="1672499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4" name="Google Shape;584;p11"/>
          <p:cNvCxnSpPr>
            <a:cxnSpLocks/>
          </p:cNvCxnSpPr>
          <p:nvPr/>
        </p:nvCxnSpPr>
        <p:spPr bwMode="auto">
          <a:xfrm rot="-5400000">
            <a:off x="847099" y="3553999"/>
            <a:ext cx="829499" cy="7433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5" name="Google Shape;585;p11"/>
          <p:cNvCxnSpPr>
            <a:cxnSpLocks/>
          </p:cNvCxnSpPr>
          <p:nvPr/>
        </p:nvCxnSpPr>
        <p:spPr bwMode="auto">
          <a:xfrm rot="5400000" flipH="1">
            <a:off x="1105774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86" name="Google Shape;586;p11"/>
          <p:cNvGrpSpPr/>
          <p:nvPr/>
        </p:nvGrpSpPr>
        <p:grpSpPr bwMode="auto">
          <a:xfrm rot="5400000">
            <a:off x="621474" y="4062024"/>
            <a:ext cx="581799" cy="582349"/>
            <a:chOff x="8064274" y="887850"/>
            <a:chExt cx="581799" cy="582349"/>
          </a:xfrm>
        </p:grpSpPr>
        <p:sp>
          <p:nvSpPr>
            <p:cNvPr id="587" name="Google Shape;587;p11"/>
            <p:cNvSpPr/>
            <p:nvPr/>
          </p:nvSpPr>
          <p:spPr bwMode="auto">
            <a:xfrm>
              <a:off x="8068749" y="892874"/>
              <a:ext cx="572874" cy="572324"/>
            </a:xfrm>
            <a:custGeom>
              <a:avLst/>
              <a:gdLst/>
              <a:ahLst/>
              <a:cxnLst/>
              <a:rect l="l" t="t" r="r" b="b"/>
              <a:pathLst>
                <a:path w="22915" h="22893" fill="norm" stroke="1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8" name="Google Shape;588;p11"/>
            <p:cNvSpPr/>
            <p:nvPr/>
          </p:nvSpPr>
          <p:spPr bwMode="auto">
            <a:xfrm>
              <a:off x="8064274" y="887850"/>
              <a:ext cx="581799" cy="582349"/>
            </a:xfrm>
            <a:custGeom>
              <a:avLst/>
              <a:gdLst/>
              <a:ahLst/>
              <a:cxnLst/>
              <a:rect l="l" t="t" r="r" b="b"/>
              <a:pathLst>
                <a:path w="23272" h="23294" fill="norm" stroke="1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9" name="Google Shape;589;p11"/>
            <p:cNvSpPr/>
            <p:nvPr/>
          </p:nvSpPr>
          <p:spPr bwMode="auto">
            <a:xfrm>
              <a:off x="8141175" y="965324"/>
              <a:ext cx="427999" cy="427424"/>
            </a:xfrm>
            <a:custGeom>
              <a:avLst/>
              <a:gdLst/>
              <a:ahLst/>
              <a:cxnLst/>
              <a:rect l="l" t="t" r="r" b="b"/>
              <a:pathLst>
                <a:path w="17120" h="17097" fill="norm" stroke="1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0" name="Google Shape;590;p11"/>
            <p:cNvSpPr/>
            <p:nvPr/>
          </p:nvSpPr>
          <p:spPr bwMode="auto">
            <a:xfrm>
              <a:off x="8136724" y="960300"/>
              <a:ext cx="436924" cy="437474"/>
            </a:xfrm>
            <a:custGeom>
              <a:avLst/>
              <a:gdLst/>
              <a:ahLst/>
              <a:cxnLst/>
              <a:rect l="l" t="t" r="r" b="b"/>
              <a:pathLst>
                <a:path w="17477" h="17499" fill="norm" stroke="1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1" name="Google Shape;591;p11"/>
            <p:cNvSpPr/>
            <p:nvPr/>
          </p:nvSpPr>
          <p:spPr bwMode="auto">
            <a:xfrm>
              <a:off x="8219749" y="1043874"/>
              <a:ext cx="270299" cy="270299"/>
            </a:xfrm>
            <a:custGeom>
              <a:avLst/>
              <a:gdLst/>
              <a:ahLst/>
              <a:cxnLst/>
              <a:rect l="l" t="t" r="r" b="b"/>
              <a:pathLst>
                <a:path w="10812" h="10812" fill="norm" stroke="1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2" name="Google Shape;592;p11"/>
            <p:cNvSpPr/>
            <p:nvPr/>
          </p:nvSpPr>
          <p:spPr bwMode="auto">
            <a:xfrm>
              <a:off x="8215299" y="1039424"/>
              <a:ext cx="279774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fill="norm" stroke="1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593" name="Google Shape;593;p11"/>
          <p:cNvGrpSpPr/>
          <p:nvPr/>
        </p:nvGrpSpPr>
        <p:grpSpPr bwMode="auto">
          <a:xfrm rot="5400000">
            <a:off x="1482824" y="3350799"/>
            <a:ext cx="292024" cy="292574"/>
            <a:chOff x="7353049" y="316274"/>
            <a:chExt cx="292024" cy="292574"/>
          </a:xfrm>
        </p:grpSpPr>
        <p:sp>
          <p:nvSpPr>
            <p:cNvPr id="594" name="Google Shape;594;p11"/>
            <p:cNvSpPr/>
            <p:nvPr/>
          </p:nvSpPr>
          <p:spPr bwMode="auto">
            <a:xfrm>
              <a:off x="7358074" y="321274"/>
              <a:ext cx="282549" cy="282549"/>
            </a:xfrm>
            <a:custGeom>
              <a:avLst/>
              <a:gdLst/>
              <a:ahLst/>
              <a:cxnLst/>
              <a:rect l="l" t="t" r="r" b="b"/>
              <a:pathLst>
                <a:path w="11302" h="11302" fill="norm" stroke="1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5" name="Google Shape;595;p11"/>
            <p:cNvSpPr/>
            <p:nvPr/>
          </p:nvSpPr>
          <p:spPr bwMode="auto">
            <a:xfrm>
              <a:off x="7353049" y="316274"/>
              <a:ext cx="292024" cy="292574"/>
            </a:xfrm>
            <a:custGeom>
              <a:avLst/>
              <a:gdLst/>
              <a:ahLst/>
              <a:cxnLst/>
              <a:rect l="l" t="t" r="r" b="b"/>
              <a:pathLst>
                <a:path w="11681" h="11703" fill="norm" stroke="1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6" name="Google Shape;596;p11"/>
            <p:cNvSpPr/>
            <p:nvPr/>
          </p:nvSpPr>
          <p:spPr bwMode="auto">
            <a:xfrm>
              <a:off x="7419924" y="383124"/>
              <a:ext cx="158274" cy="158299"/>
            </a:xfrm>
            <a:custGeom>
              <a:avLst/>
              <a:gdLst/>
              <a:ahLst/>
              <a:cxnLst/>
              <a:rect l="l" t="t" r="r" b="b"/>
              <a:pathLst>
                <a:path w="6331" h="6332" fill="norm" stroke="1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7" name="Google Shape;597;p11"/>
            <p:cNvSpPr/>
            <p:nvPr/>
          </p:nvSpPr>
          <p:spPr bwMode="auto">
            <a:xfrm>
              <a:off x="7415474" y="378675"/>
              <a:ext cx="167749" cy="167774"/>
            </a:xfrm>
            <a:custGeom>
              <a:avLst/>
              <a:gdLst/>
              <a:ahLst/>
              <a:cxnLst/>
              <a:rect l="l" t="t" r="r" b="b"/>
              <a:pathLst>
                <a:path w="6710" h="6711" fill="norm" stroke="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598" name="Google Shape;598;p11"/>
          <p:cNvGrpSpPr/>
          <p:nvPr/>
        </p:nvGrpSpPr>
        <p:grpSpPr bwMode="auto">
          <a:xfrm rot="5400000">
            <a:off x="1595124" y="4790324"/>
            <a:ext cx="174999" cy="174999"/>
            <a:chOff x="8792299" y="321274"/>
            <a:chExt cx="174999" cy="174999"/>
          </a:xfrm>
        </p:grpSpPr>
        <p:sp>
          <p:nvSpPr>
            <p:cNvPr id="599" name="Google Shape;599;p11"/>
            <p:cNvSpPr/>
            <p:nvPr/>
          </p:nvSpPr>
          <p:spPr bwMode="auto">
            <a:xfrm>
              <a:off x="8796749" y="326299"/>
              <a:ext cx="166099" cy="165524"/>
            </a:xfrm>
            <a:custGeom>
              <a:avLst/>
              <a:gdLst/>
              <a:ahLst/>
              <a:cxnLst/>
              <a:rect l="l" t="t" r="r" b="b"/>
              <a:pathLst>
                <a:path w="6644" h="6621" fill="norm" stroke="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0" name="Google Shape;600;p11"/>
            <p:cNvSpPr/>
            <p:nvPr/>
          </p:nvSpPr>
          <p:spPr bwMode="auto">
            <a:xfrm>
              <a:off x="8792299" y="321274"/>
              <a:ext cx="174999" cy="174999"/>
            </a:xfrm>
            <a:custGeom>
              <a:avLst/>
              <a:gdLst/>
              <a:ahLst/>
              <a:cxnLst/>
              <a:rect l="l" t="t" r="r" b="b"/>
              <a:pathLst>
                <a:path w="7000" h="7000" fill="norm" stroke="1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1" name="Google Shape;601;p11"/>
            <p:cNvSpPr/>
            <p:nvPr/>
          </p:nvSpPr>
          <p:spPr bwMode="auto">
            <a:xfrm>
              <a:off x="8833524" y="362524"/>
              <a:ext cx="92549" cy="93074"/>
            </a:xfrm>
            <a:custGeom>
              <a:avLst/>
              <a:gdLst/>
              <a:ahLst/>
              <a:cxnLst/>
              <a:rect l="l" t="t" r="r" b="b"/>
              <a:pathLst>
                <a:path w="3702" h="3723" fill="norm" stroke="1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2" name="Google Shape;602;p11"/>
            <p:cNvSpPr/>
            <p:nvPr/>
          </p:nvSpPr>
          <p:spPr bwMode="auto">
            <a:xfrm>
              <a:off x="8828524" y="358049"/>
              <a:ext cx="102549" cy="101999"/>
            </a:xfrm>
            <a:custGeom>
              <a:avLst/>
              <a:gdLst/>
              <a:ahLst/>
              <a:cxnLst/>
              <a:rect l="l" t="t" r="r" b="b"/>
              <a:pathLst>
                <a:path w="4102" h="4080" fill="norm" stroke="1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603" name="Google Shape;603;p11"/>
          <p:cNvSpPr/>
          <p:nvPr/>
        </p:nvSpPr>
        <p:spPr bwMode="auto">
          <a:xfrm rot="5400000">
            <a:off x="1377117" y="1688742"/>
            <a:ext cx="288613" cy="288336"/>
          </a:xfrm>
          <a:custGeom>
            <a:avLst/>
            <a:gdLst/>
            <a:ahLst/>
            <a:cxnLst/>
            <a:rect l="l" t="t" r="r" b="b"/>
            <a:pathLst>
              <a:path w="22915" h="22893" fill="norm" stroke="1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04" name="Google Shape;604;p11"/>
          <p:cNvSpPr/>
          <p:nvPr/>
        </p:nvSpPr>
        <p:spPr bwMode="auto">
          <a:xfrm rot="5400000">
            <a:off x="1374876" y="1686210"/>
            <a:ext cx="293110" cy="293387"/>
          </a:xfrm>
          <a:custGeom>
            <a:avLst/>
            <a:gdLst/>
            <a:ahLst/>
            <a:cxnLst/>
            <a:rect l="l" t="t" r="r" b="b"/>
            <a:pathLst>
              <a:path w="23272" h="23294" fill="norm" stroke="1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05" name="Google Shape;605;p11"/>
          <p:cNvSpPr/>
          <p:nvPr/>
        </p:nvSpPr>
        <p:spPr bwMode="auto">
          <a:xfrm rot="5400000">
            <a:off x="1413609" y="1725238"/>
            <a:ext cx="215625" cy="215336"/>
          </a:xfrm>
          <a:custGeom>
            <a:avLst/>
            <a:gdLst/>
            <a:ahLst/>
            <a:cxnLst/>
            <a:rect l="l" t="t" r="r" b="b"/>
            <a:pathLst>
              <a:path w="17120" h="17097" fill="norm" stroke="1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06" name="Google Shape;606;p11"/>
          <p:cNvSpPr/>
          <p:nvPr/>
        </p:nvSpPr>
        <p:spPr bwMode="auto">
          <a:xfrm rot="5400000">
            <a:off x="1411362" y="1722713"/>
            <a:ext cx="220122" cy="220399"/>
          </a:xfrm>
          <a:custGeom>
            <a:avLst/>
            <a:gdLst/>
            <a:ahLst/>
            <a:cxnLst/>
            <a:rect l="l" t="t" r="r" b="b"/>
            <a:pathLst>
              <a:path w="17477" h="17499" fill="norm" stroke="1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07" name="Google Shape;607;p11"/>
          <p:cNvSpPr/>
          <p:nvPr/>
        </p:nvSpPr>
        <p:spPr bwMode="auto">
          <a:xfrm rot="5400000">
            <a:off x="1453338" y="1764681"/>
            <a:ext cx="136176" cy="136176"/>
          </a:xfrm>
          <a:custGeom>
            <a:avLst/>
            <a:gdLst/>
            <a:ahLst/>
            <a:cxnLst/>
            <a:rect l="l" t="t" r="r" b="b"/>
            <a:pathLst>
              <a:path w="10812" h="10812" fill="norm" stroke="1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08" name="Google Shape;608;p11"/>
          <p:cNvSpPr/>
          <p:nvPr/>
        </p:nvSpPr>
        <p:spPr bwMode="auto">
          <a:xfrm rot="5400000">
            <a:off x="1450945" y="1762578"/>
            <a:ext cx="140950" cy="140673"/>
          </a:xfrm>
          <a:custGeom>
            <a:avLst/>
            <a:gdLst/>
            <a:ahLst/>
            <a:cxnLst/>
            <a:rect l="l" t="t" r="r" b="b"/>
            <a:pathLst>
              <a:path w="11191" h="11169" fill="norm" stroke="1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609" name="Google Shape;609;p11"/>
          <p:cNvGrpSpPr/>
          <p:nvPr/>
        </p:nvGrpSpPr>
        <p:grpSpPr bwMode="auto">
          <a:xfrm rot="5400000">
            <a:off x="1701118" y="1515380"/>
            <a:ext cx="175012" cy="27000"/>
            <a:chOff x="5662374" y="212374"/>
            <a:chExt cx="175012" cy="27000"/>
          </a:xfrm>
        </p:grpSpPr>
        <p:sp>
          <p:nvSpPr>
            <p:cNvPr id="610" name="Google Shape;610;p11"/>
            <p:cNvSpPr/>
            <p:nvPr/>
          </p:nvSpPr>
          <p:spPr bwMode="auto">
            <a:xfrm>
              <a:off x="5662374" y="212374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1" name="Google Shape;611;p11"/>
            <p:cNvSpPr/>
            <p:nvPr/>
          </p:nvSpPr>
          <p:spPr bwMode="auto">
            <a:xfrm>
              <a:off x="5736380" y="212374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2" name="Google Shape;612;p11"/>
            <p:cNvSpPr/>
            <p:nvPr/>
          </p:nvSpPr>
          <p:spPr bwMode="auto">
            <a:xfrm>
              <a:off x="5810387" y="212374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613" name="Google Shape;613;p11"/>
          <p:cNvGrpSpPr/>
          <p:nvPr/>
        </p:nvGrpSpPr>
        <p:grpSpPr bwMode="auto">
          <a:xfrm rot="5400000">
            <a:off x="1819518" y="4562080"/>
            <a:ext cx="175012" cy="27000"/>
            <a:chOff x="5662374" y="212374"/>
            <a:chExt cx="175012" cy="27000"/>
          </a:xfrm>
        </p:grpSpPr>
        <p:sp>
          <p:nvSpPr>
            <p:cNvPr id="614" name="Google Shape;614;p11"/>
            <p:cNvSpPr/>
            <p:nvPr/>
          </p:nvSpPr>
          <p:spPr bwMode="auto">
            <a:xfrm>
              <a:off x="5662374" y="212374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5" name="Google Shape;615;p11"/>
            <p:cNvSpPr/>
            <p:nvPr/>
          </p:nvSpPr>
          <p:spPr bwMode="auto">
            <a:xfrm>
              <a:off x="5736380" y="212374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6" name="Google Shape;616;p11"/>
            <p:cNvSpPr/>
            <p:nvPr/>
          </p:nvSpPr>
          <p:spPr bwMode="auto">
            <a:xfrm>
              <a:off x="5810387" y="212374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617" name="Google Shape;617;p11"/>
          <p:cNvGrpSpPr/>
          <p:nvPr/>
        </p:nvGrpSpPr>
        <p:grpSpPr bwMode="auto">
          <a:xfrm rot="5400000">
            <a:off x="408593" y="4140780"/>
            <a:ext cx="175012" cy="27000"/>
            <a:chOff x="5662374" y="212374"/>
            <a:chExt cx="175012" cy="27000"/>
          </a:xfrm>
        </p:grpSpPr>
        <p:sp>
          <p:nvSpPr>
            <p:cNvPr id="618" name="Google Shape;618;p11"/>
            <p:cNvSpPr/>
            <p:nvPr/>
          </p:nvSpPr>
          <p:spPr bwMode="auto">
            <a:xfrm>
              <a:off x="5662374" y="212374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9" name="Google Shape;619;p11"/>
            <p:cNvSpPr/>
            <p:nvPr/>
          </p:nvSpPr>
          <p:spPr bwMode="auto">
            <a:xfrm>
              <a:off x="5736380" y="212374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0" name="Google Shape;620;p11"/>
            <p:cNvSpPr/>
            <p:nvPr/>
          </p:nvSpPr>
          <p:spPr bwMode="auto">
            <a:xfrm>
              <a:off x="5810387" y="212374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621" name="Google Shape;621;p11"/>
          <p:cNvSpPr txBox="1"/>
          <p:nvPr>
            <p:ph type="title" hasCustomPrompt="1"/>
          </p:nvPr>
        </p:nvSpPr>
        <p:spPr bwMode="auto">
          <a:xfrm>
            <a:off x="2624328" y="2057400"/>
            <a:ext cx="3904499" cy="7862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able of contents" preserve="0" showMasterPhAnim="0" userDrawn="1">
  <p:cSld name="CUSTOM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/>
          <p:nvPr>
            <p:ph type="title"/>
          </p:nvPr>
        </p:nvSpPr>
        <p:spPr bwMode="auto">
          <a:xfrm>
            <a:off x="5907024" y="356616"/>
            <a:ext cx="2615099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25" name="Google Shape;625;p13"/>
          <p:cNvSpPr txBox="1"/>
          <p:nvPr>
            <p:ph type="subTitle" idx="1"/>
          </p:nvPr>
        </p:nvSpPr>
        <p:spPr bwMode="auto">
          <a:xfrm>
            <a:off x="1664208" y="429768"/>
            <a:ext cx="2615099" cy="383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26" name="Google Shape;626;p13"/>
          <p:cNvSpPr txBox="1"/>
          <p:nvPr>
            <p:ph type="subTitle" idx="2"/>
          </p:nvPr>
        </p:nvSpPr>
        <p:spPr bwMode="auto">
          <a:xfrm>
            <a:off x="1664208" y="713232"/>
            <a:ext cx="261509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27" name="Google Shape;627;p13"/>
          <p:cNvSpPr txBox="1"/>
          <p:nvPr>
            <p:ph type="subTitle" idx="3"/>
          </p:nvPr>
        </p:nvSpPr>
        <p:spPr bwMode="auto">
          <a:xfrm>
            <a:off x="1664208" y="1508759"/>
            <a:ext cx="2615099" cy="383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28" name="Google Shape;628;p13"/>
          <p:cNvSpPr txBox="1"/>
          <p:nvPr>
            <p:ph type="subTitle" idx="4"/>
          </p:nvPr>
        </p:nvSpPr>
        <p:spPr bwMode="auto">
          <a:xfrm>
            <a:off x="1664208" y="1792224"/>
            <a:ext cx="261509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29" name="Google Shape;629;p13"/>
          <p:cNvSpPr txBox="1"/>
          <p:nvPr>
            <p:ph type="subTitle" idx="5"/>
          </p:nvPr>
        </p:nvSpPr>
        <p:spPr bwMode="auto">
          <a:xfrm>
            <a:off x="1664208" y="2587752"/>
            <a:ext cx="2615099" cy="383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30" name="Google Shape;630;p13"/>
          <p:cNvSpPr txBox="1"/>
          <p:nvPr>
            <p:ph type="subTitle" idx="6"/>
          </p:nvPr>
        </p:nvSpPr>
        <p:spPr bwMode="auto">
          <a:xfrm>
            <a:off x="1664208" y="2871216"/>
            <a:ext cx="261509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31" name="Google Shape;631;p13"/>
          <p:cNvSpPr txBox="1"/>
          <p:nvPr>
            <p:ph type="subTitle" idx="7"/>
          </p:nvPr>
        </p:nvSpPr>
        <p:spPr bwMode="auto">
          <a:xfrm>
            <a:off x="1664208" y="3666744"/>
            <a:ext cx="2615099" cy="383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32" name="Google Shape;632;p13"/>
          <p:cNvSpPr txBox="1"/>
          <p:nvPr>
            <p:ph type="subTitle" idx="8"/>
          </p:nvPr>
        </p:nvSpPr>
        <p:spPr bwMode="auto">
          <a:xfrm>
            <a:off x="1664208" y="3950208"/>
            <a:ext cx="261509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33" name="Google Shape;633;p13"/>
          <p:cNvSpPr txBox="1"/>
          <p:nvPr>
            <p:ph type="title" idx="9" hasCustomPrompt="1"/>
          </p:nvPr>
        </p:nvSpPr>
        <p:spPr bwMode="auto"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634" name="Google Shape;634;p13"/>
          <p:cNvSpPr txBox="1"/>
          <p:nvPr>
            <p:ph type="title" idx="13" hasCustomPrompt="1"/>
          </p:nvPr>
        </p:nvSpPr>
        <p:spPr bwMode="auto">
          <a:xfrm>
            <a:off x="813816" y="1801367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635" name="Google Shape;635;p13"/>
          <p:cNvSpPr txBox="1"/>
          <p:nvPr>
            <p:ph type="title" idx="14" hasCustomPrompt="1"/>
          </p:nvPr>
        </p:nvSpPr>
        <p:spPr bwMode="auto"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636" name="Google Shape;636;p13"/>
          <p:cNvSpPr txBox="1"/>
          <p:nvPr>
            <p:ph type="title" idx="15" hasCustomPrompt="1"/>
          </p:nvPr>
        </p:nvSpPr>
        <p:spPr bwMode="auto"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hree columns of text" preserve="0" showMasterPhAnim="0" userDrawn="1">
  <p:cSld name="CUSTOM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/>
          <p:nvPr>
            <p:ph type="title"/>
          </p:nvPr>
        </p:nvSpPr>
        <p:spPr bwMode="auto">
          <a:xfrm>
            <a:off x="1719072" y="338328"/>
            <a:ext cx="5577899" cy="5942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39" name="Google Shape;639;p14"/>
          <p:cNvSpPr txBox="1"/>
          <p:nvPr>
            <p:ph type="subTitle" idx="1"/>
          </p:nvPr>
        </p:nvSpPr>
        <p:spPr bwMode="auto">
          <a:xfrm>
            <a:off x="3694176" y="2414016"/>
            <a:ext cx="1764900" cy="329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40" name="Google Shape;640;p14"/>
          <p:cNvSpPr txBox="1"/>
          <p:nvPr>
            <p:ph type="subTitle" idx="2"/>
          </p:nvPr>
        </p:nvSpPr>
        <p:spPr bwMode="auto">
          <a:xfrm>
            <a:off x="1024128" y="2414016"/>
            <a:ext cx="1764900" cy="329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41" name="Google Shape;641;p14"/>
          <p:cNvSpPr txBox="1"/>
          <p:nvPr>
            <p:ph type="subTitle" idx="3"/>
          </p:nvPr>
        </p:nvSpPr>
        <p:spPr bwMode="auto">
          <a:xfrm>
            <a:off x="6355080" y="2414016"/>
            <a:ext cx="1764900" cy="329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42" name="Google Shape;642;p14"/>
          <p:cNvSpPr txBox="1"/>
          <p:nvPr>
            <p:ph type="subTitle" idx="4"/>
          </p:nvPr>
        </p:nvSpPr>
        <p:spPr bwMode="auto"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43" name="Google Shape;643;p14"/>
          <p:cNvSpPr txBox="1"/>
          <p:nvPr>
            <p:ph type="subTitle" idx="5"/>
          </p:nvPr>
        </p:nvSpPr>
        <p:spPr bwMode="auto"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44" name="Google Shape;644;p14"/>
          <p:cNvSpPr txBox="1"/>
          <p:nvPr>
            <p:ph type="subTitle" idx="6"/>
          </p:nvPr>
        </p:nvSpPr>
        <p:spPr bwMode="auto"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9pPr>
          </a:lstStyle>
          <a:p>
            <a:pPr>
              <a:defRPr/>
            </a:pPr>
            <a:endParaRPr/>
          </a:p>
        </p:txBody>
      </p:sp>
      <p:grpSp>
        <p:nvGrpSpPr>
          <p:cNvPr id="645" name="Google Shape;645;p14"/>
          <p:cNvGrpSpPr/>
          <p:nvPr/>
        </p:nvGrpSpPr>
        <p:grpSpPr bwMode="auto">
          <a:xfrm>
            <a:off x="261711" y="-1157"/>
            <a:ext cx="8550325" cy="3981600"/>
            <a:chOff x="261711" y="-1157"/>
            <a:chExt cx="8550325" cy="3981600"/>
          </a:xfrm>
        </p:grpSpPr>
        <p:cxnSp>
          <p:nvCxnSpPr>
            <p:cNvPr id="646" name="Google Shape;646;p14"/>
            <p:cNvCxnSpPr>
              <a:cxnSpLocks/>
            </p:cNvCxnSpPr>
            <p:nvPr/>
          </p:nvCxnSpPr>
          <p:spPr bwMode="auto">
            <a:xfrm>
              <a:off x="515925" y="-1157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>
              <a:cxnSpLocks/>
            </p:cNvCxnSpPr>
            <p:nvPr/>
          </p:nvCxnSpPr>
          <p:spPr bwMode="auto">
            <a:xfrm>
              <a:off x="8666024" y="-1157"/>
              <a:ext cx="0" cy="190199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 bwMode="auto">
            <a:xfrm rot="10800000">
              <a:off x="343274" y="3300778"/>
              <a:ext cx="344736" cy="345384"/>
              <a:chOff x="7353049" y="316274"/>
              <a:chExt cx="292024" cy="292574"/>
            </a:xfrm>
          </p:grpSpPr>
          <p:sp>
            <p:nvSpPr>
              <p:cNvPr id="649" name="Google Shape;649;p14"/>
              <p:cNvSpPr/>
              <p:nvPr/>
            </p:nvSpPr>
            <p:spPr bwMode="auto">
              <a:xfrm>
                <a:off x="7358074" y="321274"/>
                <a:ext cx="282549" cy="282549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fill="norm" stroke="1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 bwMode="auto">
              <a:xfrm>
                <a:off x="7353049" y="316274"/>
                <a:ext cx="292024" cy="292574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fill="norm" stroke="1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 bwMode="auto">
              <a:xfrm>
                <a:off x="7419924" y="383124"/>
                <a:ext cx="158274" cy="158299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fill="norm" stroke="1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 bwMode="auto">
              <a:xfrm>
                <a:off x="7415474" y="378675"/>
                <a:ext cx="167749" cy="167774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fill="norm" stroke="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 bwMode="auto">
            <a:xfrm rot="10800000">
              <a:off x="8520012" y="714741"/>
              <a:ext cx="292024" cy="292574"/>
              <a:chOff x="7353049" y="316274"/>
              <a:chExt cx="292024" cy="292574"/>
            </a:xfrm>
          </p:grpSpPr>
          <p:sp>
            <p:nvSpPr>
              <p:cNvPr id="654" name="Google Shape;654;p14"/>
              <p:cNvSpPr/>
              <p:nvPr/>
            </p:nvSpPr>
            <p:spPr bwMode="auto">
              <a:xfrm>
                <a:off x="7358074" y="321274"/>
                <a:ext cx="282549" cy="282549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fill="norm" stroke="1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 bwMode="auto">
              <a:xfrm>
                <a:off x="7353049" y="316274"/>
                <a:ext cx="292024" cy="292574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fill="norm" stroke="1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 bwMode="auto">
              <a:xfrm>
                <a:off x="7419924" y="383124"/>
                <a:ext cx="158274" cy="158299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fill="norm" stroke="1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 bwMode="auto">
              <a:xfrm>
                <a:off x="7415474" y="378675"/>
                <a:ext cx="167749" cy="167774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fill="norm" stroke="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 bwMode="auto">
            <a:xfrm rot="10800000">
              <a:off x="261711" y="465076"/>
              <a:ext cx="507561" cy="507983"/>
              <a:chOff x="8064274" y="887850"/>
              <a:chExt cx="581799" cy="582349"/>
            </a:xfrm>
          </p:grpSpPr>
          <p:sp>
            <p:nvSpPr>
              <p:cNvPr id="659" name="Google Shape;659;p14"/>
              <p:cNvSpPr/>
              <p:nvPr/>
            </p:nvSpPr>
            <p:spPr bwMode="auto">
              <a:xfrm>
                <a:off x="8068749" y="892874"/>
                <a:ext cx="572874" cy="572324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fill="norm" stroke="1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 bwMode="auto">
              <a:xfrm>
                <a:off x="8064274" y="887850"/>
                <a:ext cx="581799" cy="582349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fill="norm" stroke="1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 bwMode="auto">
              <a:xfrm>
                <a:off x="8141175" y="965324"/>
                <a:ext cx="427999" cy="427424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fill="norm" stroke="1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 bwMode="auto">
              <a:xfrm>
                <a:off x="8136724" y="960300"/>
                <a:ext cx="436924" cy="437474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fill="norm" stroke="1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 bwMode="auto">
              <a:xfrm>
                <a:off x="8219749" y="1043874"/>
                <a:ext cx="270299" cy="270299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fill="norm" stroke="1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 bwMode="auto">
              <a:xfrm>
                <a:off x="8215299" y="1039424"/>
                <a:ext cx="279774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fill="norm" stroke="1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Four columns of text" preserve="0" showMasterPhAnim="0" userDrawn="1">
  <p:cSld name="CUSTOM_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/>
          <p:nvPr>
            <p:ph type="title"/>
          </p:nvPr>
        </p:nvSpPr>
        <p:spPr bwMode="auto">
          <a:xfrm>
            <a:off x="1568774" y="442350"/>
            <a:ext cx="6006299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67" name="Google Shape;667;p15"/>
          <p:cNvSpPr txBox="1"/>
          <p:nvPr>
            <p:ph type="subTitle" idx="1"/>
          </p:nvPr>
        </p:nvSpPr>
        <p:spPr bwMode="auto">
          <a:xfrm>
            <a:off x="1709928" y="1545336"/>
            <a:ext cx="1945199" cy="37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68" name="Google Shape;668;p15"/>
          <p:cNvSpPr txBox="1"/>
          <p:nvPr>
            <p:ph type="subTitle" idx="2"/>
          </p:nvPr>
        </p:nvSpPr>
        <p:spPr bwMode="auto">
          <a:xfrm>
            <a:off x="1709928" y="1938528"/>
            <a:ext cx="1945199" cy="758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69" name="Google Shape;669;p15"/>
          <p:cNvSpPr txBox="1"/>
          <p:nvPr>
            <p:ph type="subTitle" idx="3"/>
          </p:nvPr>
        </p:nvSpPr>
        <p:spPr bwMode="auto">
          <a:xfrm>
            <a:off x="5468112" y="1545336"/>
            <a:ext cx="1947600" cy="37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70" name="Google Shape;670;p15"/>
          <p:cNvSpPr txBox="1"/>
          <p:nvPr>
            <p:ph type="subTitle" idx="4"/>
          </p:nvPr>
        </p:nvSpPr>
        <p:spPr bwMode="auto">
          <a:xfrm>
            <a:off x="5468112" y="1938528"/>
            <a:ext cx="1947600" cy="758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71" name="Google Shape;671;p15"/>
          <p:cNvSpPr txBox="1"/>
          <p:nvPr>
            <p:ph type="subTitle" idx="5"/>
          </p:nvPr>
        </p:nvSpPr>
        <p:spPr bwMode="auto">
          <a:xfrm>
            <a:off x="2825496" y="3200400"/>
            <a:ext cx="1945199" cy="37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72" name="Google Shape;672;p15"/>
          <p:cNvSpPr txBox="1"/>
          <p:nvPr>
            <p:ph type="subTitle" idx="6"/>
          </p:nvPr>
        </p:nvSpPr>
        <p:spPr bwMode="auto">
          <a:xfrm>
            <a:off x="2825496" y="3593592"/>
            <a:ext cx="1945199" cy="758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73" name="Google Shape;673;p15"/>
          <p:cNvSpPr txBox="1"/>
          <p:nvPr>
            <p:ph type="subTitle" idx="7"/>
          </p:nvPr>
        </p:nvSpPr>
        <p:spPr bwMode="auto">
          <a:xfrm>
            <a:off x="6464808" y="3200400"/>
            <a:ext cx="1993500" cy="37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74" name="Google Shape;674;p15"/>
          <p:cNvSpPr txBox="1"/>
          <p:nvPr>
            <p:ph type="subTitle" idx="8"/>
          </p:nvPr>
        </p:nvSpPr>
        <p:spPr bwMode="auto">
          <a:xfrm>
            <a:off x="6464808" y="3593592"/>
            <a:ext cx="1993500" cy="758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9pPr>
          </a:lstStyle>
          <a:p>
            <a:pPr>
              <a:defRPr/>
            </a:pPr>
            <a:endParaRPr/>
          </a:p>
        </p:txBody>
      </p:sp>
      <p:cxnSp>
        <p:nvCxnSpPr>
          <p:cNvPr id="675" name="Google Shape;675;p15"/>
          <p:cNvCxnSpPr>
            <a:cxnSpLocks/>
          </p:cNvCxnSpPr>
          <p:nvPr/>
        </p:nvCxnSpPr>
        <p:spPr bwMode="auto">
          <a:xfrm rot="10800000">
            <a:off x="8109000" y="501274"/>
            <a:ext cx="737699" cy="7376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>
            <a:cxnSpLocks/>
          </p:cNvCxnSpPr>
          <p:nvPr/>
        </p:nvCxnSpPr>
        <p:spPr bwMode="auto">
          <a:xfrm>
            <a:off x="582474" y="282187"/>
            <a:ext cx="1212899" cy="4226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>
            <a:cxnSpLocks/>
          </p:cNvCxnSpPr>
          <p:nvPr/>
        </p:nvCxnSpPr>
        <p:spPr bwMode="auto">
          <a:xfrm rot="10800000" flipH="1">
            <a:off x="0" y="274187"/>
            <a:ext cx="582599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 bwMode="auto">
          <a:xfrm flipH="1">
            <a:off x="423749" y="125362"/>
            <a:ext cx="292024" cy="292574"/>
            <a:chOff x="7353049" y="316274"/>
            <a:chExt cx="292024" cy="292574"/>
          </a:xfrm>
        </p:grpSpPr>
        <p:sp>
          <p:nvSpPr>
            <p:cNvPr id="679" name="Google Shape;679;p15"/>
            <p:cNvSpPr/>
            <p:nvPr/>
          </p:nvSpPr>
          <p:spPr bwMode="auto">
            <a:xfrm>
              <a:off x="7358074" y="321274"/>
              <a:ext cx="282549" cy="282549"/>
            </a:xfrm>
            <a:custGeom>
              <a:avLst/>
              <a:gdLst/>
              <a:ahLst/>
              <a:cxnLst/>
              <a:rect l="l" t="t" r="r" b="b"/>
              <a:pathLst>
                <a:path w="11302" h="11302" fill="norm" stroke="1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 bwMode="auto">
            <a:xfrm>
              <a:off x="7353049" y="316274"/>
              <a:ext cx="292024" cy="292574"/>
            </a:xfrm>
            <a:custGeom>
              <a:avLst/>
              <a:gdLst/>
              <a:ahLst/>
              <a:cxnLst/>
              <a:rect l="l" t="t" r="r" b="b"/>
              <a:pathLst>
                <a:path w="11681" h="11703" fill="norm" stroke="1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 bwMode="auto">
            <a:xfrm>
              <a:off x="7419924" y="383124"/>
              <a:ext cx="158274" cy="158299"/>
            </a:xfrm>
            <a:custGeom>
              <a:avLst/>
              <a:gdLst/>
              <a:ahLst/>
              <a:cxnLst/>
              <a:rect l="l" t="t" r="r" b="b"/>
              <a:pathLst>
                <a:path w="6331" h="6332" fill="norm" stroke="1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 bwMode="auto">
            <a:xfrm>
              <a:off x="7415474" y="378675"/>
              <a:ext cx="167749" cy="167774"/>
            </a:xfrm>
            <a:custGeom>
              <a:avLst/>
              <a:gdLst/>
              <a:ahLst/>
              <a:cxnLst/>
              <a:rect l="l" t="t" r="r" b="b"/>
              <a:pathLst>
                <a:path w="6710" h="6711" fill="norm" stroke="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 bwMode="auto">
          <a:xfrm>
            <a:off x="1638738" y="558162"/>
            <a:ext cx="293110" cy="293387"/>
            <a:chOff x="3164038" y="430875"/>
            <a:chExt cx="293110" cy="293387"/>
          </a:xfrm>
        </p:grpSpPr>
        <p:sp>
          <p:nvSpPr>
            <p:cNvPr id="684" name="Google Shape;684;p15"/>
            <p:cNvSpPr/>
            <p:nvPr/>
          </p:nvSpPr>
          <p:spPr bwMode="auto">
            <a:xfrm flipH="1">
              <a:off x="3166281" y="433406"/>
              <a:ext cx="288613" cy="288336"/>
            </a:xfrm>
            <a:custGeom>
              <a:avLst/>
              <a:gdLst/>
              <a:ahLst/>
              <a:cxnLst/>
              <a:rect l="l" t="t" r="r" b="b"/>
              <a:pathLst>
                <a:path w="22915" h="22893" fill="norm" stroke="1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 bwMode="auto">
            <a:xfrm flipH="1">
              <a:off x="3164038" y="430875"/>
              <a:ext cx="293110" cy="293387"/>
            </a:xfrm>
            <a:custGeom>
              <a:avLst/>
              <a:gdLst/>
              <a:ahLst/>
              <a:cxnLst/>
              <a:rect l="l" t="t" r="r" b="b"/>
              <a:pathLst>
                <a:path w="23272" h="23294" fill="norm" stroke="1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 bwMode="auto">
            <a:xfrm flipH="1">
              <a:off x="3202779" y="469908"/>
              <a:ext cx="215625" cy="215336"/>
            </a:xfrm>
            <a:custGeom>
              <a:avLst/>
              <a:gdLst/>
              <a:ahLst/>
              <a:cxnLst/>
              <a:rect l="l" t="t" r="r" b="b"/>
              <a:pathLst>
                <a:path w="17120" h="17097" fill="norm" stroke="1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 bwMode="auto">
            <a:xfrm flipH="1">
              <a:off x="3200524" y="467376"/>
              <a:ext cx="220122" cy="220399"/>
            </a:xfrm>
            <a:custGeom>
              <a:avLst/>
              <a:gdLst/>
              <a:ahLst/>
              <a:cxnLst/>
              <a:rect l="l" t="t" r="r" b="b"/>
              <a:pathLst>
                <a:path w="17477" h="17499" fill="norm" stroke="1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 bwMode="auto">
            <a:xfrm flipH="1">
              <a:off x="3242640" y="509483"/>
              <a:ext cx="136176" cy="136176"/>
            </a:xfrm>
            <a:custGeom>
              <a:avLst/>
              <a:gdLst/>
              <a:ahLst/>
              <a:cxnLst/>
              <a:rect l="l" t="t" r="r" b="b"/>
              <a:pathLst>
                <a:path w="10812" h="10812" fill="norm" stroke="1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 bwMode="auto">
            <a:xfrm flipH="1">
              <a:off x="3240108" y="507241"/>
              <a:ext cx="140950" cy="140673"/>
            </a:xfrm>
            <a:custGeom>
              <a:avLst/>
              <a:gdLst/>
              <a:ahLst/>
              <a:cxnLst/>
              <a:rect l="l" t="t" r="r" b="b"/>
              <a:pathLst>
                <a:path w="11191" h="11169" fill="norm" stroke="1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 bwMode="auto">
          <a:xfrm>
            <a:off x="1591749" y="362599"/>
            <a:ext cx="175012" cy="27000"/>
            <a:chOff x="5662374" y="212374"/>
            <a:chExt cx="175012" cy="27000"/>
          </a:xfrm>
        </p:grpSpPr>
        <p:sp>
          <p:nvSpPr>
            <p:cNvPr id="691" name="Google Shape;691;p15"/>
            <p:cNvSpPr/>
            <p:nvPr/>
          </p:nvSpPr>
          <p:spPr bwMode="auto">
            <a:xfrm>
              <a:off x="5662374" y="212374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 bwMode="auto">
            <a:xfrm>
              <a:off x="5736380" y="212374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 bwMode="auto">
            <a:xfrm>
              <a:off x="5810387" y="212374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cxnSp>
        <p:nvCxnSpPr>
          <p:cNvPr id="694" name="Google Shape;694;p15"/>
          <p:cNvCxnSpPr>
            <a:cxnSpLocks/>
          </p:cNvCxnSpPr>
          <p:nvPr/>
        </p:nvCxnSpPr>
        <p:spPr bwMode="auto">
          <a:xfrm flipH="1">
            <a:off x="8151324" y="6874"/>
            <a:ext cx="1002600" cy="4943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 bwMode="auto">
          <a:xfrm>
            <a:off x="7823874" y="202374"/>
            <a:ext cx="581799" cy="582349"/>
            <a:chOff x="8064274" y="887850"/>
            <a:chExt cx="581799" cy="582349"/>
          </a:xfrm>
        </p:grpSpPr>
        <p:sp>
          <p:nvSpPr>
            <p:cNvPr id="696" name="Google Shape;696;p15"/>
            <p:cNvSpPr/>
            <p:nvPr/>
          </p:nvSpPr>
          <p:spPr bwMode="auto">
            <a:xfrm>
              <a:off x="8068749" y="892874"/>
              <a:ext cx="572874" cy="572324"/>
            </a:xfrm>
            <a:custGeom>
              <a:avLst/>
              <a:gdLst/>
              <a:ahLst/>
              <a:cxnLst/>
              <a:rect l="l" t="t" r="r" b="b"/>
              <a:pathLst>
                <a:path w="22915" h="22893" fill="norm" stroke="1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 bwMode="auto">
            <a:xfrm>
              <a:off x="8064274" y="887850"/>
              <a:ext cx="581799" cy="582349"/>
            </a:xfrm>
            <a:custGeom>
              <a:avLst/>
              <a:gdLst/>
              <a:ahLst/>
              <a:cxnLst/>
              <a:rect l="l" t="t" r="r" b="b"/>
              <a:pathLst>
                <a:path w="23272" h="23294" fill="norm" stroke="1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 bwMode="auto">
            <a:xfrm>
              <a:off x="8141175" y="965324"/>
              <a:ext cx="427999" cy="427424"/>
            </a:xfrm>
            <a:custGeom>
              <a:avLst/>
              <a:gdLst/>
              <a:ahLst/>
              <a:cxnLst/>
              <a:rect l="l" t="t" r="r" b="b"/>
              <a:pathLst>
                <a:path w="17120" h="17097" fill="norm" stroke="1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 bwMode="auto">
            <a:xfrm>
              <a:off x="8136724" y="960300"/>
              <a:ext cx="436924" cy="437474"/>
            </a:xfrm>
            <a:custGeom>
              <a:avLst/>
              <a:gdLst/>
              <a:ahLst/>
              <a:cxnLst/>
              <a:rect l="l" t="t" r="r" b="b"/>
              <a:pathLst>
                <a:path w="17477" h="17499" fill="norm" stroke="1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 bwMode="auto">
            <a:xfrm>
              <a:off x="8219749" y="1043874"/>
              <a:ext cx="270299" cy="270299"/>
            </a:xfrm>
            <a:custGeom>
              <a:avLst/>
              <a:gdLst/>
              <a:ahLst/>
              <a:cxnLst/>
              <a:rect l="l" t="t" r="r" b="b"/>
              <a:pathLst>
                <a:path w="10812" h="10812" fill="norm" stroke="1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 bwMode="auto">
            <a:xfrm>
              <a:off x="8215299" y="1039424"/>
              <a:ext cx="279774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fill="norm" stroke="1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 bwMode="auto">
          <a:xfrm flipH="1">
            <a:off x="8698649" y="1117487"/>
            <a:ext cx="292024" cy="292574"/>
            <a:chOff x="7353049" y="316274"/>
            <a:chExt cx="292024" cy="292574"/>
          </a:xfrm>
        </p:grpSpPr>
        <p:sp>
          <p:nvSpPr>
            <p:cNvPr id="703" name="Google Shape;703;p15"/>
            <p:cNvSpPr/>
            <p:nvPr/>
          </p:nvSpPr>
          <p:spPr bwMode="auto">
            <a:xfrm>
              <a:off x="7358074" y="321274"/>
              <a:ext cx="282549" cy="282549"/>
            </a:xfrm>
            <a:custGeom>
              <a:avLst/>
              <a:gdLst/>
              <a:ahLst/>
              <a:cxnLst/>
              <a:rect l="l" t="t" r="r" b="b"/>
              <a:pathLst>
                <a:path w="11302" h="11302" fill="norm" stroke="1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 bwMode="auto">
            <a:xfrm>
              <a:off x="7353049" y="316274"/>
              <a:ext cx="292024" cy="292574"/>
            </a:xfrm>
            <a:custGeom>
              <a:avLst/>
              <a:gdLst/>
              <a:ahLst/>
              <a:cxnLst/>
              <a:rect l="l" t="t" r="r" b="b"/>
              <a:pathLst>
                <a:path w="11681" h="11703" fill="norm" stroke="1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 bwMode="auto">
            <a:xfrm>
              <a:off x="7419924" y="383124"/>
              <a:ext cx="158274" cy="158299"/>
            </a:xfrm>
            <a:custGeom>
              <a:avLst/>
              <a:gdLst/>
              <a:ahLst/>
              <a:cxnLst/>
              <a:rect l="l" t="t" r="r" b="b"/>
              <a:pathLst>
                <a:path w="6331" h="6332" fill="norm" stroke="1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 bwMode="auto">
            <a:xfrm>
              <a:off x="7415474" y="378675"/>
              <a:ext cx="167749" cy="167774"/>
            </a:xfrm>
            <a:custGeom>
              <a:avLst/>
              <a:gdLst/>
              <a:ahLst/>
              <a:cxnLst/>
              <a:rect l="l" t="t" r="r" b="b"/>
              <a:pathLst>
                <a:path w="6710" h="6711" fill="norm" stroke="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 bwMode="auto">
          <a:xfrm>
            <a:off x="8678349" y="1581799"/>
            <a:ext cx="175012" cy="27000"/>
            <a:chOff x="5662374" y="212374"/>
            <a:chExt cx="175012" cy="27000"/>
          </a:xfrm>
        </p:grpSpPr>
        <p:sp>
          <p:nvSpPr>
            <p:cNvPr id="708" name="Google Shape;708;p15"/>
            <p:cNvSpPr/>
            <p:nvPr/>
          </p:nvSpPr>
          <p:spPr bwMode="auto">
            <a:xfrm>
              <a:off x="5662374" y="212374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 bwMode="auto">
            <a:xfrm>
              <a:off x="5736380" y="212374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 bwMode="auto">
            <a:xfrm>
              <a:off x="5810387" y="212374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hree columns of text 2" preserve="0" showMasterPhAnim="0" userDrawn="1">
  <p:cSld name="CUSTOM_7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>
            <a:cxnSpLocks/>
          </p:cNvCxnSpPr>
          <p:nvPr/>
        </p:nvCxnSpPr>
        <p:spPr bwMode="auto">
          <a:xfrm>
            <a:off x="590449" y="4340599"/>
            <a:ext cx="670199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3" name="Google Shape;713;p16"/>
          <p:cNvSpPr txBox="1"/>
          <p:nvPr>
            <p:ph type="title"/>
          </p:nvPr>
        </p:nvSpPr>
        <p:spPr bwMode="auto">
          <a:xfrm>
            <a:off x="2208174" y="342774"/>
            <a:ext cx="4727699" cy="572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cxnSp>
        <p:nvCxnSpPr>
          <p:cNvPr id="714" name="Google Shape;714;p16"/>
          <p:cNvCxnSpPr>
            <a:cxnSpLocks/>
          </p:cNvCxnSpPr>
          <p:nvPr/>
        </p:nvCxnSpPr>
        <p:spPr bwMode="auto">
          <a:xfrm rot="10800000" flipH="1">
            <a:off x="0" y="4332549"/>
            <a:ext cx="590699" cy="6638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15" name="Google Shape;715;p16"/>
          <p:cNvGrpSpPr/>
          <p:nvPr/>
        </p:nvGrpSpPr>
        <p:grpSpPr bwMode="auto">
          <a:xfrm flipH="1">
            <a:off x="431724" y="4183774"/>
            <a:ext cx="292024" cy="292574"/>
            <a:chOff x="7353049" y="316274"/>
            <a:chExt cx="292024" cy="292574"/>
          </a:xfrm>
        </p:grpSpPr>
        <p:sp>
          <p:nvSpPr>
            <p:cNvPr id="716" name="Google Shape;716;p16"/>
            <p:cNvSpPr/>
            <p:nvPr/>
          </p:nvSpPr>
          <p:spPr bwMode="auto">
            <a:xfrm>
              <a:off x="7358074" y="321274"/>
              <a:ext cx="282549" cy="282549"/>
            </a:xfrm>
            <a:custGeom>
              <a:avLst/>
              <a:gdLst/>
              <a:ahLst/>
              <a:cxnLst/>
              <a:rect l="l" t="t" r="r" b="b"/>
              <a:pathLst>
                <a:path w="11302" h="11302" fill="norm" stroke="1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17" name="Google Shape;717;p16"/>
            <p:cNvSpPr/>
            <p:nvPr/>
          </p:nvSpPr>
          <p:spPr bwMode="auto">
            <a:xfrm>
              <a:off x="7353049" y="316274"/>
              <a:ext cx="292024" cy="292574"/>
            </a:xfrm>
            <a:custGeom>
              <a:avLst/>
              <a:gdLst/>
              <a:ahLst/>
              <a:cxnLst/>
              <a:rect l="l" t="t" r="r" b="b"/>
              <a:pathLst>
                <a:path w="11681" h="11703" fill="norm" stroke="1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18" name="Google Shape;718;p16"/>
            <p:cNvSpPr/>
            <p:nvPr/>
          </p:nvSpPr>
          <p:spPr bwMode="auto">
            <a:xfrm>
              <a:off x="7419924" y="383124"/>
              <a:ext cx="158274" cy="158299"/>
            </a:xfrm>
            <a:custGeom>
              <a:avLst/>
              <a:gdLst/>
              <a:ahLst/>
              <a:cxnLst/>
              <a:rect l="l" t="t" r="r" b="b"/>
              <a:pathLst>
                <a:path w="6331" h="6332" fill="norm" stroke="1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19" name="Google Shape;719;p16"/>
            <p:cNvSpPr/>
            <p:nvPr/>
          </p:nvSpPr>
          <p:spPr bwMode="auto">
            <a:xfrm>
              <a:off x="7415474" y="378675"/>
              <a:ext cx="167749" cy="167774"/>
            </a:xfrm>
            <a:custGeom>
              <a:avLst/>
              <a:gdLst/>
              <a:ahLst/>
              <a:cxnLst/>
              <a:rect l="l" t="t" r="r" b="b"/>
              <a:pathLst>
                <a:path w="6710" h="6711" fill="norm" stroke="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 bwMode="auto">
          <a:xfrm>
            <a:off x="1075788" y="4604674"/>
            <a:ext cx="293110" cy="293387"/>
            <a:chOff x="3164038" y="430875"/>
            <a:chExt cx="293110" cy="293387"/>
          </a:xfrm>
        </p:grpSpPr>
        <p:sp>
          <p:nvSpPr>
            <p:cNvPr id="721" name="Google Shape;721;p16"/>
            <p:cNvSpPr/>
            <p:nvPr/>
          </p:nvSpPr>
          <p:spPr bwMode="auto">
            <a:xfrm flipH="1">
              <a:off x="3166281" y="433406"/>
              <a:ext cx="288613" cy="288336"/>
            </a:xfrm>
            <a:custGeom>
              <a:avLst/>
              <a:gdLst/>
              <a:ahLst/>
              <a:cxnLst/>
              <a:rect l="l" t="t" r="r" b="b"/>
              <a:pathLst>
                <a:path w="22915" h="22893" fill="norm" stroke="1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22" name="Google Shape;722;p16"/>
            <p:cNvSpPr/>
            <p:nvPr/>
          </p:nvSpPr>
          <p:spPr bwMode="auto">
            <a:xfrm flipH="1">
              <a:off x="3164038" y="430875"/>
              <a:ext cx="293110" cy="293387"/>
            </a:xfrm>
            <a:custGeom>
              <a:avLst/>
              <a:gdLst/>
              <a:ahLst/>
              <a:cxnLst/>
              <a:rect l="l" t="t" r="r" b="b"/>
              <a:pathLst>
                <a:path w="23272" h="23294" fill="norm" stroke="1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23" name="Google Shape;723;p16"/>
            <p:cNvSpPr/>
            <p:nvPr/>
          </p:nvSpPr>
          <p:spPr bwMode="auto">
            <a:xfrm flipH="1">
              <a:off x="3202779" y="469908"/>
              <a:ext cx="215625" cy="215336"/>
            </a:xfrm>
            <a:custGeom>
              <a:avLst/>
              <a:gdLst/>
              <a:ahLst/>
              <a:cxnLst/>
              <a:rect l="l" t="t" r="r" b="b"/>
              <a:pathLst>
                <a:path w="17120" h="17097" fill="norm" stroke="1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24" name="Google Shape;724;p16"/>
            <p:cNvSpPr/>
            <p:nvPr/>
          </p:nvSpPr>
          <p:spPr bwMode="auto">
            <a:xfrm flipH="1">
              <a:off x="3200524" y="467376"/>
              <a:ext cx="220122" cy="220399"/>
            </a:xfrm>
            <a:custGeom>
              <a:avLst/>
              <a:gdLst/>
              <a:ahLst/>
              <a:cxnLst/>
              <a:rect l="l" t="t" r="r" b="b"/>
              <a:pathLst>
                <a:path w="17477" h="17499" fill="norm" stroke="1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25" name="Google Shape;725;p16"/>
            <p:cNvSpPr/>
            <p:nvPr/>
          </p:nvSpPr>
          <p:spPr bwMode="auto">
            <a:xfrm flipH="1">
              <a:off x="3242640" y="509483"/>
              <a:ext cx="136176" cy="136176"/>
            </a:xfrm>
            <a:custGeom>
              <a:avLst/>
              <a:gdLst/>
              <a:ahLst/>
              <a:cxnLst/>
              <a:rect l="l" t="t" r="r" b="b"/>
              <a:pathLst>
                <a:path w="10812" h="10812" fill="norm" stroke="1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26" name="Google Shape;726;p16"/>
            <p:cNvSpPr/>
            <p:nvPr/>
          </p:nvSpPr>
          <p:spPr bwMode="auto">
            <a:xfrm flipH="1">
              <a:off x="3240108" y="507241"/>
              <a:ext cx="140950" cy="140673"/>
            </a:xfrm>
            <a:custGeom>
              <a:avLst/>
              <a:gdLst/>
              <a:ahLst/>
              <a:cxnLst/>
              <a:rect l="l" t="t" r="r" b="b"/>
              <a:pathLst>
                <a:path w="11191" h="11169" fill="norm" stroke="1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cxnSp>
        <p:nvCxnSpPr>
          <p:cNvPr id="727" name="Google Shape;727;p16"/>
          <p:cNvCxnSpPr>
            <a:cxnSpLocks/>
          </p:cNvCxnSpPr>
          <p:nvPr/>
        </p:nvCxnSpPr>
        <p:spPr bwMode="auto">
          <a:xfrm rot="10800000">
            <a:off x="7196974" y="295099"/>
            <a:ext cx="1157099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8" name="Google Shape;728;p16"/>
          <p:cNvCxnSpPr>
            <a:cxnSpLocks/>
          </p:cNvCxnSpPr>
          <p:nvPr/>
        </p:nvCxnSpPr>
        <p:spPr bwMode="auto">
          <a:xfrm flipH="1">
            <a:off x="8354074" y="-6624"/>
            <a:ext cx="791399" cy="8363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29" name="Google Shape;729;p16"/>
          <p:cNvGrpSpPr/>
          <p:nvPr/>
        </p:nvGrpSpPr>
        <p:grpSpPr bwMode="auto">
          <a:xfrm>
            <a:off x="8064274" y="526924"/>
            <a:ext cx="581799" cy="582349"/>
            <a:chOff x="8064274" y="887850"/>
            <a:chExt cx="581799" cy="582349"/>
          </a:xfrm>
        </p:grpSpPr>
        <p:sp>
          <p:nvSpPr>
            <p:cNvPr id="730" name="Google Shape;730;p16"/>
            <p:cNvSpPr/>
            <p:nvPr/>
          </p:nvSpPr>
          <p:spPr bwMode="auto">
            <a:xfrm>
              <a:off x="8068749" y="892874"/>
              <a:ext cx="572874" cy="572324"/>
            </a:xfrm>
            <a:custGeom>
              <a:avLst/>
              <a:gdLst/>
              <a:ahLst/>
              <a:cxnLst/>
              <a:rect l="l" t="t" r="r" b="b"/>
              <a:pathLst>
                <a:path w="22915" h="22893" fill="norm" stroke="1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1" name="Google Shape;731;p16"/>
            <p:cNvSpPr/>
            <p:nvPr/>
          </p:nvSpPr>
          <p:spPr bwMode="auto">
            <a:xfrm>
              <a:off x="8064274" y="887850"/>
              <a:ext cx="581799" cy="582349"/>
            </a:xfrm>
            <a:custGeom>
              <a:avLst/>
              <a:gdLst/>
              <a:ahLst/>
              <a:cxnLst/>
              <a:rect l="l" t="t" r="r" b="b"/>
              <a:pathLst>
                <a:path w="23272" h="23294" fill="norm" stroke="1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2" name="Google Shape;732;p16"/>
            <p:cNvSpPr/>
            <p:nvPr/>
          </p:nvSpPr>
          <p:spPr bwMode="auto">
            <a:xfrm>
              <a:off x="8141175" y="965324"/>
              <a:ext cx="427999" cy="427424"/>
            </a:xfrm>
            <a:custGeom>
              <a:avLst/>
              <a:gdLst/>
              <a:ahLst/>
              <a:cxnLst/>
              <a:rect l="l" t="t" r="r" b="b"/>
              <a:pathLst>
                <a:path w="17120" h="17097" fill="norm" stroke="1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3" name="Google Shape;733;p16"/>
            <p:cNvSpPr/>
            <p:nvPr/>
          </p:nvSpPr>
          <p:spPr bwMode="auto">
            <a:xfrm>
              <a:off x="8136724" y="960300"/>
              <a:ext cx="436924" cy="437474"/>
            </a:xfrm>
            <a:custGeom>
              <a:avLst/>
              <a:gdLst/>
              <a:ahLst/>
              <a:cxnLst/>
              <a:rect l="l" t="t" r="r" b="b"/>
              <a:pathLst>
                <a:path w="17477" h="17499" fill="norm" stroke="1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4" name="Google Shape;734;p16"/>
            <p:cNvSpPr/>
            <p:nvPr/>
          </p:nvSpPr>
          <p:spPr bwMode="auto">
            <a:xfrm>
              <a:off x="8219749" y="1043874"/>
              <a:ext cx="270299" cy="270299"/>
            </a:xfrm>
            <a:custGeom>
              <a:avLst/>
              <a:gdLst/>
              <a:ahLst/>
              <a:cxnLst/>
              <a:rect l="l" t="t" r="r" b="b"/>
              <a:pathLst>
                <a:path w="10812" h="10812" fill="norm" stroke="1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5" name="Google Shape;735;p16"/>
            <p:cNvSpPr/>
            <p:nvPr/>
          </p:nvSpPr>
          <p:spPr bwMode="auto">
            <a:xfrm>
              <a:off x="8215299" y="1039424"/>
              <a:ext cx="279774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fill="norm" stroke="1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 bwMode="auto">
          <a:xfrm>
            <a:off x="7033874" y="170874"/>
            <a:ext cx="292024" cy="292574"/>
            <a:chOff x="7353049" y="316274"/>
            <a:chExt cx="292024" cy="292574"/>
          </a:xfrm>
        </p:grpSpPr>
        <p:sp>
          <p:nvSpPr>
            <p:cNvPr id="737" name="Google Shape;737;p16"/>
            <p:cNvSpPr/>
            <p:nvPr/>
          </p:nvSpPr>
          <p:spPr bwMode="auto">
            <a:xfrm>
              <a:off x="7358074" y="321274"/>
              <a:ext cx="282549" cy="282549"/>
            </a:xfrm>
            <a:custGeom>
              <a:avLst/>
              <a:gdLst/>
              <a:ahLst/>
              <a:cxnLst/>
              <a:rect l="l" t="t" r="r" b="b"/>
              <a:pathLst>
                <a:path w="11302" h="11302" fill="norm" stroke="1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8" name="Google Shape;738;p16"/>
            <p:cNvSpPr/>
            <p:nvPr/>
          </p:nvSpPr>
          <p:spPr bwMode="auto">
            <a:xfrm>
              <a:off x="7353049" y="316274"/>
              <a:ext cx="292024" cy="292574"/>
            </a:xfrm>
            <a:custGeom>
              <a:avLst/>
              <a:gdLst/>
              <a:ahLst/>
              <a:cxnLst/>
              <a:rect l="l" t="t" r="r" b="b"/>
              <a:pathLst>
                <a:path w="11681" h="11703" fill="norm" stroke="1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9" name="Google Shape;739;p16"/>
            <p:cNvSpPr/>
            <p:nvPr/>
          </p:nvSpPr>
          <p:spPr bwMode="auto">
            <a:xfrm>
              <a:off x="7419924" y="383124"/>
              <a:ext cx="158274" cy="158299"/>
            </a:xfrm>
            <a:custGeom>
              <a:avLst/>
              <a:gdLst/>
              <a:ahLst/>
              <a:cxnLst/>
              <a:rect l="l" t="t" r="r" b="b"/>
              <a:pathLst>
                <a:path w="6331" h="6332" fill="norm" stroke="1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0" name="Google Shape;740;p16"/>
            <p:cNvSpPr/>
            <p:nvPr/>
          </p:nvSpPr>
          <p:spPr bwMode="auto">
            <a:xfrm>
              <a:off x="7415474" y="378675"/>
              <a:ext cx="167749" cy="167774"/>
            </a:xfrm>
            <a:custGeom>
              <a:avLst/>
              <a:gdLst/>
              <a:ahLst/>
              <a:cxnLst/>
              <a:rect l="l" t="t" r="r" b="b"/>
              <a:pathLst>
                <a:path w="6710" h="6711" fill="norm" stroke="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 bwMode="auto">
          <a:xfrm>
            <a:off x="8757949" y="229649"/>
            <a:ext cx="174999" cy="174999"/>
            <a:chOff x="8792299" y="321274"/>
            <a:chExt cx="174999" cy="174999"/>
          </a:xfrm>
        </p:grpSpPr>
        <p:sp>
          <p:nvSpPr>
            <p:cNvPr id="742" name="Google Shape;742;p16"/>
            <p:cNvSpPr/>
            <p:nvPr/>
          </p:nvSpPr>
          <p:spPr bwMode="auto">
            <a:xfrm>
              <a:off x="8796749" y="326299"/>
              <a:ext cx="166099" cy="165524"/>
            </a:xfrm>
            <a:custGeom>
              <a:avLst/>
              <a:gdLst/>
              <a:ahLst/>
              <a:cxnLst/>
              <a:rect l="l" t="t" r="r" b="b"/>
              <a:pathLst>
                <a:path w="6644" h="6621" fill="norm" stroke="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3" name="Google Shape;743;p16"/>
            <p:cNvSpPr/>
            <p:nvPr/>
          </p:nvSpPr>
          <p:spPr bwMode="auto">
            <a:xfrm>
              <a:off x="8792299" y="321274"/>
              <a:ext cx="174999" cy="174999"/>
            </a:xfrm>
            <a:custGeom>
              <a:avLst/>
              <a:gdLst/>
              <a:ahLst/>
              <a:cxnLst/>
              <a:rect l="l" t="t" r="r" b="b"/>
              <a:pathLst>
                <a:path w="7000" h="7000" fill="norm" stroke="1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4" name="Google Shape;744;p16"/>
            <p:cNvSpPr/>
            <p:nvPr/>
          </p:nvSpPr>
          <p:spPr bwMode="auto">
            <a:xfrm>
              <a:off x="8833524" y="362524"/>
              <a:ext cx="92549" cy="93074"/>
            </a:xfrm>
            <a:custGeom>
              <a:avLst/>
              <a:gdLst/>
              <a:ahLst/>
              <a:cxnLst/>
              <a:rect l="l" t="t" r="r" b="b"/>
              <a:pathLst>
                <a:path w="3702" h="3723" fill="norm" stroke="1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5" name="Google Shape;745;p16"/>
            <p:cNvSpPr/>
            <p:nvPr/>
          </p:nvSpPr>
          <p:spPr bwMode="auto">
            <a:xfrm>
              <a:off x="8828524" y="358049"/>
              <a:ext cx="102549" cy="101999"/>
            </a:xfrm>
            <a:custGeom>
              <a:avLst/>
              <a:gdLst/>
              <a:ahLst/>
              <a:cxnLst/>
              <a:rect l="l" t="t" r="r" b="b"/>
              <a:pathLst>
                <a:path w="4102" h="4080" fill="norm" stroke="1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 bwMode="auto">
          <a:xfrm>
            <a:off x="8490049" y="170874"/>
            <a:ext cx="175012" cy="27000"/>
            <a:chOff x="5662374" y="212374"/>
            <a:chExt cx="175012" cy="27000"/>
          </a:xfrm>
        </p:grpSpPr>
        <p:sp>
          <p:nvSpPr>
            <p:cNvPr id="747" name="Google Shape;747;p16"/>
            <p:cNvSpPr/>
            <p:nvPr/>
          </p:nvSpPr>
          <p:spPr bwMode="auto">
            <a:xfrm>
              <a:off x="5662374" y="212374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8" name="Google Shape;748;p16"/>
            <p:cNvSpPr/>
            <p:nvPr/>
          </p:nvSpPr>
          <p:spPr bwMode="auto">
            <a:xfrm>
              <a:off x="5736380" y="212374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9" name="Google Shape;749;p16"/>
            <p:cNvSpPr/>
            <p:nvPr/>
          </p:nvSpPr>
          <p:spPr bwMode="auto">
            <a:xfrm>
              <a:off x="5810387" y="212374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 bwMode="auto">
          <a:xfrm>
            <a:off x="7916349" y="1124599"/>
            <a:ext cx="175012" cy="27000"/>
            <a:chOff x="5662374" y="212374"/>
            <a:chExt cx="175012" cy="27000"/>
          </a:xfrm>
        </p:grpSpPr>
        <p:sp>
          <p:nvSpPr>
            <p:cNvPr id="751" name="Google Shape;751;p16"/>
            <p:cNvSpPr/>
            <p:nvPr/>
          </p:nvSpPr>
          <p:spPr bwMode="auto">
            <a:xfrm>
              <a:off x="5662374" y="212374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52" name="Google Shape;752;p16"/>
            <p:cNvSpPr/>
            <p:nvPr/>
          </p:nvSpPr>
          <p:spPr bwMode="auto">
            <a:xfrm>
              <a:off x="5736380" y="212374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53" name="Google Shape;753;p16"/>
            <p:cNvSpPr/>
            <p:nvPr/>
          </p:nvSpPr>
          <p:spPr bwMode="auto">
            <a:xfrm>
              <a:off x="5810387" y="212374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754" name="Google Shape;754;p16"/>
          <p:cNvSpPr txBox="1"/>
          <p:nvPr>
            <p:ph type="subTitle" idx="1"/>
          </p:nvPr>
        </p:nvSpPr>
        <p:spPr bwMode="auto">
          <a:xfrm>
            <a:off x="6217920" y="1819656"/>
            <a:ext cx="1636799" cy="356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55" name="Google Shape;755;p16"/>
          <p:cNvSpPr txBox="1"/>
          <p:nvPr>
            <p:ph type="subTitle" idx="2"/>
          </p:nvPr>
        </p:nvSpPr>
        <p:spPr bwMode="auto">
          <a:xfrm>
            <a:off x="3749040" y="1252728"/>
            <a:ext cx="1636799" cy="356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56" name="Google Shape;756;p16"/>
          <p:cNvSpPr txBox="1"/>
          <p:nvPr>
            <p:ph type="subTitle" idx="3"/>
          </p:nvPr>
        </p:nvSpPr>
        <p:spPr bwMode="auto">
          <a:xfrm>
            <a:off x="1289304" y="1819656"/>
            <a:ext cx="1636799" cy="356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57" name="Google Shape;757;p16"/>
          <p:cNvSpPr txBox="1"/>
          <p:nvPr>
            <p:ph type="subTitle" idx="4"/>
          </p:nvPr>
        </p:nvSpPr>
        <p:spPr bwMode="auto">
          <a:xfrm>
            <a:off x="6217920" y="2139696"/>
            <a:ext cx="1636799" cy="8777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58" name="Google Shape;758;p16"/>
          <p:cNvSpPr txBox="1"/>
          <p:nvPr>
            <p:ph type="subTitle" idx="5"/>
          </p:nvPr>
        </p:nvSpPr>
        <p:spPr bwMode="auto">
          <a:xfrm>
            <a:off x="3749040" y="1581912"/>
            <a:ext cx="1636799" cy="877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59" name="Google Shape;759;p16"/>
          <p:cNvSpPr txBox="1"/>
          <p:nvPr>
            <p:ph type="subTitle" idx="6"/>
          </p:nvPr>
        </p:nvSpPr>
        <p:spPr bwMode="auto">
          <a:xfrm>
            <a:off x="1289304" y="2139696"/>
            <a:ext cx="1636799" cy="877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ix columns of text" preserve="0" showMasterPhAnim="0" userDrawn="1">
  <p:cSld name="CUSTOM_8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/>
          <p:nvPr>
            <p:ph type="title"/>
          </p:nvPr>
        </p:nvSpPr>
        <p:spPr bwMode="auto">
          <a:xfrm>
            <a:off x="3090672" y="338328"/>
            <a:ext cx="2962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62" name="Google Shape;762;p17"/>
          <p:cNvSpPr txBox="1"/>
          <p:nvPr>
            <p:ph type="subTitle" idx="1"/>
          </p:nvPr>
        </p:nvSpPr>
        <p:spPr bwMode="auto">
          <a:xfrm>
            <a:off x="1522424" y="1588335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63" name="Google Shape;763;p17"/>
          <p:cNvSpPr txBox="1"/>
          <p:nvPr>
            <p:ph type="subTitle" idx="2"/>
          </p:nvPr>
        </p:nvSpPr>
        <p:spPr bwMode="auto">
          <a:xfrm>
            <a:off x="1522424" y="1928169"/>
            <a:ext cx="1764900" cy="61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64" name="Google Shape;764;p17"/>
          <p:cNvSpPr txBox="1"/>
          <p:nvPr>
            <p:ph type="subTitle" idx="3"/>
          </p:nvPr>
        </p:nvSpPr>
        <p:spPr bwMode="auto">
          <a:xfrm>
            <a:off x="3689551" y="1588335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65" name="Google Shape;765;p17"/>
          <p:cNvSpPr txBox="1"/>
          <p:nvPr>
            <p:ph type="subTitle" idx="4"/>
          </p:nvPr>
        </p:nvSpPr>
        <p:spPr bwMode="auto">
          <a:xfrm>
            <a:off x="3689551" y="1928169"/>
            <a:ext cx="1764900" cy="61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66" name="Google Shape;766;p17"/>
          <p:cNvSpPr txBox="1"/>
          <p:nvPr>
            <p:ph type="subTitle" idx="5"/>
          </p:nvPr>
        </p:nvSpPr>
        <p:spPr bwMode="auto">
          <a:xfrm>
            <a:off x="5856674" y="1588335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67" name="Google Shape;767;p17"/>
          <p:cNvSpPr txBox="1"/>
          <p:nvPr>
            <p:ph type="subTitle" idx="6"/>
          </p:nvPr>
        </p:nvSpPr>
        <p:spPr bwMode="auto">
          <a:xfrm>
            <a:off x="5856674" y="1928169"/>
            <a:ext cx="1764900" cy="61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68" name="Google Shape;768;p17"/>
          <p:cNvSpPr txBox="1"/>
          <p:nvPr>
            <p:ph type="subTitle" idx="7"/>
          </p:nvPr>
        </p:nvSpPr>
        <p:spPr bwMode="auto">
          <a:xfrm>
            <a:off x="1522424" y="3215957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69" name="Google Shape;769;p17"/>
          <p:cNvSpPr txBox="1"/>
          <p:nvPr>
            <p:ph type="subTitle" idx="8"/>
          </p:nvPr>
        </p:nvSpPr>
        <p:spPr bwMode="auto">
          <a:xfrm>
            <a:off x="1522424" y="3556017"/>
            <a:ext cx="1764900" cy="61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70" name="Google Shape;770;p17"/>
          <p:cNvSpPr txBox="1"/>
          <p:nvPr>
            <p:ph type="subTitle" idx="9"/>
          </p:nvPr>
        </p:nvSpPr>
        <p:spPr bwMode="auto">
          <a:xfrm>
            <a:off x="3597449" y="3215961"/>
            <a:ext cx="19490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71" name="Google Shape;771;p17"/>
          <p:cNvSpPr txBox="1"/>
          <p:nvPr>
            <p:ph type="subTitle" idx="13"/>
          </p:nvPr>
        </p:nvSpPr>
        <p:spPr bwMode="auto">
          <a:xfrm>
            <a:off x="3597499" y="3556017"/>
            <a:ext cx="1949099" cy="61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72" name="Google Shape;772;p17"/>
          <p:cNvSpPr txBox="1"/>
          <p:nvPr>
            <p:ph type="subTitle" idx="14"/>
          </p:nvPr>
        </p:nvSpPr>
        <p:spPr bwMode="auto">
          <a:xfrm>
            <a:off x="5856674" y="3215957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73" name="Google Shape;773;p17"/>
          <p:cNvSpPr txBox="1"/>
          <p:nvPr>
            <p:ph type="subTitle" idx="15"/>
          </p:nvPr>
        </p:nvSpPr>
        <p:spPr bwMode="auto">
          <a:xfrm>
            <a:off x="5856674" y="3556017"/>
            <a:ext cx="1764900" cy="61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9pPr>
          </a:lstStyle>
          <a:p>
            <a:pPr>
              <a:defRPr/>
            </a:pPr>
            <a:endParaRPr/>
          </a:p>
        </p:txBody>
      </p:sp>
      <p:cxnSp>
        <p:nvCxnSpPr>
          <p:cNvPr id="774" name="Google Shape;774;p17"/>
          <p:cNvCxnSpPr>
            <a:cxnSpLocks/>
          </p:cNvCxnSpPr>
          <p:nvPr/>
        </p:nvCxnSpPr>
        <p:spPr bwMode="auto">
          <a:xfrm>
            <a:off x="2904282" y="4513074"/>
            <a:ext cx="1133100" cy="3062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5" name="Google Shape;775;p17"/>
          <p:cNvCxnSpPr>
            <a:cxnSpLocks/>
          </p:cNvCxnSpPr>
          <p:nvPr/>
        </p:nvCxnSpPr>
        <p:spPr bwMode="auto">
          <a:xfrm rot="10800000" flipH="1">
            <a:off x="1562082" y="4492324"/>
            <a:ext cx="1342199" cy="3152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6" name="Google Shape;776;p17"/>
          <p:cNvCxnSpPr>
            <a:cxnSpLocks/>
          </p:cNvCxnSpPr>
          <p:nvPr/>
        </p:nvCxnSpPr>
        <p:spPr bwMode="auto">
          <a:xfrm>
            <a:off x="259557" y="4407999"/>
            <a:ext cx="1332000" cy="3920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7" name="Google Shape;777;p17"/>
          <p:cNvCxnSpPr>
            <a:cxnSpLocks/>
          </p:cNvCxnSpPr>
          <p:nvPr/>
        </p:nvCxnSpPr>
        <p:spPr bwMode="auto">
          <a:xfrm>
            <a:off x="-6867" y="3993549"/>
            <a:ext cx="273899" cy="4070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8" name="Google Shape;778;p17"/>
          <p:cNvGrpSpPr/>
          <p:nvPr/>
        </p:nvGrpSpPr>
        <p:grpSpPr bwMode="auto">
          <a:xfrm flipH="1">
            <a:off x="1278333" y="4513074"/>
            <a:ext cx="581799" cy="582349"/>
            <a:chOff x="8064274" y="887850"/>
            <a:chExt cx="581799" cy="582349"/>
          </a:xfrm>
        </p:grpSpPr>
        <p:sp>
          <p:nvSpPr>
            <p:cNvPr id="779" name="Google Shape;779;p17"/>
            <p:cNvSpPr/>
            <p:nvPr/>
          </p:nvSpPr>
          <p:spPr bwMode="auto">
            <a:xfrm>
              <a:off x="8068749" y="892874"/>
              <a:ext cx="572874" cy="572324"/>
            </a:xfrm>
            <a:custGeom>
              <a:avLst/>
              <a:gdLst/>
              <a:ahLst/>
              <a:cxnLst/>
              <a:rect l="l" t="t" r="r" b="b"/>
              <a:pathLst>
                <a:path w="22915" h="22893" fill="norm" stroke="1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80" name="Google Shape;780;p17"/>
            <p:cNvSpPr/>
            <p:nvPr/>
          </p:nvSpPr>
          <p:spPr bwMode="auto">
            <a:xfrm>
              <a:off x="8064274" y="887850"/>
              <a:ext cx="581799" cy="582349"/>
            </a:xfrm>
            <a:custGeom>
              <a:avLst/>
              <a:gdLst/>
              <a:ahLst/>
              <a:cxnLst/>
              <a:rect l="l" t="t" r="r" b="b"/>
              <a:pathLst>
                <a:path w="23272" h="23294" fill="norm" stroke="1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81" name="Google Shape;781;p17"/>
            <p:cNvSpPr/>
            <p:nvPr/>
          </p:nvSpPr>
          <p:spPr bwMode="auto">
            <a:xfrm>
              <a:off x="8141175" y="965324"/>
              <a:ext cx="427999" cy="427424"/>
            </a:xfrm>
            <a:custGeom>
              <a:avLst/>
              <a:gdLst/>
              <a:ahLst/>
              <a:cxnLst/>
              <a:rect l="l" t="t" r="r" b="b"/>
              <a:pathLst>
                <a:path w="17120" h="17097" fill="norm" stroke="1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82" name="Google Shape;782;p17"/>
            <p:cNvSpPr/>
            <p:nvPr/>
          </p:nvSpPr>
          <p:spPr bwMode="auto">
            <a:xfrm>
              <a:off x="8136724" y="960300"/>
              <a:ext cx="436924" cy="437474"/>
            </a:xfrm>
            <a:custGeom>
              <a:avLst/>
              <a:gdLst/>
              <a:ahLst/>
              <a:cxnLst/>
              <a:rect l="l" t="t" r="r" b="b"/>
              <a:pathLst>
                <a:path w="17477" h="17499" fill="norm" stroke="1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83" name="Google Shape;783;p17"/>
            <p:cNvSpPr/>
            <p:nvPr/>
          </p:nvSpPr>
          <p:spPr bwMode="auto">
            <a:xfrm>
              <a:off x="8219749" y="1043874"/>
              <a:ext cx="270299" cy="270299"/>
            </a:xfrm>
            <a:custGeom>
              <a:avLst/>
              <a:gdLst/>
              <a:ahLst/>
              <a:cxnLst/>
              <a:rect l="l" t="t" r="r" b="b"/>
              <a:pathLst>
                <a:path w="10812" h="10812" fill="norm" stroke="1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84" name="Google Shape;784;p17"/>
            <p:cNvSpPr/>
            <p:nvPr/>
          </p:nvSpPr>
          <p:spPr bwMode="auto">
            <a:xfrm>
              <a:off x="8215299" y="1039424"/>
              <a:ext cx="279774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fill="norm" stroke="1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 bwMode="auto">
          <a:xfrm flipH="1">
            <a:off x="2747607" y="4340462"/>
            <a:ext cx="292024" cy="292574"/>
            <a:chOff x="7353049" y="316274"/>
            <a:chExt cx="292024" cy="292574"/>
          </a:xfrm>
        </p:grpSpPr>
        <p:sp>
          <p:nvSpPr>
            <p:cNvPr id="786" name="Google Shape;786;p17"/>
            <p:cNvSpPr/>
            <p:nvPr/>
          </p:nvSpPr>
          <p:spPr bwMode="auto">
            <a:xfrm>
              <a:off x="7358074" y="321274"/>
              <a:ext cx="282549" cy="282549"/>
            </a:xfrm>
            <a:custGeom>
              <a:avLst/>
              <a:gdLst/>
              <a:ahLst/>
              <a:cxnLst/>
              <a:rect l="l" t="t" r="r" b="b"/>
              <a:pathLst>
                <a:path w="11302" h="11302" fill="norm" stroke="1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87" name="Google Shape;787;p17"/>
            <p:cNvSpPr/>
            <p:nvPr/>
          </p:nvSpPr>
          <p:spPr bwMode="auto">
            <a:xfrm>
              <a:off x="7353049" y="316274"/>
              <a:ext cx="292024" cy="292574"/>
            </a:xfrm>
            <a:custGeom>
              <a:avLst/>
              <a:gdLst/>
              <a:ahLst/>
              <a:cxnLst/>
              <a:rect l="l" t="t" r="r" b="b"/>
              <a:pathLst>
                <a:path w="11681" h="11703" fill="norm" stroke="1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88" name="Google Shape;788;p17"/>
            <p:cNvSpPr/>
            <p:nvPr/>
          </p:nvSpPr>
          <p:spPr bwMode="auto">
            <a:xfrm>
              <a:off x="7419924" y="383124"/>
              <a:ext cx="158274" cy="158299"/>
            </a:xfrm>
            <a:custGeom>
              <a:avLst/>
              <a:gdLst/>
              <a:ahLst/>
              <a:cxnLst/>
              <a:rect l="l" t="t" r="r" b="b"/>
              <a:pathLst>
                <a:path w="6331" h="6332" fill="norm" stroke="1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89" name="Google Shape;789;p17"/>
            <p:cNvSpPr/>
            <p:nvPr/>
          </p:nvSpPr>
          <p:spPr bwMode="auto">
            <a:xfrm>
              <a:off x="7415474" y="378675"/>
              <a:ext cx="167749" cy="167774"/>
            </a:xfrm>
            <a:custGeom>
              <a:avLst/>
              <a:gdLst/>
              <a:ahLst/>
              <a:cxnLst/>
              <a:rect l="l" t="t" r="r" b="b"/>
              <a:pathLst>
                <a:path w="6710" h="6711" fill="norm" stroke="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 bwMode="auto">
          <a:xfrm flipH="1">
            <a:off x="171307" y="4315024"/>
            <a:ext cx="174999" cy="174999"/>
            <a:chOff x="8792299" y="321274"/>
            <a:chExt cx="174999" cy="174999"/>
          </a:xfrm>
        </p:grpSpPr>
        <p:sp>
          <p:nvSpPr>
            <p:cNvPr id="791" name="Google Shape;791;p17"/>
            <p:cNvSpPr/>
            <p:nvPr/>
          </p:nvSpPr>
          <p:spPr bwMode="auto">
            <a:xfrm>
              <a:off x="8796749" y="326299"/>
              <a:ext cx="166099" cy="165524"/>
            </a:xfrm>
            <a:custGeom>
              <a:avLst/>
              <a:gdLst/>
              <a:ahLst/>
              <a:cxnLst/>
              <a:rect l="l" t="t" r="r" b="b"/>
              <a:pathLst>
                <a:path w="6644" h="6621" fill="norm" stroke="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92" name="Google Shape;792;p17"/>
            <p:cNvSpPr/>
            <p:nvPr/>
          </p:nvSpPr>
          <p:spPr bwMode="auto">
            <a:xfrm>
              <a:off x="8792299" y="321274"/>
              <a:ext cx="174999" cy="174999"/>
            </a:xfrm>
            <a:custGeom>
              <a:avLst/>
              <a:gdLst/>
              <a:ahLst/>
              <a:cxnLst/>
              <a:rect l="l" t="t" r="r" b="b"/>
              <a:pathLst>
                <a:path w="7000" h="7000" fill="norm" stroke="1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93" name="Google Shape;793;p17"/>
            <p:cNvSpPr/>
            <p:nvPr/>
          </p:nvSpPr>
          <p:spPr bwMode="auto">
            <a:xfrm>
              <a:off x="8833524" y="362524"/>
              <a:ext cx="92549" cy="93074"/>
            </a:xfrm>
            <a:custGeom>
              <a:avLst/>
              <a:gdLst/>
              <a:ahLst/>
              <a:cxnLst/>
              <a:rect l="l" t="t" r="r" b="b"/>
              <a:pathLst>
                <a:path w="3702" h="3723" fill="norm" stroke="1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94" name="Google Shape;794;p17"/>
            <p:cNvSpPr/>
            <p:nvPr/>
          </p:nvSpPr>
          <p:spPr bwMode="auto">
            <a:xfrm>
              <a:off x="8828524" y="358049"/>
              <a:ext cx="102549" cy="101999"/>
            </a:xfrm>
            <a:custGeom>
              <a:avLst/>
              <a:gdLst/>
              <a:ahLst/>
              <a:cxnLst/>
              <a:rect l="l" t="t" r="r" b="b"/>
              <a:pathLst>
                <a:path w="4102" h="4080" fill="norm" stroke="1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 bwMode="auto">
          <a:xfrm>
            <a:off x="3873196" y="4657549"/>
            <a:ext cx="293110" cy="293387"/>
            <a:chOff x="3164038" y="430875"/>
            <a:chExt cx="293110" cy="293387"/>
          </a:xfrm>
        </p:grpSpPr>
        <p:sp>
          <p:nvSpPr>
            <p:cNvPr id="796" name="Google Shape;796;p17"/>
            <p:cNvSpPr/>
            <p:nvPr/>
          </p:nvSpPr>
          <p:spPr bwMode="auto">
            <a:xfrm flipH="1">
              <a:off x="3166281" y="433406"/>
              <a:ext cx="288613" cy="288336"/>
            </a:xfrm>
            <a:custGeom>
              <a:avLst/>
              <a:gdLst/>
              <a:ahLst/>
              <a:cxnLst/>
              <a:rect l="l" t="t" r="r" b="b"/>
              <a:pathLst>
                <a:path w="22915" h="22893" fill="norm" stroke="1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97" name="Google Shape;797;p17"/>
            <p:cNvSpPr/>
            <p:nvPr/>
          </p:nvSpPr>
          <p:spPr bwMode="auto">
            <a:xfrm flipH="1">
              <a:off x="3164038" y="430875"/>
              <a:ext cx="293110" cy="293387"/>
            </a:xfrm>
            <a:custGeom>
              <a:avLst/>
              <a:gdLst/>
              <a:ahLst/>
              <a:cxnLst/>
              <a:rect l="l" t="t" r="r" b="b"/>
              <a:pathLst>
                <a:path w="23272" h="23294" fill="norm" stroke="1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98" name="Google Shape;798;p17"/>
            <p:cNvSpPr/>
            <p:nvPr/>
          </p:nvSpPr>
          <p:spPr bwMode="auto">
            <a:xfrm flipH="1">
              <a:off x="3202779" y="469908"/>
              <a:ext cx="215625" cy="215336"/>
            </a:xfrm>
            <a:custGeom>
              <a:avLst/>
              <a:gdLst/>
              <a:ahLst/>
              <a:cxnLst/>
              <a:rect l="l" t="t" r="r" b="b"/>
              <a:pathLst>
                <a:path w="17120" h="17097" fill="norm" stroke="1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99" name="Google Shape;799;p17"/>
            <p:cNvSpPr/>
            <p:nvPr/>
          </p:nvSpPr>
          <p:spPr bwMode="auto">
            <a:xfrm flipH="1">
              <a:off x="3200524" y="467376"/>
              <a:ext cx="220122" cy="220399"/>
            </a:xfrm>
            <a:custGeom>
              <a:avLst/>
              <a:gdLst/>
              <a:ahLst/>
              <a:cxnLst/>
              <a:rect l="l" t="t" r="r" b="b"/>
              <a:pathLst>
                <a:path w="17477" h="17499" fill="norm" stroke="1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00" name="Google Shape;800;p17"/>
            <p:cNvSpPr/>
            <p:nvPr/>
          </p:nvSpPr>
          <p:spPr bwMode="auto">
            <a:xfrm flipH="1">
              <a:off x="3242640" y="509483"/>
              <a:ext cx="136176" cy="136176"/>
            </a:xfrm>
            <a:custGeom>
              <a:avLst/>
              <a:gdLst/>
              <a:ahLst/>
              <a:cxnLst/>
              <a:rect l="l" t="t" r="r" b="b"/>
              <a:pathLst>
                <a:path w="10812" h="10812" fill="norm" stroke="1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01" name="Google Shape;801;p17"/>
            <p:cNvSpPr/>
            <p:nvPr/>
          </p:nvSpPr>
          <p:spPr bwMode="auto">
            <a:xfrm flipH="1">
              <a:off x="3240108" y="507241"/>
              <a:ext cx="140950" cy="140673"/>
            </a:xfrm>
            <a:custGeom>
              <a:avLst/>
              <a:gdLst/>
              <a:ahLst/>
              <a:cxnLst/>
              <a:rect l="l" t="t" r="r" b="b"/>
              <a:pathLst>
                <a:path w="11191" h="11169" fill="norm" stroke="1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 bwMode="auto">
          <a:xfrm flipH="1">
            <a:off x="242269" y="4142424"/>
            <a:ext cx="175012" cy="27000"/>
            <a:chOff x="5662374" y="212374"/>
            <a:chExt cx="175012" cy="27000"/>
          </a:xfrm>
        </p:grpSpPr>
        <p:sp>
          <p:nvSpPr>
            <p:cNvPr id="803" name="Google Shape;803;p17"/>
            <p:cNvSpPr/>
            <p:nvPr/>
          </p:nvSpPr>
          <p:spPr bwMode="auto">
            <a:xfrm>
              <a:off x="5662374" y="212374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04" name="Google Shape;804;p17"/>
            <p:cNvSpPr/>
            <p:nvPr/>
          </p:nvSpPr>
          <p:spPr bwMode="auto">
            <a:xfrm>
              <a:off x="5736380" y="212374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05" name="Google Shape;805;p17"/>
            <p:cNvSpPr/>
            <p:nvPr/>
          </p:nvSpPr>
          <p:spPr bwMode="auto">
            <a:xfrm>
              <a:off x="5810387" y="212374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cxnSp>
        <p:nvCxnSpPr>
          <p:cNvPr id="806" name="Google Shape;806;p17"/>
          <p:cNvCxnSpPr>
            <a:cxnSpLocks/>
          </p:cNvCxnSpPr>
          <p:nvPr/>
        </p:nvCxnSpPr>
        <p:spPr bwMode="auto">
          <a:xfrm rot="10800000">
            <a:off x="5995049" y="226599"/>
            <a:ext cx="1504499" cy="2246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7" name="Google Shape;807;p17"/>
          <p:cNvCxnSpPr>
            <a:cxnSpLocks/>
          </p:cNvCxnSpPr>
          <p:nvPr/>
        </p:nvCxnSpPr>
        <p:spPr bwMode="auto">
          <a:xfrm rot="10800000">
            <a:off x="7512924" y="457849"/>
            <a:ext cx="829499" cy="7433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8" name="Google Shape;808;p17"/>
          <p:cNvCxnSpPr>
            <a:cxnSpLocks/>
          </p:cNvCxnSpPr>
          <p:nvPr/>
        </p:nvCxnSpPr>
        <p:spPr bwMode="auto">
          <a:xfrm flipH="1">
            <a:off x="8348974" y="-6624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09" name="Google Shape;809;p17"/>
          <p:cNvGrpSpPr/>
          <p:nvPr/>
        </p:nvGrpSpPr>
        <p:grpSpPr bwMode="auto">
          <a:xfrm>
            <a:off x="8064274" y="1040249"/>
            <a:ext cx="581799" cy="582349"/>
            <a:chOff x="8064274" y="887850"/>
            <a:chExt cx="581799" cy="582349"/>
          </a:xfrm>
        </p:grpSpPr>
        <p:sp>
          <p:nvSpPr>
            <p:cNvPr id="810" name="Google Shape;810;p17"/>
            <p:cNvSpPr/>
            <p:nvPr/>
          </p:nvSpPr>
          <p:spPr bwMode="auto">
            <a:xfrm>
              <a:off x="8068749" y="892874"/>
              <a:ext cx="572874" cy="572324"/>
            </a:xfrm>
            <a:custGeom>
              <a:avLst/>
              <a:gdLst/>
              <a:ahLst/>
              <a:cxnLst/>
              <a:rect l="l" t="t" r="r" b="b"/>
              <a:pathLst>
                <a:path w="22915" h="22893" fill="norm" stroke="1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11" name="Google Shape;811;p17"/>
            <p:cNvSpPr/>
            <p:nvPr/>
          </p:nvSpPr>
          <p:spPr bwMode="auto">
            <a:xfrm>
              <a:off x="8064274" y="887850"/>
              <a:ext cx="581799" cy="582349"/>
            </a:xfrm>
            <a:custGeom>
              <a:avLst/>
              <a:gdLst/>
              <a:ahLst/>
              <a:cxnLst/>
              <a:rect l="l" t="t" r="r" b="b"/>
              <a:pathLst>
                <a:path w="23272" h="23294" fill="norm" stroke="1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12" name="Google Shape;812;p17"/>
            <p:cNvSpPr/>
            <p:nvPr/>
          </p:nvSpPr>
          <p:spPr bwMode="auto">
            <a:xfrm>
              <a:off x="8141175" y="965324"/>
              <a:ext cx="427999" cy="427424"/>
            </a:xfrm>
            <a:custGeom>
              <a:avLst/>
              <a:gdLst/>
              <a:ahLst/>
              <a:cxnLst/>
              <a:rect l="l" t="t" r="r" b="b"/>
              <a:pathLst>
                <a:path w="17120" h="17097" fill="norm" stroke="1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13" name="Google Shape;813;p17"/>
            <p:cNvSpPr/>
            <p:nvPr/>
          </p:nvSpPr>
          <p:spPr bwMode="auto">
            <a:xfrm>
              <a:off x="8136724" y="960300"/>
              <a:ext cx="436924" cy="437474"/>
            </a:xfrm>
            <a:custGeom>
              <a:avLst/>
              <a:gdLst/>
              <a:ahLst/>
              <a:cxnLst/>
              <a:rect l="l" t="t" r="r" b="b"/>
              <a:pathLst>
                <a:path w="17477" h="17499" fill="norm" stroke="1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14" name="Google Shape;814;p17"/>
            <p:cNvSpPr/>
            <p:nvPr/>
          </p:nvSpPr>
          <p:spPr bwMode="auto">
            <a:xfrm>
              <a:off x="8219749" y="1043874"/>
              <a:ext cx="270299" cy="270299"/>
            </a:xfrm>
            <a:custGeom>
              <a:avLst/>
              <a:gdLst/>
              <a:ahLst/>
              <a:cxnLst/>
              <a:rect l="l" t="t" r="r" b="b"/>
              <a:pathLst>
                <a:path w="10812" h="10812" fill="norm" stroke="1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15" name="Google Shape;815;p17"/>
            <p:cNvSpPr/>
            <p:nvPr/>
          </p:nvSpPr>
          <p:spPr bwMode="auto">
            <a:xfrm>
              <a:off x="8215299" y="1039424"/>
              <a:ext cx="279774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fill="norm" stroke="1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 bwMode="auto">
          <a:xfrm>
            <a:off x="7353049" y="316274"/>
            <a:ext cx="292024" cy="292574"/>
            <a:chOff x="7353049" y="316274"/>
            <a:chExt cx="292024" cy="292574"/>
          </a:xfrm>
        </p:grpSpPr>
        <p:sp>
          <p:nvSpPr>
            <p:cNvPr id="817" name="Google Shape;817;p17"/>
            <p:cNvSpPr/>
            <p:nvPr/>
          </p:nvSpPr>
          <p:spPr bwMode="auto">
            <a:xfrm>
              <a:off x="7358074" y="321274"/>
              <a:ext cx="282549" cy="282549"/>
            </a:xfrm>
            <a:custGeom>
              <a:avLst/>
              <a:gdLst/>
              <a:ahLst/>
              <a:cxnLst/>
              <a:rect l="l" t="t" r="r" b="b"/>
              <a:pathLst>
                <a:path w="11302" h="11302" fill="norm" stroke="1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18" name="Google Shape;818;p17"/>
            <p:cNvSpPr/>
            <p:nvPr/>
          </p:nvSpPr>
          <p:spPr bwMode="auto">
            <a:xfrm>
              <a:off x="7353049" y="316274"/>
              <a:ext cx="292024" cy="292574"/>
            </a:xfrm>
            <a:custGeom>
              <a:avLst/>
              <a:gdLst/>
              <a:ahLst/>
              <a:cxnLst/>
              <a:rect l="l" t="t" r="r" b="b"/>
              <a:pathLst>
                <a:path w="11681" h="11703" fill="norm" stroke="1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19" name="Google Shape;819;p17"/>
            <p:cNvSpPr/>
            <p:nvPr/>
          </p:nvSpPr>
          <p:spPr bwMode="auto">
            <a:xfrm>
              <a:off x="7419924" y="383124"/>
              <a:ext cx="158274" cy="158299"/>
            </a:xfrm>
            <a:custGeom>
              <a:avLst/>
              <a:gdLst/>
              <a:ahLst/>
              <a:cxnLst/>
              <a:rect l="l" t="t" r="r" b="b"/>
              <a:pathLst>
                <a:path w="6331" h="6332" fill="norm" stroke="1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20" name="Google Shape;820;p17"/>
            <p:cNvSpPr/>
            <p:nvPr/>
          </p:nvSpPr>
          <p:spPr bwMode="auto">
            <a:xfrm>
              <a:off x="7415474" y="378675"/>
              <a:ext cx="167749" cy="167774"/>
            </a:xfrm>
            <a:custGeom>
              <a:avLst/>
              <a:gdLst/>
              <a:ahLst/>
              <a:cxnLst/>
              <a:rect l="l" t="t" r="r" b="b"/>
              <a:pathLst>
                <a:path w="6710" h="6711" fill="norm" stroke="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 bwMode="auto">
          <a:xfrm>
            <a:off x="8792299" y="321274"/>
            <a:ext cx="174999" cy="174999"/>
            <a:chOff x="8792299" y="321274"/>
            <a:chExt cx="174999" cy="174999"/>
          </a:xfrm>
        </p:grpSpPr>
        <p:sp>
          <p:nvSpPr>
            <p:cNvPr id="822" name="Google Shape;822;p17"/>
            <p:cNvSpPr/>
            <p:nvPr/>
          </p:nvSpPr>
          <p:spPr bwMode="auto">
            <a:xfrm>
              <a:off x="8796749" y="326299"/>
              <a:ext cx="166099" cy="165524"/>
            </a:xfrm>
            <a:custGeom>
              <a:avLst/>
              <a:gdLst/>
              <a:ahLst/>
              <a:cxnLst/>
              <a:rect l="l" t="t" r="r" b="b"/>
              <a:pathLst>
                <a:path w="6644" h="6621" fill="norm" stroke="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23" name="Google Shape;823;p17"/>
            <p:cNvSpPr/>
            <p:nvPr/>
          </p:nvSpPr>
          <p:spPr bwMode="auto">
            <a:xfrm>
              <a:off x="8792299" y="321274"/>
              <a:ext cx="174999" cy="174999"/>
            </a:xfrm>
            <a:custGeom>
              <a:avLst/>
              <a:gdLst/>
              <a:ahLst/>
              <a:cxnLst/>
              <a:rect l="l" t="t" r="r" b="b"/>
              <a:pathLst>
                <a:path w="7000" h="7000" fill="norm" stroke="1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24" name="Google Shape;824;p17"/>
            <p:cNvSpPr/>
            <p:nvPr/>
          </p:nvSpPr>
          <p:spPr bwMode="auto">
            <a:xfrm>
              <a:off x="8833524" y="362524"/>
              <a:ext cx="92549" cy="93074"/>
            </a:xfrm>
            <a:custGeom>
              <a:avLst/>
              <a:gdLst/>
              <a:ahLst/>
              <a:cxnLst/>
              <a:rect l="l" t="t" r="r" b="b"/>
              <a:pathLst>
                <a:path w="3702" h="3723" fill="norm" stroke="1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25" name="Google Shape;825;p17"/>
            <p:cNvSpPr/>
            <p:nvPr/>
          </p:nvSpPr>
          <p:spPr bwMode="auto">
            <a:xfrm>
              <a:off x="8828524" y="358049"/>
              <a:ext cx="102549" cy="101999"/>
            </a:xfrm>
            <a:custGeom>
              <a:avLst/>
              <a:gdLst/>
              <a:ahLst/>
              <a:cxnLst/>
              <a:rect l="l" t="t" r="r" b="b"/>
              <a:pathLst>
                <a:path w="4102" h="4080" fill="norm" stroke="1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826" name="Google Shape;826;p17"/>
          <p:cNvSpPr/>
          <p:nvPr/>
        </p:nvSpPr>
        <p:spPr bwMode="auto">
          <a:xfrm>
            <a:off x="5829304" y="68706"/>
            <a:ext cx="288613" cy="288336"/>
          </a:xfrm>
          <a:custGeom>
            <a:avLst/>
            <a:gdLst/>
            <a:ahLst/>
            <a:cxnLst/>
            <a:rect l="l" t="t" r="r" b="b"/>
            <a:pathLst>
              <a:path w="22915" h="22893" fill="norm" stroke="1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27" name="Google Shape;827;p17"/>
          <p:cNvSpPr/>
          <p:nvPr/>
        </p:nvSpPr>
        <p:spPr bwMode="auto">
          <a:xfrm>
            <a:off x="5827050" y="66174"/>
            <a:ext cx="293110" cy="293387"/>
          </a:xfrm>
          <a:custGeom>
            <a:avLst/>
            <a:gdLst/>
            <a:ahLst/>
            <a:cxnLst/>
            <a:rect l="l" t="t" r="r" b="b"/>
            <a:pathLst>
              <a:path w="23272" h="23294" fill="norm" stroke="1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28" name="Google Shape;828;p17"/>
          <p:cNvSpPr/>
          <p:nvPr/>
        </p:nvSpPr>
        <p:spPr bwMode="auto">
          <a:xfrm>
            <a:off x="5865793" y="105208"/>
            <a:ext cx="215625" cy="215336"/>
          </a:xfrm>
          <a:custGeom>
            <a:avLst/>
            <a:gdLst/>
            <a:ahLst/>
            <a:cxnLst/>
            <a:rect l="l" t="t" r="r" b="b"/>
            <a:pathLst>
              <a:path w="17120" h="17097" fill="norm" stroke="1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29" name="Google Shape;829;p17"/>
          <p:cNvSpPr/>
          <p:nvPr/>
        </p:nvSpPr>
        <p:spPr bwMode="auto">
          <a:xfrm>
            <a:off x="5863551" y="102676"/>
            <a:ext cx="220122" cy="220399"/>
          </a:xfrm>
          <a:custGeom>
            <a:avLst/>
            <a:gdLst/>
            <a:ahLst/>
            <a:cxnLst/>
            <a:rect l="l" t="t" r="r" b="b"/>
            <a:pathLst>
              <a:path w="17477" h="17499" fill="norm" stroke="1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30" name="Google Shape;830;p17"/>
          <p:cNvSpPr/>
          <p:nvPr/>
        </p:nvSpPr>
        <p:spPr bwMode="auto">
          <a:xfrm>
            <a:off x="5905381" y="144783"/>
            <a:ext cx="136176" cy="136176"/>
          </a:xfrm>
          <a:custGeom>
            <a:avLst/>
            <a:gdLst/>
            <a:ahLst/>
            <a:cxnLst/>
            <a:rect l="l" t="t" r="r" b="b"/>
            <a:pathLst>
              <a:path w="10812" h="10812" fill="norm" stroke="1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31" name="Google Shape;831;p17"/>
          <p:cNvSpPr/>
          <p:nvPr/>
        </p:nvSpPr>
        <p:spPr bwMode="auto">
          <a:xfrm>
            <a:off x="5903139" y="142542"/>
            <a:ext cx="140950" cy="140673"/>
          </a:xfrm>
          <a:custGeom>
            <a:avLst/>
            <a:gdLst/>
            <a:ahLst/>
            <a:cxnLst/>
            <a:rect l="l" t="t" r="r" b="b"/>
            <a:pathLst>
              <a:path w="11191" h="11169" fill="norm" stroke="1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832" name="Google Shape;832;p17"/>
          <p:cNvGrpSpPr/>
          <p:nvPr/>
        </p:nvGrpSpPr>
        <p:grpSpPr bwMode="auto">
          <a:xfrm>
            <a:off x="8490049" y="170874"/>
            <a:ext cx="175012" cy="27000"/>
            <a:chOff x="5662374" y="212374"/>
            <a:chExt cx="175012" cy="27000"/>
          </a:xfrm>
        </p:grpSpPr>
        <p:sp>
          <p:nvSpPr>
            <p:cNvPr id="833" name="Google Shape;833;p17"/>
            <p:cNvSpPr/>
            <p:nvPr/>
          </p:nvSpPr>
          <p:spPr bwMode="auto">
            <a:xfrm>
              <a:off x="5662374" y="212374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34" name="Google Shape;834;p17"/>
            <p:cNvSpPr/>
            <p:nvPr/>
          </p:nvSpPr>
          <p:spPr bwMode="auto">
            <a:xfrm>
              <a:off x="5736380" y="212374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35" name="Google Shape;835;p17"/>
            <p:cNvSpPr/>
            <p:nvPr/>
          </p:nvSpPr>
          <p:spPr bwMode="auto">
            <a:xfrm>
              <a:off x="5810387" y="212374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 bwMode="auto">
          <a:xfrm>
            <a:off x="8678349" y="1657999"/>
            <a:ext cx="175012" cy="27000"/>
            <a:chOff x="5662374" y="212374"/>
            <a:chExt cx="175012" cy="27000"/>
          </a:xfrm>
        </p:grpSpPr>
        <p:sp>
          <p:nvSpPr>
            <p:cNvPr id="837" name="Google Shape;837;p17"/>
            <p:cNvSpPr/>
            <p:nvPr/>
          </p:nvSpPr>
          <p:spPr bwMode="auto">
            <a:xfrm>
              <a:off x="5662374" y="212374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38" name="Google Shape;838;p17"/>
            <p:cNvSpPr/>
            <p:nvPr/>
          </p:nvSpPr>
          <p:spPr bwMode="auto">
            <a:xfrm>
              <a:off x="5736380" y="212374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39" name="Google Shape;839;p17"/>
            <p:cNvSpPr/>
            <p:nvPr/>
          </p:nvSpPr>
          <p:spPr bwMode="auto">
            <a:xfrm>
              <a:off x="5810387" y="212374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body 2" preserve="0" showMasterPhAnim="0" userDrawn="1">
  <p:cSld name="CUSTOM_10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/>
          <p:nvPr>
            <p:ph type="title"/>
          </p:nvPr>
        </p:nvSpPr>
        <p:spPr bwMode="auto">
          <a:xfrm>
            <a:off x="1271015" y="338328"/>
            <a:ext cx="6611099" cy="548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42" name="Google Shape;842;p18"/>
          <p:cNvSpPr txBox="1"/>
          <p:nvPr>
            <p:ph type="subTitle" idx="1"/>
          </p:nvPr>
        </p:nvSpPr>
        <p:spPr bwMode="auto">
          <a:xfrm>
            <a:off x="4690874" y="1491350"/>
            <a:ext cx="3557099" cy="265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9pPr>
          </a:lstStyle>
          <a:p>
            <a:pPr>
              <a:defRPr/>
            </a:pPr>
            <a:endParaRPr/>
          </a:p>
        </p:txBody>
      </p:sp>
      <p:cxnSp>
        <p:nvCxnSpPr>
          <p:cNvPr id="843" name="Google Shape;843;p18"/>
          <p:cNvCxnSpPr>
            <a:cxnSpLocks/>
          </p:cNvCxnSpPr>
          <p:nvPr/>
        </p:nvCxnSpPr>
        <p:spPr bwMode="auto">
          <a:xfrm rot="10800000">
            <a:off x="8109000" y="501274"/>
            <a:ext cx="737699" cy="7376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4" name="Google Shape;844;p18"/>
          <p:cNvCxnSpPr>
            <a:cxnSpLocks/>
          </p:cNvCxnSpPr>
          <p:nvPr/>
        </p:nvCxnSpPr>
        <p:spPr bwMode="auto">
          <a:xfrm>
            <a:off x="582474" y="282187"/>
            <a:ext cx="1212899" cy="4226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5" name="Google Shape;845;p18"/>
          <p:cNvCxnSpPr>
            <a:cxnSpLocks/>
          </p:cNvCxnSpPr>
          <p:nvPr/>
        </p:nvCxnSpPr>
        <p:spPr bwMode="auto">
          <a:xfrm rot="10800000" flipH="1">
            <a:off x="0" y="274187"/>
            <a:ext cx="582599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46" name="Google Shape;846;p18"/>
          <p:cNvGrpSpPr/>
          <p:nvPr/>
        </p:nvGrpSpPr>
        <p:grpSpPr bwMode="auto">
          <a:xfrm flipH="1">
            <a:off x="423749" y="125362"/>
            <a:ext cx="292024" cy="292574"/>
            <a:chOff x="7353049" y="316274"/>
            <a:chExt cx="292024" cy="292574"/>
          </a:xfrm>
        </p:grpSpPr>
        <p:sp>
          <p:nvSpPr>
            <p:cNvPr id="847" name="Google Shape;847;p18"/>
            <p:cNvSpPr/>
            <p:nvPr/>
          </p:nvSpPr>
          <p:spPr bwMode="auto">
            <a:xfrm>
              <a:off x="7358074" y="321274"/>
              <a:ext cx="282549" cy="282549"/>
            </a:xfrm>
            <a:custGeom>
              <a:avLst/>
              <a:gdLst/>
              <a:ahLst/>
              <a:cxnLst/>
              <a:rect l="l" t="t" r="r" b="b"/>
              <a:pathLst>
                <a:path w="11302" h="11302" fill="norm" stroke="1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48" name="Google Shape;848;p18"/>
            <p:cNvSpPr/>
            <p:nvPr/>
          </p:nvSpPr>
          <p:spPr bwMode="auto">
            <a:xfrm>
              <a:off x="7353049" y="316274"/>
              <a:ext cx="292024" cy="292574"/>
            </a:xfrm>
            <a:custGeom>
              <a:avLst/>
              <a:gdLst/>
              <a:ahLst/>
              <a:cxnLst/>
              <a:rect l="l" t="t" r="r" b="b"/>
              <a:pathLst>
                <a:path w="11681" h="11703" fill="norm" stroke="1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49" name="Google Shape;849;p18"/>
            <p:cNvSpPr/>
            <p:nvPr/>
          </p:nvSpPr>
          <p:spPr bwMode="auto">
            <a:xfrm>
              <a:off x="7419924" y="383124"/>
              <a:ext cx="158274" cy="158299"/>
            </a:xfrm>
            <a:custGeom>
              <a:avLst/>
              <a:gdLst/>
              <a:ahLst/>
              <a:cxnLst/>
              <a:rect l="l" t="t" r="r" b="b"/>
              <a:pathLst>
                <a:path w="6331" h="6332" fill="norm" stroke="1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50" name="Google Shape;850;p18"/>
            <p:cNvSpPr/>
            <p:nvPr/>
          </p:nvSpPr>
          <p:spPr bwMode="auto">
            <a:xfrm>
              <a:off x="7415474" y="378675"/>
              <a:ext cx="167749" cy="167774"/>
            </a:xfrm>
            <a:custGeom>
              <a:avLst/>
              <a:gdLst/>
              <a:ahLst/>
              <a:cxnLst/>
              <a:rect l="l" t="t" r="r" b="b"/>
              <a:pathLst>
                <a:path w="6710" h="6711" fill="norm" stroke="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 bwMode="auto">
          <a:xfrm>
            <a:off x="1638738" y="558162"/>
            <a:ext cx="293110" cy="293387"/>
            <a:chOff x="3164038" y="430875"/>
            <a:chExt cx="293110" cy="293387"/>
          </a:xfrm>
        </p:grpSpPr>
        <p:sp>
          <p:nvSpPr>
            <p:cNvPr id="852" name="Google Shape;852;p18"/>
            <p:cNvSpPr/>
            <p:nvPr/>
          </p:nvSpPr>
          <p:spPr bwMode="auto">
            <a:xfrm flipH="1">
              <a:off x="3166281" y="433406"/>
              <a:ext cx="288613" cy="288336"/>
            </a:xfrm>
            <a:custGeom>
              <a:avLst/>
              <a:gdLst/>
              <a:ahLst/>
              <a:cxnLst/>
              <a:rect l="l" t="t" r="r" b="b"/>
              <a:pathLst>
                <a:path w="22915" h="22893" fill="norm" stroke="1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53" name="Google Shape;853;p18"/>
            <p:cNvSpPr/>
            <p:nvPr/>
          </p:nvSpPr>
          <p:spPr bwMode="auto">
            <a:xfrm flipH="1">
              <a:off x="3164038" y="430875"/>
              <a:ext cx="293110" cy="293387"/>
            </a:xfrm>
            <a:custGeom>
              <a:avLst/>
              <a:gdLst/>
              <a:ahLst/>
              <a:cxnLst/>
              <a:rect l="l" t="t" r="r" b="b"/>
              <a:pathLst>
                <a:path w="23272" h="23294" fill="norm" stroke="1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54" name="Google Shape;854;p18"/>
            <p:cNvSpPr/>
            <p:nvPr/>
          </p:nvSpPr>
          <p:spPr bwMode="auto">
            <a:xfrm flipH="1">
              <a:off x="3202779" y="469908"/>
              <a:ext cx="215625" cy="215336"/>
            </a:xfrm>
            <a:custGeom>
              <a:avLst/>
              <a:gdLst/>
              <a:ahLst/>
              <a:cxnLst/>
              <a:rect l="l" t="t" r="r" b="b"/>
              <a:pathLst>
                <a:path w="17120" h="17097" fill="norm" stroke="1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55" name="Google Shape;855;p18"/>
            <p:cNvSpPr/>
            <p:nvPr/>
          </p:nvSpPr>
          <p:spPr bwMode="auto">
            <a:xfrm flipH="1">
              <a:off x="3200524" y="467376"/>
              <a:ext cx="220122" cy="220399"/>
            </a:xfrm>
            <a:custGeom>
              <a:avLst/>
              <a:gdLst/>
              <a:ahLst/>
              <a:cxnLst/>
              <a:rect l="l" t="t" r="r" b="b"/>
              <a:pathLst>
                <a:path w="17477" h="17499" fill="norm" stroke="1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56" name="Google Shape;856;p18"/>
            <p:cNvSpPr/>
            <p:nvPr/>
          </p:nvSpPr>
          <p:spPr bwMode="auto">
            <a:xfrm flipH="1">
              <a:off x="3242640" y="509483"/>
              <a:ext cx="136176" cy="136176"/>
            </a:xfrm>
            <a:custGeom>
              <a:avLst/>
              <a:gdLst/>
              <a:ahLst/>
              <a:cxnLst/>
              <a:rect l="l" t="t" r="r" b="b"/>
              <a:pathLst>
                <a:path w="10812" h="10812" fill="norm" stroke="1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57" name="Google Shape;857;p18"/>
            <p:cNvSpPr/>
            <p:nvPr/>
          </p:nvSpPr>
          <p:spPr bwMode="auto">
            <a:xfrm flipH="1">
              <a:off x="3240108" y="507241"/>
              <a:ext cx="140950" cy="140673"/>
            </a:xfrm>
            <a:custGeom>
              <a:avLst/>
              <a:gdLst/>
              <a:ahLst/>
              <a:cxnLst/>
              <a:rect l="l" t="t" r="r" b="b"/>
              <a:pathLst>
                <a:path w="11191" h="11169" fill="norm" stroke="1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 bwMode="auto">
          <a:xfrm>
            <a:off x="1591749" y="362599"/>
            <a:ext cx="175012" cy="27000"/>
            <a:chOff x="5662374" y="212374"/>
            <a:chExt cx="175012" cy="27000"/>
          </a:xfrm>
        </p:grpSpPr>
        <p:sp>
          <p:nvSpPr>
            <p:cNvPr id="859" name="Google Shape;859;p18"/>
            <p:cNvSpPr/>
            <p:nvPr/>
          </p:nvSpPr>
          <p:spPr bwMode="auto">
            <a:xfrm>
              <a:off x="5662374" y="212374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60" name="Google Shape;860;p18"/>
            <p:cNvSpPr/>
            <p:nvPr/>
          </p:nvSpPr>
          <p:spPr bwMode="auto">
            <a:xfrm>
              <a:off x="5736380" y="212374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61" name="Google Shape;861;p18"/>
            <p:cNvSpPr/>
            <p:nvPr/>
          </p:nvSpPr>
          <p:spPr bwMode="auto">
            <a:xfrm>
              <a:off x="5810387" y="212374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cxnSp>
        <p:nvCxnSpPr>
          <p:cNvPr id="862" name="Google Shape;862;p18"/>
          <p:cNvCxnSpPr>
            <a:cxnSpLocks/>
          </p:cNvCxnSpPr>
          <p:nvPr/>
        </p:nvCxnSpPr>
        <p:spPr bwMode="auto">
          <a:xfrm flipH="1">
            <a:off x="8151324" y="6874"/>
            <a:ext cx="1002600" cy="4943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63" name="Google Shape;863;p18"/>
          <p:cNvGrpSpPr/>
          <p:nvPr/>
        </p:nvGrpSpPr>
        <p:grpSpPr bwMode="auto">
          <a:xfrm>
            <a:off x="7823874" y="202374"/>
            <a:ext cx="581799" cy="582349"/>
            <a:chOff x="8064274" y="887850"/>
            <a:chExt cx="581799" cy="582349"/>
          </a:xfrm>
        </p:grpSpPr>
        <p:sp>
          <p:nvSpPr>
            <p:cNvPr id="864" name="Google Shape;864;p18"/>
            <p:cNvSpPr/>
            <p:nvPr/>
          </p:nvSpPr>
          <p:spPr bwMode="auto">
            <a:xfrm>
              <a:off x="8068749" y="892874"/>
              <a:ext cx="572874" cy="572324"/>
            </a:xfrm>
            <a:custGeom>
              <a:avLst/>
              <a:gdLst/>
              <a:ahLst/>
              <a:cxnLst/>
              <a:rect l="l" t="t" r="r" b="b"/>
              <a:pathLst>
                <a:path w="22915" h="22893" fill="norm" stroke="1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65" name="Google Shape;865;p18"/>
            <p:cNvSpPr/>
            <p:nvPr/>
          </p:nvSpPr>
          <p:spPr bwMode="auto">
            <a:xfrm>
              <a:off x="8064274" y="887850"/>
              <a:ext cx="581799" cy="582349"/>
            </a:xfrm>
            <a:custGeom>
              <a:avLst/>
              <a:gdLst/>
              <a:ahLst/>
              <a:cxnLst/>
              <a:rect l="l" t="t" r="r" b="b"/>
              <a:pathLst>
                <a:path w="23272" h="23294" fill="norm" stroke="1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66" name="Google Shape;866;p18"/>
            <p:cNvSpPr/>
            <p:nvPr/>
          </p:nvSpPr>
          <p:spPr bwMode="auto">
            <a:xfrm>
              <a:off x="8141175" y="965324"/>
              <a:ext cx="427999" cy="427424"/>
            </a:xfrm>
            <a:custGeom>
              <a:avLst/>
              <a:gdLst/>
              <a:ahLst/>
              <a:cxnLst/>
              <a:rect l="l" t="t" r="r" b="b"/>
              <a:pathLst>
                <a:path w="17120" h="17097" fill="norm" stroke="1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67" name="Google Shape;867;p18"/>
            <p:cNvSpPr/>
            <p:nvPr/>
          </p:nvSpPr>
          <p:spPr bwMode="auto">
            <a:xfrm>
              <a:off x="8136724" y="960300"/>
              <a:ext cx="436924" cy="437474"/>
            </a:xfrm>
            <a:custGeom>
              <a:avLst/>
              <a:gdLst/>
              <a:ahLst/>
              <a:cxnLst/>
              <a:rect l="l" t="t" r="r" b="b"/>
              <a:pathLst>
                <a:path w="17477" h="17499" fill="norm" stroke="1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68" name="Google Shape;868;p18"/>
            <p:cNvSpPr/>
            <p:nvPr/>
          </p:nvSpPr>
          <p:spPr bwMode="auto">
            <a:xfrm>
              <a:off x="8219749" y="1043874"/>
              <a:ext cx="270299" cy="270299"/>
            </a:xfrm>
            <a:custGeom>
              <a:avLst/>
              <a:gdLst/>
              <a:ahLst/>
              <a:cxnLst/>
              <a:rect l="l" t="t" r="r" b="b"/>
              <a:pathLst>
                <a:path w="10812" h="10812" fill="norm" stroke="1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69" name="Google Shape;869;p18"/>
            <p:cNvSpPr/>
            <p:nvPr/>
          </p:nvSpPr>
          <p:spPr bwMode="auto">
            <a:xfrm>
              <a:off x="8215299" y="1039424"/>
              <a:ext cx="279774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fill="norm" stroke="1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 bwMode="auto">
          <a:xfrm flipH="1">
            <a:off x="8698649" y="1117487"/>
            <a:ext cx="292024" cy="292574"/>
            <a:chOff x="7353049" y="316274"/>
            <a:chExt cx="292024" cy="292574"/>
          </a:xfrm>
        </p:grpSpPr>
        <p:sp>
          <p:nvSpPr>
            <p:cNvPr id="871" name="Google Shape;871;p18"/>
            <p:cNvSpPr/>
            <p:nvPr/>
          </p:nvSpPr>
          <p:spPr bwMode="auto">
            <a:xfrm>
              <a:off x="7358074" y="321274"/>
              <a:ext cx="282549" cy="282549"/>
            </a:xfrm>
            <a:custGeom>
              <a:avLst/>
              <a:gdLst/>
              <a:ahLst/>
              <a:cxnLst/>
              <a:rect l="l" t="t" r="r" b="b"/>
              <a:pathLst>
                <a:path w="11302" h="11302" fill="norm" stroke="1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72" name="Google Shape;872;p18"/>
            <p:cNvSpPr/>
            <p:nvPr/>
          </p:nvSpPr>
          <p:spPr bwMode="auto">
            <a:xfrm>
              <a:off x="7353049" y="316274"/>
              <a:ext cx="292024" cy="292574"/>
            </a:xfrm>
            <a:custGeom>
              <a:avLst/>
              <a:gdLst/>
              <a:ahLst/>
              <a:cxnLst/>
              <a:rect l="l" t="t" r="r" b="b"/>
              <a:pathLst>
                <a:path w="11681" h="11703" fill="norm" stroke="1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73" name="Google Shape;873;p18"/>
            <p:cNvSpPr/>
            <p:nvPr/>
          </p:nvSpPr>
          <p:spPr bwMode="auto">
            <a:xfrm>
              <a:off x="7419924" y="383124"/>
              <a:ext cx="158274" cy="158299"/>
            </a:xfrm>
            <a:custGeom>
              <a:avLst/>
              <a:gdLst/>
              <a:ahLst/>
              <a:cxnLst/>
              <a:rect l="l" t="t" r="r" b="b"/>
              <a:pathLst>
                <a:path w="6331" h="6332" fill="norm" stroke="1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74" name="Google Shape;874;p18"/>
            <p:cNvSpPr/>
            <p:nvPr/>
          </p:nvSpPr>
          <p:spPr bwMode="auto">
            <a:xfrm>
              <a:off x="7415474" y="378675"/>
              <a:ext cx="167749" cy="167774"/>
            </a:xfrm>
            <a:custGeom>
              <a:avLst/>
              <a:gdLst/>
              <a:ahLst/>
              <a:cxnLst/>
              <a:rect l="l" t="t" r="r" b="b"/>
              <a:pathLst>
                <a:path w="6710" h="6711" fill="norm" stroke="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 bwMode="auto">
          <a:xfrm>
            <a:off x="8678349" y="1581799"/>
            <a:ext cx="175012" cy="27000"/>
            <a:chOff x="5662374" y="212374"/>
            <a:chExt cx="175012" cy="27000"/>
          </a:xfrm>
        </p:grpSpPr>
        <p:sp>
          <p:nvSpPr>
            <p:cNvPr id="876" name="Google Shape;876;p18"/>
            <p:cNvSpPr/>
            <p:nvPr/>
          </p:nvSpPr>
          <p:spPr bwMode="auto">
            <a:xfrm>
              <a:off x="5662374" y="212374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77" name="Google Shape;877;p18"/>
            <p:cNvSpPr/>
            <p:nvPr/>
          </p:nvSpPr>
          <p:spPr bwMode="auto">
            <a:xfrm>
              <a:off x="5736380" y="212374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78" name="Google Shape;878;p18"/>
            <p:cNvSpPr/>
            <p:nvPr/>
          </p:nvSpPr>
          <p:spPr bwMode="auto">
            <a:xfrm>
              <a:off x="5810387" y="212374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cxnSp>
        <p:nvCxnSpPr>
          <p:cNvPr id="879" name="Google Shape;879;p18"/>
          <p:cNvCxnSpPr>
            <a:cxnSpLocks/>
          </p:cNvCxnSpPr>
          <p:nvPr/>
        </p:nvCxnSpPr>
        <p:spPr bwMode="auto">
          <a:xfrm flipH="1">
            <a:off x="5101704" y="4513074"/>
            <a:ext cx="1133100" cy="3062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0" name="Google Shape;880;p18"/>
          <p:cNvCxnSpPr>
            <a:cxnSpLocks/>
          </p:cNvCxnSpPr>
          <p:nvPr/>
        </p:nvCxnSpPr>
        <p:spPr bwMode="auto">
          <a:xfrm rot="10800000">
            <a:off x="6234804" y="4492324"/>
            <a:ext cx="1342199" cy="3152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1" name="Google Shape;881;p18"/>
          <p:cNvCxnSpPr>
            <a:cxnSpLocks/>
          </p:cNvCxnSpPr>
          <p:nvPr/>
        </p:nvCxnSpPr>
        <p:spPr bwMode="auto">
          <a:xfrm flipH="1">
            <a:off x="7547528" y="4407999"/>
            <a:ext cx="1332000" cy="3920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2" name="Google Shape;882;p18"/>
          <p:cNvCxnSpPr>
            <a:cxnSpLocks/>
          </p:cNvCxnSpPr>
          <p:nvPr/>
        </p:nvCxnSpPr>
        <p:spPr bwMode="auto">
          <a:xfrm flipH="1">
            <a:off x="8872053" y="3993549"/>
            <a:ext cx="273899" cy="4070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83" name="Google Shape;883;p18"/>
          <p:cNvGrpSpPr/>
          <p:nvPr/>
        </p:nvGrpSpPr>
        <p:grpSpPr bwMode="auto">
          <a:xfrm>
            <a:off x="7278953" y="4513074"/>
            <a:ext cx="581799" cy="582349"/>
            <a:chOff x="8064274" y="887850"/>
            <a:chExt cx="581799" cy="582349"/>
          </a:xfrm>
        </p:grpSpPr>
        <p:sp>
          <p:nvSpPr>
            <p:cNvPr id="884" name="Google Shape;884;p18"/>
            <p:cNvSpPr/>
            <p:nvPr/>
          </p:nvSpPr>
          <p:spPr bwMode="auto">
            <a:xfrm>
              <a:off x="8068749" y="892874"/>
              <a:ext cx="572874" cy="572324"/>
            </a:xfrm>
            <a:custGeom>
              <a:avLst/>
              <a:gdLst/>
              <a:ahLst/>
              <a:cxnLst/>
              <a:rect l="l" t="t" r="r" b="b"/>
              <a:pathLst>
                <a:path w="22915" h="22893" fill="norm" stroke="1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85" name="Google Shape;885;p18"/>
            <p:cNvSpPr/>
            <p:nvPr/>
          </p:nvSpPr>
          <p:spPr bwMode="auto">
            <a:xfrm>
              <a:off x="8064274" y="887850"/>
              <a:ext cx="581799" cy="582349"/>
            </a:xfrm>
            <a:custGeom>
              <a:avLst/>
              <a:gdLst/>
              <a:ahLst/>
              <a:cxnLst/>
              <a:rect l="l" t="t" r="r" b="b"/>
              <a:pathLst>
                <a:path w="23272" h="23294" fill="norm" stroke="1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86" name="Google Shape;886;p18"/>
            <p:cNvSpPr/>
            <p:nvPr/>
          </p:nvSpPr>
          <p:spPr bwMode="auto">
            <a:xfrm>
              <a:off x="8141175" y="965324"/>
              <a:ext cx="427999" cy="427424"/>
            </a:xfrm>
            <a:custGeom>
              <a:avLst/>
              <a:gdLst/>
              <a:ahLst/>
              <a:cxnLst/>
              <a:rect l="l" t="t" r="r" b="b"/>
              <a:pathLst>
                <a:path w="17120" h="17097" fill="norm" stroke="1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87" name="Google Shape;887;p18"/>
            <p:cNvSpPr/>
            <p:nvPr/>
          </p:nvSpPr>
          <p:spPr bwMode="auto">
            <a:xfrm>
              <a:off x="8136724" y="960300"/>
              <a:ext cx="436924" cy="437474"/>
            </a:xfrm>
            <a:custGeom>
              <a:avLst/>
              <a:gdLst/>
              <a:ahLst/>
              <a:cxnLst/>
              <a:rect l="l" t="t" r="r" b="b"/>
              <a:pathLst>
                <a:path w="17477" h="17499" fill="norm" stroke="1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88" name="Google Shape;888;p18"/>
            <p:cNvSpPr/>
            <p:nvPr/>
          </p:nvSpPr>
          <p:spPr bwMode="auto">
            <a:xfrm>
              <a:off x="8219749" y="1043874"/>
              <a:ext cx="270299" cy="270299"/>
            </a:xfrm>
            <a:custGeom>
              <a:avLst/>
              <a:gdLst/>
              <a:ahLst/>
              <a:cxnLst/>
              <a:rect l="l" t="t" r="r" b="b"/>
              <a:pathLst>
                <a:path w="10812" h="10812" fill="norm" stroke="1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89" name="Google Shape;889;p18"/>
            <p:cNvSpPr/>
            <p:nvPr/>
          </p:nvSpPr>
          <p:spPr bwMode="auto">
            <a:xfrm>
              <a:off x="8215299" y="1039424"/>
              <a:ext cx="279774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fill="norm" stroke="1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 bwMode="auto">
          <a:xfrm>
            <a:off x="6099453" y="4340462"/>
            <a:ext cx="292024" cy="292574"/>
            <a:chOff x="7353049" y="316274"/>
            <a:chExt cx="292024" cy="292574"/>
          </a:xfrm>
        </p:grpSpPr>
        <p:sp>
          <p:nvSpPr>
            <p:cNvPr id="891" name="Google Shape;891;p18"/>
            <p:cNvSpPr/>
            <p:nvPr/>
          </p:nvSpPr>
          <p:spPr bwMode="auto">
            <a:xfrm>
              <a:off x="7358074" y="321274"/>
              <a:ext cx="282549" cy="282549"/>
            </a:xfrm>
            <a:custGeom>
              <a:avLst/>
              <a:gdLst/>
              <a:ahLst/>
              <a:cxnLst/>
              <a:rect l="l" t="t" r="r" b="b"/>
              <a:pathLst>
                <a:path w="11302" h="11302" fill="norm" stroke="1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92" name="Google Shape;892;p18"/>
            <p:cNvSpPr/>
            <p:nvPr/>
          </p:nvSpPr>
          <p:spPr bwMode="auto">
            <a:xfrm>
              <a:off x="7353049" y="316274"/>
              <a:ext cx="292024" cy="292574"/>
            </a:xfrm>
            <a:custGeom>
              <a:avLst/>
              <a:gdLst/>
              <a:ahLst/>
              <a:cxnLst/>
              <a:rect l="l" t="t" r="r" b="b"/>
              <a:pathLst>
                <a:path w="11681" h="11703" fill="norm" stroke="1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93" name="Google Shape;893;p18"/>
            <p:cNvSpPr/>
            <p:nvPr/>
          </p:nvSpPr>
          <p:spPr bwMode="auto">
            <a:xfrm>
              <a:off x="7419924" y="383124"/>
              <a:ext cx="158274" cy="158299"/>
            </a:xfrm>
            <a:custGeom>
              <a:avLst/>
              <a:gdLst/>
              <a:ahLst/>
              <a:cxnLst/>
              <a:rect l="l" t="t" r="r" b="b"/>
              <a:pathLst>
                <a:path w="6331" h="6332" fill="norm" stroke="1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94" name="Google Shape;894;p18"/>
            <p:cNvSpPr/>
            <p:nvPr/>
          </p:nvSpPr>
          <p:spPr bwMode="auto">
            <a:xfrm>
              <a:off x="7415474" y="378675"/>
              <a:ext cx="167749" cy="167774"/>
            </a:xfrm>
            <a:custGeom>
              <a:avLst/>
              <a:gdLst/>
              <a:ahLst/>
              <a:cxnLst/>
              <a:rect l="l" t="t" r="r" b="b"/>
              <a:pathLst>
                <a:path w="6710" h="6711" fill="norm" stroke="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 bwMode="auto">
          <a:xfrm>
            <a:off x="8792778" y="4315024"/>
            <a:ext cx="174999" cy="174999"/>
            <a:chOff x="8792299" y="321274"/>
            <a:chExt cx="174999" cy="174999"/>
          </a:xfrm>
        </p:grpSpPr>
        <p:sp>
          <p:nvSpPr>
            <p:cNvPr id="896" name="Google Shape;896;p18"/>
            <p:cNvSpPr/>
            <p:nvPr/>
          </p:nvSpPr>
          <p:spPr bwMode="auto">
            <a:xfrm>
              <a:off x="8796749" y="326299"/>
              <a:ext cx="166099" cy="165524"/>
            </a:xfrm>
            <a:custGeom>
              <a:avLst/>
              <a:gdLst/>
              <a:ahLst/>
              <a:cxnLst/>
              <a:rect l="l" t="t" r="r" b="b"/>
              <a:pathLst>
                <a:path w="6644" h="6621" fill="norm" stroke="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97" name="Google Shape;897;p18"/>
            <p:cNvSpPr/>
            <p:nvPr/>
          </p:nvSpPr>
          <p:spPr bwMode="auto">
            <a:xfrm>
              <a:off x="8792299" y="321274"/>
              <a:ext cx="174999" cy="174999"/>
            </a:xfrm>
            <a:custGeom>
              <a:avLst/>
              <a:gdLst/>
              <a:ahLst/>
              <a:cxnLst/>
              <a:rect l="l" t="t" r="r" b="b"/>
              <a:pathLst>
                <a:path w="7000" h="7000" fill="norm" stroke="1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98" name="Google Shape;898;p18"/>
            <p:cNvSpPr/>
            <p:nvPr/>
          </p:nvSpPr>
          <p:spPr bwMode="auto">
            <a:xfrm>
              <a:off x="8833524" y="362524"/>
              <a:ext cx="92549" cy="93074"/>
            </a:xfrm>
            <a:custGeom>
              <a:avLst/>
              <a:gdLst/>
              <a:ahLst/>
              <a:cxnLst/>
              <a:rect l="l" t="t" r="r" b="b"/>
              <a:pathLst>
                <a:path w="3702" h="3723" fill="norm" stroke="1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99" name="Google Shape;899;p18"/>
            <p:cNvSpPr/>
            <p:nvPr/>
          </p:nvSpPr>
          <p:spPr bwMode="auto">
            <a:xfrm>
              <a:off x="8828524" y="358049"/>
              <a:ext cx="102549" cy="101999"/>
            </a:xfrm>
            <a:custGeom>
              <a:avLst/>
              <a:gdLst/>
              <a:ahLst/>
              <a:cxnLst/>
              <a:rect l="l" t="t" r="r" b="b"/>
              <a:pathLst>
                <a:path w="4102" h="4080" fill="norm" stroke="1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 bwMode="auto">
          <a:xfrm flipH="1">
            <a:off x="4972778" y="4657549"/>
            <a:ext cx="293110" cy="293387"/>
            <a:chOff x="3164038" y="430875"/>
            <a:chExt cx="293110" cy="293387"/>
          </a:xfrm>
        </p:grpSpPr>
        <p:sp>
          <p:nvSpPr>
            <p:cNvPr id="901" name="Google Shape;901;p18"/>
            <p:cNvSpPr/>
            <p:nvPr/>
          </p:nvSpPr>
          <p:spPr bwMode="auto">
            <a:xfrm flipH="1">
              <a:off x="3166281" y="433406"/>
              <a:ext cx="288613" cy="288336"/>
            </a:xfrm>
            <a:custGeom>
              <a:avLst/>
              <a:gdLst/>
              <a:ahLst/>
              <a:cxnLst/>
              <a:rect l="l" t="t" r="r" b="b"/>
              <a:pathLst>
                <a:path w="22915" h="22893" fill="norm" stroke="1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02" name="Google Shape;902;p18"/>
            <p:cNvSpPr/>
            <p:nvPr/>
          </p:nvSpPr>
          <p:spPr bwMode="auto">
            <a:xfrm flipH="1">
              <a:off x="3164038" y="430875"/>
              <a:ext cx="293110" cy="293387"/>
            </a:xfrm>
            <a:custGeom>
              <a:avLst/>
              <a:gdLst/>
              <a:ahLst/>
              <a:cxnLst/>
              <a:rect l="l" t="t" r="r" b="b"/>
              <a:pathLst>
                <a:path w="23272" h="23294" fill="norm" stroke="1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03" name="Google Shape;903;p18"/>
            <p:cNvSpPr/>
            <p:nvPr/>
          </p:nvSpPr>
          <p:spPr bwMode="auto">
            <a:xfrm flipH="1">
              <a:off x="3202779" y="469908"/>
              <a:ext cx="215625" cy="215336"/>
            </a:xfrm>
            <a:custGeom>
              <a:avLst/>
              <a:gdLst/>
              <a:ahLst/>
              <a:cxnLst/>
              <a:rect l="l" t="t" r="r" b="b"/>
              <a:pathLst>
                <a:path w="17120" h="17097" fill="norm" stroke="1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04" name="Google Shape;904;p18"/>
            <p:cNvSpPr/>
            <p:nvPr/>
          </p:nvSpPr>
          <p:spPr bwMode="auto">
            <a:xfrm flipH="1">
              <a:off x="3200524" y="467376"/>
              <a:ext cx="220122" cy="220399"/>
            </a:xfrm>
            <a:custGeom>
              <a:avLst/>
              <a:gdLst/>
              <a:ahLst/>
              <a:cxnLst/>
              <a:rect l="l" t="t" r="r" b="b"/>
              <a:pathLst>
                <a:path w="17477" h="17499" fill="norm" stroke="1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05" name="Google Shape;905;p18"/>
            <p:cNvSpPr/>
            <p:nvPr/>
          </p:nvSpPr>
          <p:spPr bwMode="auto">
            <a:xfrm flipH="1">
              <a:off x="3242640" y="509483"/>
              <a:ext cx="136176" cy="136176"/>
            </a:xfrm>
            <a:custGeom>
              <a:avLst/>
              <a:gdLst/>
              <a:ahLst/>
              <a:cxnLst/>
              <a:rect l="l" t="t" r="r" b="b"/>
              <a:pathLst>
                <a:path w="10812" h="10812" fill="norm" stroke="1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06" name="Google Shape;906;p18"/>
            <p:cNvSpPr/>
            <p:nvPr/>
          </p:nvSpPr>
          <p:spPr bwMode="auto">
            <a:xfrm flipH="1">
              <a:off x="3240108" y="507241"/>
              <a:ext cx="140950" cy="140673"/>
            </a:xfrm>
            <a:custGeom>
              <a:avLst/>
              <a:gdLst/>
              <a:ahLst/>
              <a:cxnLst/>
              <a:rect l="l" t="t" r="r" b="b"/>
              <a:pathLst>
                <a:path w="11191" h="11169" fill="norm" stroke="1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 bwMode="auto">
          <a:xfrm>
            <a:off x="8721803" y="4142424"/>
            <a:ext cx="175012" cy="27000"/>
            <a:chOff x="5662374" y="212374"/>
            <a:chExt cx="175012" cy="27000"/>
          </a:xfrm>
        </p:grpSpPr>
        <p:sp>
          <p:nvSpPr>
            <p:cNvPr id="908" name="Google Shape;908;p18"/>
            <p:cNvSpPr/>
            <p:nvPr/>
          </p:nvSpPr>
          <p:spPr bwMode="auto">
            <a:xfrm>
              <a:off x="5662374" y="212374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09" name="Google Shape;909;p18"/>
            <p:cNvSpPr/>
            <p:nvPr/>
          </p:nvSpPr>
          <p:spPr bwMode="auto">
            <a:xfrm>
              <a:off x="5736380" y="212374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10" name="Google Shape;910;p18"/>
            <p:cNvSpPr/>
            <p:nvPr/>
          </p:nvSpPr>
          <p:spPr bwMode="auto">
            <a:xfrm>
              <a:off x="5810387" y="212374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hanks" preserve="0" showMasterPhAnim="0" userDrawn="1">
  <p:cSld name="CUSTOM_9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/>
          <p:nvPr>
            <p:ph type="title"/>
          </p:nvPr>
        </p:nvSpPr>
        <p:spPr bwMode="auto">
          <a:xfrm>
            <a:off x="2105424" y="384048"/>
            <a:ext cx="4937699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pPr>
              <a:defRPr/>
            </a:pPr>
            <a:endParaRPr/>
          </a:p>
        </p:txBody>
      </p:sp>
      <p:sp>
        <p:nvSpPr>
          <p:cNvPr id="913" name="Google Shape;913;p19"/>
          <p:cNvSpPr txBox="1"/>
          <p:nvPr>
            <p:ph type="subTitle" idx="1"/>
          </p:nvPr>
        </p:nvSpPr>
        <p:spPr bwMode="auto">
          <a:xfrm>
            <a:off x="3017519" y="1709928"/>
            <a:ext cx="3099899" cy="14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14" name="Google Shape;914;p19"/>
          <p:cNvSpPr txBox="1"/>
          <p:nvPr/>
        </p:nvSpPr>
        <p:spPr bwMode="auto">
          <a:xfrm>
            <a:off x="2489374" y="3664199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rPr>
              <a:t> This presentation template was created by </a:t>
            </a:r>
            <a:r>
              <a:rPr lang="en" sz="1100" u="sng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hlinkClick r:id="rId2" tooltip="https://slidesgo.com/"/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rPr>
              <a:t>, including icons by </a:t>
            </a:r>
            <a:r>
              <a:rPr lang="en" sz="1100" u="sng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hlinkClick r:id="rId3" tooltip="https://www.flaticon.com/"/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rPr>
              <a:t>, infographics &amp; images by </a:t>
            </a:r>
            <a:r>
              <a:rPr lang="en" sz="1100" u="sng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hlinkClick r:id="rId4" tooltip="https://www.freepik.com/"/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rPr>
              <a:t> and illustrations by </a:t>
            </a:r>
            <a:r>
              <a:rPr lang="en" sz="1100" u="sng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hlinkClick r:id="rId5" tooltip="https://stories.freepik.com/"/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</a:endParaRPr>
          </a:p>
        </p:txBody>
      </p:sp>
      <p:cxnSp>
        <p:nvCxnSpPr>
          <p:cNvPr id="915" name="Google Shape;915;p19"/>
          <p:cNvCxnSpPr>
            <a:cxnSpLocks/>
          </p:cNvCxnSpPr>
          <p:nvPr/>
        </p:nvCxnSpPr>
        <p:spPr bwMode="auto">
          <a:xfrm rot="5400000">
            <a:off x="7269707" y="3324549"/>
            <a:ext cx="1133100" cy="3062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Google Shape;916;p19"/>
          <p:cNvCxnSpPr>
            <a:cxnSpLocks/>
          </p:cNvCxnSpPr>
          <p:nvPr/>
        </p:nvCxnSpPr>
        <p:spPr bwMode="auto">
          <a:xfrm rot="-5400000" flipH="1">
            <a:off x="7181407" y="2082399"/>
            <a:ext cx="1342199" cy="3152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7" name="Google Shape;917;p19"/>
          <p:cNvCxnSpPr>
            <a:cxnSpLocks/>
          </p:cNvCxnSpPr>
          <p:nvPr/>
        </p:nvCxnSpPr>
        <p:spPr bwMode="auto">
          <a:xfrm rot="5400000">
            <a:off x="7232432" y="736374"/>
            <a:ext cx="1332000" cy="3920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8" name="Google Shape;918;p19"/>
          <p:cNvCxnSpPr>
            <a:cxnSpLocks/>
          </p:cNvCxnSpPr>
          <p:nvPr/>
        </p:nvCxnSpPr>
        <p:spPr bwMode="auto">
          <a:xfrm rot="5400000">
            <a:off x="8168432" y="-66600"/>
            <a:ext cx="273899" cy="4070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9" name="Google Shape;919;p19"/>
          <p:cNvGrpSpPr/>
          <p:nvPr/>
        </p:nvGrpSpPr>
        <p:grpSpPr bwMode="auto">
          <a:xfrm rot="5400000" flipH="1">
            <a:off x="7407333" y="1284924"/>
            <a:ext cx="581799" cy="582349"/>
            <a:chOff x="8064274" y="887850"/>
            <a:chExt cx="581799" cy="582349"/>
          </a:xfrm>
        </p:grpSpPr>
        <p:sp>
          <p:nvSpPr>
            <p:cNvPr id="920" name="Google Shape;920;p19"/>
            <p:cNvSpPr/>
            <p:nvPr/>
          </p:nvSpPr>
          <p:spPr bwMode="auto">
            <a:xfrm>
              <a:off x="8068749" y="892874"/>
              <a:ext cx="572874" cy="572324"/>
            </a:xfrm>
            <a:custGeom>
              <a:avLst/>
              <a:gdLst/>
              <a:ahLst/>
              <a:cxnLst/>
              <a:rect l="l" t="t" r="r" b="b"/>
              <a:pathLst>
                <a:path w="22915" h="22893" fill="norm" stroke="1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21" name="Google Shape;921;p19"/>
            <p:cNvSpPr/>
            <p:nvPr/>
          </p:nvSpPr>
          <p:spPr bwMode="auto">
            <a:xfrm>
              <a:off x="8064274" y="887850"/>
              <a:ext cx="581799" cy="582349"/>
            </a:xfrm>
            <a:custGeom>
              <a:avLst/>
              <a:gdLst/>
              <a:ahLst/>
              <a:cxnLst/>
              <a:rect l="l" t="t" r="r" b="b"/>
              <a:pathLst>
                <a:path w="23272" h="23294" fill="norm" stroke="1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22" name="Google Shape;922;p19"/>
            <p:cNvSpPr/>
            <p:nvPr/>
          </p:nvSpPr>
          <p:spPr bwMode="auto">
            <a:xfrm>
              <a:off x="8141175" y="965324"/>
              <a:ext cx="427999" cy="427424"/>
            </a:xfrm>
            <a:custGeom>
              <a:avLst/>
              <a:gdLst/>
              <a:ahLst/>
              <a:cxnLst/>
              <a:rect l="l" t="t" r="r" b="b"/>
              <a:pathLst>
                <a:path w="17120" h="17097" fill="norm" stroke="1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23" name="Google Shape;923;p19"/>
            <p:cNvSpPr/>
            <p:nvPr/>
          </p:nvSpPr>
          <p:spPr bwMode="auto">
            <a:xfrm>
              <a:off x="8136724" y="960300"/>
              <a:ext cx="436924" cy="437474"/>
            </a:xfrm>
            <a:custGeom>
              <a:avLst/>
              <a:gdLst/>
              <a:ahLst/>
              <a:cxnLst/>
              <a:rect l="l" t="t" r="r" b="b"/>
              <a:pathLst>
                <a:path w="17477" h="17499" fill="norm" stroke="1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24" name="Google Shape;924;p19"/>
            <p:cNvSpPr/>
            <p:nvPr/>
          </p:nvSpPr>
          <p:spPr bwMode="auto">
            <a:xfrm>
              <a:off x="8219749" y="1043874"/>
              <a:ext cx="270299" cy="270299"/>
            </a:xfrm>
            <a:custGeom>
              <a:avLst/>
              <a:gdLst/>
              <a:ahLst/>
              <a:cxnLst/>
              <a:rect l="l" t="t" r="r" b="b"/>
              <a:pathLst>
                <a:path w="10812" h="10812" fill="norm" stroke="1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25" name="Google Shape;925;p19"/>
            <p:cNvSpPr/>
            <p:nvPr/>
          </p:nvSpPr>
          <p:spPr bwMode="auto">
            <a:xfrm>
              <a:off x="8215299" y="1039424"/>
              <a:ext cx="279774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fill="norm" stroke="1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 bwMode="auto">
          <a:xfrm rot="5400000" flipH="1">
            <a:off x="7869719" y="2754199"/>
            <a:ext cx="292024" cy="292574"/>
            <a:chOff x="7353049" y="316274"/>
            <a:chExt cx="292024" cy="292574"/>
          </a:xfrm>
        </p:grpSpPr>
        <p:sp>
          <p:nvSpPr>
            <p:cNvPr id="927" name="Google Shape;927;p19"/>
            <p:cNvSpPr/>
            <p:nvPr/>
          </p:nvSpPr>
          <p:spPr bwMode="auto">
            <a:xfrm>
              <a:off x="7358074" y="321274"/>
              <a:ext cx="282549" cy="282549"/>
            </a:xfrm>
            <a:custGeom>
              <a:avLst/>
              <a:gdLst/>
              <a:ahLst/>
              <a:cxnLst/>
              <a:rect l="l" t="t" r="r" b="b"/>
              <a:pathLst>
                <a:path w="11302" h="11302" fill="norm" stroke="1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28" name="Google Shape;928;p19"/>
            <p:cNvSpPr/>
            <p:nvPr/>
          </p:nvSpPr>
          <p:spPr bwMode="auto">
            <a:xfrm>
              <a:off x="7353049" y="316274"/>
              <a:ext cx="292024" cy="292574"/>
            </a:xfrm>
            <a:custGeom>
              <a:avLst/>
              <a:gdLst/>
              <a:ahLst/>
              <a:cxnLst/>
              <a:rect l="l" t="t" r="r" b="b"/>
              <a:pathLst>
                <a:path w="11681" h="11703" fill="norm" stroke="1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29" name="Google Shape;929;p19"/>
            <p:cNvSpPr/>
            <p:nvPr/>
          </p:nvSpPr>
          <p:spPr bwMode="auto">
            <a:xfrm>
              <a:off x="7419924" y="383124"/>
              <a:ext cx="158274" cy="158299"/>
            </a:xfrm>
            <a:custGeom>
              <a:avLst/>
              <a:gdLst/>
              <a:ahLst/>
              <a:cxnLst/>
              <a:rect l="l" t="t" r="r" b="b"/>
              <a:pathLst>
                <a:path w="6331" h="6332" fill="norm" stroke="1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30" name="Google Shape;930;p19"/>
            <p:cNvSpPr/>
            <p:nvPr/>
          </p:nvSpPr>
          <p:spPr bwMode="auto">
            <a:xfrm>
              <a:off x="7415474" y="378675"/>
              <a:ext cx="167749" cy="167774"/>
            </a:xfrm>
            <a:custGeom>
              <a:avLst/>
              <a:gdLst/>
              <a:ahLst/>
              <a:cxnLst/>
              <a:rect l="l" t="t" r="r" b="b"/>
              <a:pathLst>
                <a:path w="6710" h="6711" fill="norm" stroke="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 bwMode="auto">
          <a:xfrm rot="5400000" flipH="1">
            <a:off x="8012457" y="178174"/>
            <a:ext cx="174999" cy="174999"/>
            <a:chOff x="8792299" y="321274"/>
            <a:chExt cx="174999" cy="174999"/>
          </a:xfrm>
        </p:grpSpPr>
        <p:sp>
          <p:nvSpPr>
            <p:cNvPr id="932" name="Google Shape;932;p19"/>
            <p:cNvSpPr/>
            <p:nvPr/>
          </p:nvSpPr>
          <p:spPr bwMode="auto">
            <a:xfrm>
              <a:off x="8796749" y="326299"/>
              <a:ext cx="166099" cy="165524"/>
            </a:xfrm>
            <a:custGeom>
              <a:avLst/>
              <a:gdLst/>
              <a:ahLst/>
              <a:cxnLst/>
              <a:rect l="l" t="t" r="r" b="b"/>
              <a:pathLst>
                <a:path w="6644" h="6621" fill="norm" stroke="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33" name="Google Shape;933;p19"/>
            <p:cNvSpPr/>
            <p:nvPr/>
          </p:nvSpPr>
          <p:spPr bwMode="auto">
            <a:xfrm>
              <a:off x="8792299" y="321274"/>
              <a:ext cx="174999" cy="174999"/>
            </a:xfrm>
            <a:custGeom>
              <a:avLst/>
              <a:gdLst/>
              <a:ahLst/>
              <a:cxnLst/>
              <a:rect l="l" t="t" r="r" b="b"/>
              <a:pathLst>
                <a:path w="7000" h="7000" fill="norm" stroke="1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34" name="Google Shape;934;p19"/>
            <p:cNvSpPr/>
            <p:nvPr/>
          </p:nvSpPr>
          <p:spPr bwMode="auto">
            <a:xfrm>
              <a:off x="8833524" y="362524"/>
              <a:ext cx="92549" cy="93074"/>
            </a:xfrm>
            <a:custGeom>
              <a:avLst/>
              <a:gdLst/>
              <a:ahLst/>
              <a:cxnLst/>
              <a:rect l="l" t="t" r="r" b="b"/>
              <a:pathLst>
                <a:path w="3702" h="3723" fill="norm" stroke="1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35" name="Google Shape;935;p19"/>
            <p:cNvSpPr/>
            <p:nvPr/>
          </p:nvSpPr>
          <p:spPr bwMode="auto">
            <a:xfrm>
              <a:off x="8828524" y="358049"/>
              <a:ext cx="102549" cy="101999"/>
            </a:xfrm>
            <a:custGeom>
              <a:avLst/>
              <a:gdLst/>
              <a:ahLst/>
              <a:cxnLst/>
              <a:rect l="l" t="t" r="r" b="b"/>
              <a:pathLst>
                <a:path w="4102" h="4080" fill="norm" stroke="1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 bwMode="auto">
          <a:xfrm rot="5400000">
            <a:off x="7551682" y="3879925"/>
            <a:ext cx="293110" cy="293387"/>
            <a:chOff x="3164038" y="430875"/>
            <a:chExt cx="293110" cy="293387"/>
          </a:xfrm>
        </p:grpSpPr>
        <p:sp>
          <p:nvSpPr>
            <p:cNvPr id="937" name="Google Shape;937;p19"/>
            <p:cNvSpPr/>
            <p:nvPr/>
          </p:nvSpPr>
          <p:spPr bwMode="auto">
            <a:xfrm flipH="1">
              <a:off x="3166281" y="433406"/>
              <a:ext cx="288613" cy="288336"/>
            </a:xfrm>
            <a:custGeom>
              <a:avLst/>
              <a:gdLst/>
              <a:ahLst/>
              <a:cxnLst/>
              <a:rect l="l" t="t" r="r" b="b"/>
              <a:pathLst>
                <a:path w="22915" h="22893" fill="norm" stroke="1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38" name="Google Shape;938;p19"/>
            <p:cNvSpPr/>
            <p:nvPr/>
          </p:nvSpPr>
          <p:spPr bwMode="auto">
            <a:xfrm flipH="1">
              <a:off x="3164038" y="430875"/>
              <a:ext cx="293110" cy="293387"/>
            </a:xfrm>
            <a:custGeom>
              <a:avLst/>
              <a:gdLst/>
              <a:ahLst/>
              <a:cxnLst/>
              <a:rect l="l" t="t" r="r" b="b"/>
              <a:pathLst>
                <a:path w="23272" h="23294" fill="norm" stroke="1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39" name="Google Shape;939;p19"/>
            <p:cNvSpPr/>
            <p:nvPr/>
          </p:nvSpPr>
          <p:spPr bwMode="auto">
            <a:xfrm flipH="1">
              <a:off x="3202779" y="469908"/>
              <a:ext cx="215625" cy="215336"/>
            </a:xfrm>
            <a:custGeom>
              <a:avLst/>
              <a:gdLst/>
              <a:ahLst/>
              <a:cxnLst/>
              <a:rect l="l" t="t" r="r" b="b"/>
              <a:pathLst>
                <a:path w="17120" h="17097" fill="norm" stroke="1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40" name="Google Shape;940;p19"/>
            <p:cNvSpPr/>
            <p:nvPr/>
          </p:nvSpPr>
          <p:spPr bwMode="auto">
            <a:xfrm flipH="1">
              <a:off x="3200524" y="467376"/>
              <a:ext cx="220122" cy="220399"/>
            </a:xfrm>
            <a:custGeom>
              <a:avLst/>
              <a:gdLst/>
              <a:ahLst/>
              <a:cxnLst/>
              <a:rect l="l" t="t" r="r" b="b"/>
              <a:pathLst>
                <a:path w="17477" h="17499" fill="norm" stroke="1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41" name="Google Shape;941;p19"/>
            <p:cNvSpPr/>
            <p:nvPr/>
          </p:nvSpPr>
          <p:spPr bwMode="auto">
            <a:xfrm flipH="1">
              <a:off x="3242640" y="509483"/>
              <a:ext cx="136176" cy="136176"/>
            </a:xfrm>
            <a:custGeom>
              <a:avLst/>
              <a:gdLst/>
              <a:ahLst/>
              <a:cxnLst/>
              <a:rect l="l" t="t" r="r" b="b"/>
              <a:pathLst>
                <a:path w="10812" h="10812" fill="norm" stroke="1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42" name="Google Shape;942;p19"/>
            <p:cNvSpPr/>
            <p:nvPr/>
          </p:nvSpPr>
          <p:spPr bwMode="auto">
            <a:xfrm flipH="1">
              <a:off x="3240108" y="507241"/>
              <a:ext cx="140950" cy="140673"/>
            </a:xfrm>
            <a:custGeom>
              <a:avLst/>
              <a:gdLst/>
              <a:ahLst/>
              <a:cxnLst/>
              <a:rect l="l" t="t" r="r" b="b"/>
              <a:pathLst>
                <a:path w="11191" h="11169" fill="norm" stroke="1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 bwMode="auto">
          <a:xfrm rot="5400000" flipH="1">
            <a:off x="8259051" y="323143"/>
            <a:ext cx="175012" cy="27000"/>
            <a:chOff x="5662374" y="212374"/>
            <a:chExt cx="175012" cy="27000"/>
          </a:xfrm>
        </p:grpSpPr>
        <p:sp>
          <p:nvSpPr>
            <p:cNvPr id="944" name="Google Shape;944;p19"/>
            <p:cNvSpPr/>
            <p:nvPr/>
          </p:nvSpPr>
          <p:spPr bwMode="auto">
            <a:xfrm>
              <a:off x="5662374" y="212374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45" name="Google Shape;945;p19"/>
            <p:cNvSpPr/>
            <p:nvPr/>
          </p:nvSpPr>
          <p:spPr bwMode="auto">
            <a:xfrm>
              <a:off x="5736380" y="212374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46" name="Google Shape;946;p19"/>
            <p:cNvSpPr/>
            <p:nvPr/>
          </p:nvSpPr>
          <p:spPr bwMode="auto">
            <a:xfrm>
              <a:off x="5810387" y="212374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cxnSp>
        <p:nvCxnSpPr>
          <p:cNvPr id="947" name="Google Shape;947;p19"/>
          <p:cNvCxnSpPr>
            <a:cxnSpLocks/>
          </p:cNvCxnSpPr>
          <p:nvPr/>
        </p:nvCxnSpPr>
        <p:spPr bwMode="auto">
          <a:xfrm rot="5400000" flipH="1">
            <a:off x="740849" y="2598324"/>
            <a:ext cx="1672499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19"/>
          <p:cNvCxnSpPr>
            <a:cxnSpLocks/>
          </p:cNvCxnSpPr>
          <p:nvPr/>
        </p:nvCxnSpPr>
        <p:spPr bwMode="auto">
          <a:xfrm rot="-5400000">
            <a:off x="847099" y="3553999"/>
            <a:ext cx="829499" cy="7433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19"/>
          <p:cNvCxnSpPr>
            <a:cxnSpLocks/>
          </p:cNvCxnSpPr>
          <p:nvPr/>
        </p:nvCxnSpPr>
        <p:spPr bwMode="auto">
          <a:xfrm rot="5400000" flipH="1">
            <a:off x="1105774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0" name="Google Shape;950;p19"/>
          <p:cNvGrpSpPr/>
          <p:nvPr/>
        </p:nvGrpSpPr>
        <p:grpSpPr bwMode="auto">
          <a:xfrm rot="5400000">
            <a:off x="621474" y="4062024"/>
            <a:ext cx="581799" cy="582349"/>
            <a:chOff x="8064274" y="887850"/>
            <a:chExt cx="581799" cy="582349"/>
          </a:xfrm>
        </p:grpSpPr>
        <p:sp>
          <p:nvSpPr>
            <p:cNvPr id="951" name="Google Shape;951;p19"/>
            <p:cNvSpPr/>
            <p:nvPr/>
          </p:nvSpPr>
          <p:spPr bwMode="auto">
            <a:xfrm>
              <a:off x="8068749" y="892874"/>
              <a:ext cx="572874" cy="572324"/>
            </a:xfrm>
            <a:custGeom>
              <a:avLst/>
              <a:gdLst/>
              <a:ahLst/>
              <a:cxnLst/>
              <a:rect l="l" t="t" r="r" b="b"/>
              <a:pathLst>
                <a:path w="22915" h="22893" fill="norm" stroke="1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52" name="Google Shape;952;p19"/>
            <p:cNvSpPr/>
            <p:nvPr/>
          </p:nvSpPr>
          <p:spPr bwMode="auto">
            <a:xfrm>
              <a:off x="8064274" y="887850"/>
              <a:ext cx="581799" cy="582349"/>
            </a:xfrm>
            <a:custGeom>
              <a:avLst/>
              <a:gdLst/>
              <a:ahLst/>
              <a:cxnLst/>
              <a:rect l="l" t="t" r="r" b="b"/>
              <a:pathLst>
                <a:path w="23272" h="23294" fill="norm" stroke="1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53" name="Google Shape;953;p19"/>
            <p:cNvSpPr/>
            <p:nvPr/>
          </p:nvSpPr>
          <p:spPr bwMode="auto">
            <a:xfrm>
              <a:off x="8141175" y="965324"/>
              <a:ext cx="427999" cy="427424"/>
            </a:xfrm>
            <a:custGeom>
              <a:avLst/>
              <a:gdLst/>
              <a:ahLst/>
              <a:cxnLst/>
              <a:rect l="l" t="t" r="r" b="b"/>
              <a:pathLst>
                <a:path w="17120" h="17097" fill="norm" stroke="1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54" name="Google Shape;954;p19"/>
            <p:cNvSpPr/>
            <p:nvPr/>
          </p:nvSpPr>
          <p:spPr bwMode="auto">
            <a:xfrm>
              <a:off x="8136724" y="960300"/>
              <a:ext cx="436924" cy="437474"/>
            </a:xfrm>
            <a:custGeom>
              <a:avLst/>
              <a:gdLst/>
              <a:ahLst/>
              <a:cxnLst/>
              <a:rect l="l" t="t" r="r" b="b"/>
              <a:pathLst>
                <a:path w="17477" h="17499" fill="norm" stroke="1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55" name="Google Shape;955;p19"/>
            <p:cNvSpPr/>
            <p:nvPr/>
          </p:nvSpPr>
          <p:spPr bwMode="auto">
            <a:xfrm>
              <a:off x="8219749" y="1043874"/>
              <a:ext cx="270299" cy="270299"/>
            </a:xfrm>
            <a:custGeom>
              <a:avLst/>
              <a:gdLst/>
              <a:ahLst/>
              <a:cxnLst/>
              <a:rect l="l" t="t" r="r" b="b"/>
              <a:pathLst>
                <a:path w="10812" h="10812" fill="norm" stroke="1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56" name="Google Shape;956;p19"/>
            <p:cNvSpPr/>
            <p:nvPr/>
          </p:nvSpPr>
          <p:spPr bwMode="auto">
            <a:xfrm>
              <a:off x="8215299" y="1039424"/>
              <a:ext cx="279774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fill="norm" stroke="1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 bwMode="auto">
          <a:xfrm rot="5400000">
            <a:off x="1482824" y="3350799"/>
            <a:ext cx="292024" cy="292574"/>
            <a:chOff x="7353049" y="316274"/>
            <a:chExt cx="292024" cy="292574"/>
          </a:xfrm>
        </p:grpSpPr>
        <p:sp>
          <p:nvSpPr>
            <p:cNvPr id="958" name="Google Shape;958;p19"/>
            <p:cNvSpPr/>
            <p:nvPr/>
          </p:nvSpPr>
          <p:spPr bwMode="auto">
            <a:xfrm>
              <a:off x="7358074" y="321274"/>
              <a:ext cx="282549" cy="282549"/>
            </a:xfrm>
            <a:custGeom>
              <a:avLst/>
              <a:gdLst/>
              <a:ahLst/>
              <a:cxnLst/>
              <a:rect l="l" t="t" r="r" b="b"/>
              <a:pathLst>
                <a:path w="11302" h="11302" fill="norm" stroke="1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59" name="Google Shape;959;p19"/>
            <p:cNvSpPr/>
            <p:nvPr/>
          </p:nvSpPr>
          <p:spPr bwMode="auto">
            <a:xfrm>
              <a:off x="7353049" y="316274"/>
              <a:ext cx="292024" cy="292574"/>
            </a:xfrm>
            <a:custGeom>
              <a:avLst/>
              <a:gdLst/>
              <a:ahLst/>
              <a:cxnLst/>
              <a:rect l="l" t="t" r="r" b="b"/>
              <a:pathLst>
                <a:path w="11681" h="11703" fill="norm" stroke="1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60" name="Google Shape;960;p19"/>
            <p:cNvSpPr/>
            <p:nvPr/>
          </p:nvSpPr>
          <p:spPr bwMode="auto">
            <a:xfrm>
              <a:off x="7419924" y="383124"/>
              <a:ext cx="158274" cy="158299"/>
            </a:xfrm>
            <a:custGeom>
              <a:avLst/>
              <a:gdLst/>
              <a:ahLst/>
              <a:cxnLst/>
              <a:rect l="l" t="t" r="r" b="b"/>
              <a:pathLst>
                <a:path w="6331" h="6332" fill="norm" stroke="1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61" name="Google Shape;961;p19"/>
            <p:cNvSpPr/>
            <p:nvPr/>
          </p:nvSpPr>
          <p:spPr bwMode="auto">
            <a:xfrm>
              <a:off x="7415474" y="378675"/>
              <a:ext cx="167749" cy="167774"/>
            </a:xfrm>
            <a:custGeom>
              <a:avLst/>
              <a:gdLst/>
              <a:ahLst/>
              <a:cxnLst/>
              <a:rect l="l" t="t" r="r" b="b"/>
              <a:pathLst>
                <a:path w="6710" h="6711" fill="norm" stroke="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 bwMode="auto">
          <a:xfrm rot="5400000">
            <a:off x="1595124" y="4790324"/>
            <a:ext cx="174999" cy="174999"/>
            <a:chOff x="8792299" y="321274"/>
            <a:chExt cx="174999" cy="174999"/>
          </a:xfrm>
        </p:grpSpPr>
        <p:sp>
          <p:nvSpPr>
            <p:cNvPr id="963" name="Google Shape;963;p19"/>
            <p:cNvSpPr/>
            <p:nvPr/>
          </p:nvSpPr>
          <p:spPr bwMode="auto">
            <a:xfrm>
              <a:off x="8796749" y="326299"/>
              <a:ext cx="166099" cy="165524"/>
            </a:xfrm>
            <a:custGeom>
              <a:avLst/>
              <a:gdLst/>
              <a:ahLst/>
              <a:cxnLst/>
              <a:rect l="l" t="t" r="r" b="b"/>
              <a:pathLst>
                <a:path w="6644" h="6621" fill="norm" stroke="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64" name="Google Shape;964;p19"/>
            <p:cNvSpPr/>
            <p:nvPr/>
          </p:nvSpPr>
          <p:spPr bwMode="auto">
            <a:xfrm>
              <a:off x="8792299" y="321274"/>
              <a:ext cx="174999" cy="174999"/>
            </a:xfrm>
            <a:custGeom>
              <a:avLst/>
              <a:gdLst/>
              <a:ahLst/>
              <a:cxnLst/>
              <a:rect l="l" t="t" r="r" b="b"/>
              <a:pathLst>
                <a:path w="7000" h="7000" fill="norm" stroke="1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65" name="Google Shape;965;p19"/>
            <p:cNvSpPr/>
            <p:nvPr/>
          </p:nvSpPr>
          <p:spPr bwMode="auto">
            <a:xfrm>
              <a:off x="8833524" y="362524"/>
              <a:ext cx="92549" cy="93074"/>
            </a:xfrm>
            <a:custGeom>
              <a:avLst/>
              <a:gdLst/>
              <a:ahLst/>
              <a:cxnLst/>
              <a:rect l="l" t="t" r="r" b="b"/>
              <a:pathLst>
                <a:path w="3702" h="3723" fill="norm" stroke="1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66" name="Google Shape;966;p19"/>
            <p:cNvSpPr/>
            <p:nvPr/>
          </p:nvSpPr>
          <p:spPr bwMode="auto">
            <a:xfrm>
              <a:off x="8828524" y="358049"/>
              <a:ext cx="102549" cy="101999"/>
            </a:xfrm>
            <a:custGeom>
              <a:avLst/>
              <a:gdLst/>
              <a:ahLst/>
              <a:cxnLst/>
              <a:rect l="l" t="t" r="r" b="b"/>
              <a:pathLst>
                <a:path w="4102" h="4080" fill="norm" stroke="1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967" name="Google Shape;967;p19"/>
          <p:cNvSpPr/>
          <p:nvPr/>
        </p:nvSpPr>
        <p:spPr bwMode="auto">
          <a:xfrm rot="5400000">
            <a:off x="1377117" y="1688742"/>
            <a:ext cx="288613" cy="288336"/>
          </a:xfrm>
          <a:custGeom>
            <a:avLst/>
            <a:gdLst/>
            <a:ahLst/>
            <a:cxnLst/>
            <a:rect l="l" t="t" r="r" b="b"/>
            <a:pathLst>
              <a:path w="22915" h="22893" fill="norm" stroke="1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68" name="Google Shape;968;p19"/>
          <p:cNvSpPr/>
          <p:nvPr/>
        </p:nvSpPr>
        <p:spPr bwMode="auto">
          <a:xfrm rot="5400000">
            <a:off x="1374876" y="1686210"/>
            <a:ext cx="293110" cy="293387"/>
          </a:xfrm>
          <a:custGeom>
            <a:avLst/>
            <a:gdLst/>
            <a:ahLst/>
            <a:cxnLst/>
            <a:rect l="l" t="t" r="r" b="b"/>
            <a:pathLst>
              <a:path w="23272" h="23294" fill="norm" stroke="1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69" name="Google Shape;969;p19"/>
          <p:cNvSpPr/>
          <p:nvPr/>
        </p:nvSpPr>
        <p:spPr bwMode="auto">
          <a:xfrm rot="5400000">
            <a:off x="1413609" y="1725238"/>
            <a:ext cx="215625" cy="215336"/>
          </a:xfrm>
          <a:custGeom>
            <a:avLst/>
            <a:gdLst/>
            <a:ahLst/>
            <a:cxnLst/>
            <a:rect l="l" t="t" r="r" b="b"/>
            <a:pathLst>
              <a:path w="17120" h="17097" fill="norm" stroke="1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70" name="Google Shape;970;p19"/>
          <p:cNvSpPr/>
          <p:nvPr/>
        </p:nvSpPr>
        <p:spPr bwMode="auto">
          <a:xfrm rot="5400000">
            <a:off x="1411362" y="1722713"/>
            <a:ext cx="220122" cy="220399"/>
          </a:xfrm>
          <a:custGeom>
            <a:avLst/>
            <a:gdLst/>
            <a:ahLst/>
            <a:cxnLst/>
            <a:rect l="l" t="t" r="r" b="b"/>
            <a:pathLst>
              <a:path w="17477" h="17499" fill="norm" stroke="1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71" name="Google Shape;971;p19"/>
          <p:cNvSpPr/>
          <p:nvPr/>
        </p:nvSpPr>
        <p:spPr bwMode="auto">
          <a:xfrm rot="5400000">
            <a:off x="1453338" y="1764681"/>
            <a:ext cx="136176" cy="136176"/>
          </a:xfrm>
          <a:custGeom>
            <a:avLst/>
            <a:gdLst/>
            <a:ahLst/>
            <a:cxnLst/>
            <a:rect l="l" t="t" r="r" b="b"/>
            <a:pathLst>
              <a:path w="10812" h="10812" fill="norm" stroke="1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72" name="Google Shape;972;p19"/>
          <p:cNvSpPr/>
          <p:nvPr/>
        </p:nvSpPr>
        <p:spPr bwMode="auto">
          <a:xfrm rot="5400000">
            <a:off x="1450945" y="1762578"/>
            <a:ext cx="140950" cy="140673"/>
          </a:xfrm>
          <a:custGeom>
            <a:avLst/>
            <a:gdLst/>
            <a:ahLst/>
            <a:cxnLst/>
            <a:rect l="l" t="t" r="r" b="b"/>
            <a:pathLst>
              <a:path w="11191" h="11169" fill="norm" stroke="1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973" name="Google Shape;973;p19"/>
          <p:cNvGrpSpPr/>
          <p:nvPr/>
        </p:nvGrpSpPr>
        <p:grpSpPr bwMode="auto">
          <a:xfrm rot="5400000">
            <a:off x="1701118" y="1515380"/>
            <a:ext cx="175012" cy="27000"/>
            <a:chOff x="5662374" y="212374"/>
            <a:chExt cx="175012" cy="27000"/>
          </a:xfrm>
        </p:grpSpPr>
        <p:sp>
          <p:nvSpPr>
            <p:cNvPr id="974" name="Google Shape;974;p19"/>
            <p:cNvSpPr/>
            <p:nvPr/>
          </p:nvSpPr>
          <p:spPr bwMode="auto">
            <a:xfrm>
              <a:off x="5662374" y="212374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75" name="Google Shape;975;p19"/>
            <p:cNvSpPr/>
            <p:nvPr/>
          </p:nvSpPr>
          <p:spPr bwMode="auto">
            <a:xfrm>
              <a:off x="5736380" y="212374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76" name="Google Shape;976;p19"/>
            <p:cNvSpPr/>
            <p:nvPr/>
          </p:nvSpPr>
          <p:spPr bwMode="auto">
            <a:xfrm>
              <a:off x="5810387" y="212374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 bwMode="auto">
          <a:xfrm rot="5400000">
            <a:off x="1819518" y="4562080"/>
            <a:ext cx="175012" cy="27000"/>
            <a:chOff x="5662374" y="212374"/>
            <a:chExt cx="175012" cy="27000"/>
          </a:xfrm>
        </p:grpSpPr>
        <p:sp>
          <p:nvSpPr>
            <p:cNvPr id="978" name="Google Shape;978;p19"/>
            <p:cNvSpPr/>
            <p:nvPr/>
          </p:nvSpPr>
          <p:spPr bwMode="auto">
            <a:xfrm>
              <a:off x="5662374" y="212374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79" name="Google Shape;979;p19"/>
            <p:cNvSpPr/>
            <p:nvPr/>
          </p:nvSpPr>
          <p:spPr bwMode="auto">
            <a:xfrm>
              <a:off x="5736380" y="212374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80" name="Google Shape;980;p19"/>
            <p:cNvSpPr/>
            <p:nvPr/>
          </p:nvSpPr>
          <p:spPr bwMode="auto">
            <a:xfrm>
              <a:off x="5810387" y="212374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 bwMode="auto">
          <a:xfrm rot="5400000">
            <a:off x="408593" y="4140780"/>
            <a:ext cx="175012" cy="27000"/>
            <a:chOff x="5662374" y="212374"/>
            <a:chExt cx="175012" cy="27000"/>
          </a:xfrm>
        </p:grpSpPr>
        <p:sp>
          <p:nvSpPr>
            <p:cNvPr id="982" name="Google Shape;982;p19"/>
            <p:cNvSpPr/>
            <p:nvPr/>
          </p:nvSpPr>
          <p:spPr bwMode="auto">
            <a:xfrm>
              <a:off x="5662374" y="212374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83" name="Google Shape;983;p19"/>
            <p:cNvSpPr/>
            <p:nvPr/>
          </p:nvSpPr>
          <p:spPr bwMode="auto">
            <a:xfrm>
              <a:off x="5736380" y="212374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84" name="Google Shape;984;p19"/>
            <p:cNvSpPr/>
            <p:nvPr/>
          </p:nvSpPr>
          <p:spPr bwMode="auto">
            <a:xfrm>
              <a:off x="5810387" y="212374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Highlighted numbers" preserve="0" showMasterPhAnim="0" userDrawn="1">
  <p:cSld name="CUSTOM_1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/>
          <p:nvPr>
            <p:ph type="title" hasCustomPrompt="1"/>
          </p:nvPr>
        </p:nvSpPr>
        <p:spPr bwMode="auto">
          <a:xfrm>
            <a:off x="2825496" y="704088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987" name="Google Shape;987;p20"/>
          <p:cNvSpPr txBox="1"/>
          <p:nvPr>
            <p:ph type="subTitle" idx="1"/>
          </p:nvPr>
        </p:nvSpPr>
        <p:spPr bwMode="auto">
          <a:xfrm>
            <a:off x="2825496" y="1225296"/>
            <a:ext cx="3483900" cy="274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88" name="Google Shape;988;p20"/>
          <p:cNvSpPr txBox="1"/>
          <p:nvPr>
            <p:ph type="title" idx="2" hasCustomPrompt="1"/>
          </p:nvPr>
        </p:nvSpPr>
        <p:spPr bwMode="auto">
          <a:xfrm>
            <a:off x="2825496" y="218541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989" name="Google Shape;989;p20"/>
          <p:cNvSpPr txBox="1"/>
          <p:nvPr>
            <p:ph type="subTitle" idx="3"/>
          </p:nvPr>
        </p:nvSpPr>
        <p:spPr bwMode="auto">
          <a:xfrm>
            <a:off x="2825496" y="2697480"/>
            <a:ext cx="3483900" cy="274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90" name="Google Shape;990;p20"/>
          <p:cNvSpPr txBox="1"/>
          <p:nvPr>
            <p:ph type="title" idx="4" hasCustomPrompt="1"/>
          </p:nvPr>
        </p:nvSpPr>
        <p:spPr bwMode="auto">
          <a:xfrm>
            <a:off x="2825496" y="364845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991" name="Google Shape;991;p20"/>
          <p:cNvSpPr txBox="1"/>
          <p:nvPr>
            <p:ph type="subTitle" idx="5"/>
          </p:nvPr>
        </p:nvSpPr>
        <p:spPr bwMode="auto">
          <a:xfrm>
            <a:off x="2834639" y="4169664"/>
            <a:ext cx="3483900" cy="274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9pPr>
          </a:lstStyle>
          <a:p>
            <a:pPr>
              <a:defRPr/>
            </a:pPr>
            <a:endParaRPr/>
          </a:p>
        </p:txBody>
      </p:sp>
      <p:cxnSp>
        <p:nvCxnSpPr>
          <p:cNvPr id="992" name="Google Shape;992;p20"/>
          <p:cNvCxnSpPr>
            <a:cxnSpLocks/>
          </p:cNvCxnSpPr>
          <p:nvPr/>
        </p:nvCxnSpPr>
        <p:spPr bwMode="auto">
          <a:xfrm rot="5400000">
            <a:off x="7269707" y="3324549"/>
            <a:ext cx="1133100" cy="3062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3" name="Google Shape;993;p20"/>
          <p:cNvCxnSpPr>
            <a:cxnSpLocks/>
          </p:cNvCxnSpPr>
          <p:nvPr/>
        </p:nvCxnSpPr>
        <p:spPr bwMode="auto">
          <a:xfrm rot="-5400000" flipH="1">
            <a:off x="7181407" y="2082399"/>
            <a:ext cx="1342199" cy="3152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4" name="Google Shape;994;p20"/>
          <p:cNvCxnSpPr>
            <a:cxnSpLocks/>
          </p:cNvCxnSpPr>
          <p:nvPr/>
        </p:nvCxnSpPr>
        <p:spPr bwMode="auto">
          <a:xfrm rot="5400000">
            <a:off x="7232432" y="736374"/>
            <a:ext cx="1332000" cy="3920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5" name="Google Shape;995;p20"/>
          <p:cNvCxnSpPr>
            <a:cxnSpLocks/>
          </p:cNvCxnSpPr>
          <p:nvPr/>
        </p:nvCxnSpPr>
        <p:spPr bwMode="auto">
          <a:xfrm rot="5400000">
            <a:off x="8168432" y="-66600"/>
            <a:ext cx="273899" cy="4070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96" name="Google Shape;996;p20"/>
          <p:cNvGrpSpPr/>
          <p:nvPr/>
        </p:nvGrpSpPr>
        <p:grpSpPr bwMode="auto">
          <a:xfrm rot="5400000" flipH="1">
            <a:off x="7407333" y="1284924"/>
            <a:ext cx="581799" cy="582349"/>
            <a:chOff x="8064274" y="887850"/>
            <a:chExt cx="581799" cy="582349"/>
          </a:xfrm>
        </p:grpSpPr>
        <p:sp>
          <p:nvSpPr>
            <p:cNvPr id="997" name="Google Shape;997;p20"/>
            <p:cNvSpPr/>
            <p:nvPr/>
          </p:nvSpPr>
          <p:spPr bwMode="auto">
            <a:xfrm>
              <a:off x="8068749" y="892874"/>
              <a:ext cx="572874" cy="572324"/>
            </a:xfrm>
            <a:custGeom>
              <a:avLst/>
              <a:gdLst/>
              <a:ahLst/>
              <a:cxnLst/>
              <a:rect l="l" t="t" r="r" b="b"/>
              <a:pathLst>
                <a:path w="22915" h="22893" fill="norm" stroke="1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98" name="Google Shape;998;p20"/>
            <p:cNvSpPr/>
            <p:nvPr/>
          </p:nvSpPr>
          <p:spPr bwMode="auto">
            <a:xfrm>
              <a:off x="8064274" y="887850"/>
              <a:ext cx="581799" cy="582349"/>
            </a:xfrm>
            <a:custGeom>
              <a:avLst/>
              <a:gdLst/>
              <a:ahLst/>
              <a:cxnLst/>
              <a:rect l="l" t="t" r="r" b="b"/>
              <a:pathLst>
                <a:path w="23272" h="23294" fill="norm" stroke="1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99" name="Google Shape;999;p20"/>
            <p:cNvSpPr/>
            <p:nvPr/>
          </p:nvSpPr>
          <p:spPr bwMode="auto">
            <a:xfrm>
              <a:off x="8141175" y="965324"/>
              <a:ext cx="427999" cy="427424"/>
            </a:xfrm>
            <a:custGeom>
              <a:avLst/>
              <a:gdLst/>
              <a:ahLst/>
              <a:cxnLst/>
              <a:rect l="l" t="t" r="r" b="b"/>
              <a:pathLst>
                <a:path w="17120" h="17097" fill="norm" stroke="1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00" name="Google Shape;1000;p20"/>
            <p:cNvSpPr/>
            <p:nvPr/>
          </p:nvSpPr>
          <p:spPr bwMode="auto">
            <a:xfrm>
              <a:off x="8136724" y="960300"/>
              <a:ext cx="436924" cy="437474"/>
            </a:xfrm>
            <a:custGeom>
              <a:avLst/>
              <a:gdLst/>
              <a:ahLst/>
              <a:cxnLst/>
              <a:rect l="l" t="t" r="r" b="b"/>
              <a:pathLst>
                <a:path w="17477" h="17499" fill="norm" stroke="1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01" name="Google Shape;1001;p20"/>
            <p:cNvSpPr/>
            <p:nvPr/>
          </p:nvSpPr>
          <p:spPr bwMode="auto">
            <a:xfrm>
              <a:off x="8219749" y="1043874"/>
              <a:ext cx="270299" cy="270299"/>
            </a:xfrm>
            <a:custGeom>
              <a:avLst/>
              <a:gdLst/>
              <a:ahLst/>
              <a:cxnLst/>
              <a:rect l="l" t="t" r="r" b="b"/>
              <a:pathLst>
                <a:path w="10812" h="10812" fill="norm" stroke="1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02" name="Google Shape;1002;p20"/>
            <p:cNvSpPr/>
            <p:nvPr/>
          </p:nvSpPr>
          <p:spPr bwMode="auto">
            <a:xfrm>
              <a:off x="8215299" y="1039424"/>
              <a:ext cx="279774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fill="norm" stroke="1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 bwMode="auto">
          <a:xfrm rot="5400000" flipH="1">
            <a:off x="7869719" y="2754199"/>
            <a:ext cx="292024" cy="292574"/>
            <a:chOff x="7353049" y="316274"/>
            <a:chExt cx="292024" cy="292574"/>
          </a:xfrm>
        </p:grpSpPr>
        <p:sp>
          <p:nvSpPr>
            <p:cNvPr id="1004" name="Google Shape;1004;p20"/>
            <p:cNvSpPr/>
            <p:nvPr/>
          </p:nvSpPr>
          <p:spPr bwMode="auto">
            <a:xfrm>
              <a:off x="7358074" y="321274"/>
              <a:ext cx="282549" cy="282549"/>
            </a:xfrm>
            <a:custGeom>
              <a:avLst/>
              <a:gdLst/>
              <a:ahLst/>
              <a:cxnLst/>
              <a:rect l="l" t="t" r="r" b="b"/>
              <a:pathLst>
                <a:path w="11302" h="11302" fill="norm" stroke="1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05" name="Google Shape;1005;p20"/>
            <p:cNvSpPr/>
            <p:nvPr/>
          </p:nvSpPr>
          <p:spPr bwMode="auto">
            <a:xfrm>
              <a:off x="7353049" y="316274"/>
              <a:ext cx="292024" cy="292574"/>
            </a:xfrm>
            <a:custGeom>
              <a:avLst/>
              <a:gdLst/>
              <a:ahLst/>
              <a:cxnLst/>
              <a:rect l="l" t="t" r="r" b="b"/>
              <a:pathLst>
                <a:path w="11681" h="11703" fill="norm" stroke="1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06" name="Google Shape;1006;p20"/>
            <p:cNvSpPr/>
            <p:nvPr/>
          </p:nvSpPr>
          <p:spPr bwMode="auto">
            <a:xfrm>
              <a:off x="7419924" y="383124"/>
              <a:ext cx="158274" cy="158299"/>
            </a:xfrm>
            <a:custGeom>
              <a:avLst/>
              <a:gdLst/>
              <a:ahLst/>
              <a:cxnLst/>
              <a:rect l="l" t="t" r="r" b="b"/>
              <a:pathLst>
                <a:path w="6331" h="6332" fill="norm" stroke="1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07" name="Google Shape;1007;p20"/>
            <p:cNvSpPr/>
            <p:nvPr/>
          </p:nvSpPr>
          <p:spPr bwMode="auto">
            <a:xfrm>
              <a:off x="7415474" y="378675"/>
              <a:ext cx="167749" cy="167774"/>
            </a:xfrm>
            <a:custGeom>
              <a:avLst/>
              <a:gdLst/>
              <a:ahLst/>
              <a:cxnLst/>
              <a:rect l="l" t="t" r="r" b="b"/>
              <a:pathLst>
                <a:path w="6710" h="6711" fill="norm" stroke="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 bwMode="auto">
          <a:xfrm rot="5400000" flipH="1">
            <a:off x="8012457" y="178174"/>
            <a:ext cx="174999" cy="174999"/>
            <a:chOff x="8792299" y="321274"/>
            <a:chExt cx="174999" cy="174999"/>
          </a:xfrm>
        </p:grpSpPr>
        <p:sp>
          <p:nvSpPr>
            <p:cNvPr id="1009" name="Google Shape;1009;p20"/>
            <p:cNvSpPr/>
            <p:nvPr/>
          </p:nvSpPr>
          <p:spPr bwMode="auto">
            <a:xfrm>
              <a:off x="8796749" y="326299"/>
              <a:ext cx="166099" cy="165524"/>
            </a:xfrm>
            <a:custGeom>
              <a:avLst/>
              <a:gdLst/>
              <a:ahLst/>
              <a:cxnLst/>
              <a:rect l="l" t="t" r="r" b="b"/>
              <a:pathLst>
                <a:path w="6644" h="6621" fill="norm" stroke="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10" name="Google Shape;1010;p20"/>
            <p:cNvSpPr/>
            <p:nvPr/>
          </p:nvSpPr>
          <p:spPr bwMode="auto">
            <a:xfrm>
              <a:off x="8792299" y="321274"/>
              <a:ext cx="174999" cy="174999"/>
            </a:xfrm>
            <a:custGeom>
              <a:avLst/>
              <a:gdLst/>
              <a:ahLst/>
              <a:cxnLst/>
              <a:rect l="l" t="t" r="r" b="b"/>
              <a:pathLst>
                <a:path w="7000" h="7000" fill="norm" stroke="1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11" name="Google Shape;1011;p20"/>
            <p:cNvSpPr/>
            <p:nvPr/>
          </p:nvSpPr>
          <p:spPr bwMode="auto">
            <a:xfrm>
              <a:off x="8833524" y="362524"/>
              <a:ext cx="92549" cy="93074"/>
            </a:xfrm>
            <a:custGeom>
              <a:avLst/>
              <a:gdLst/>
              <a:ahLst/>
              <a:cxnLst/>
              <a:rect l="l" t="t" r="r" b="b"/>
              <a:pathLst>
                <a:path w="3702" h="3723" fill="norm" stroke="1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12" name="Google Shape;1012;p20"/>
            <p:cNvSpPr/>
            <p:nvPr/>
          </p:nvSpPr>
          <p:spPr bwMode="auto">
            <a:xfrm>
              <a:off x="8828524" y="358049"/>
              <a:ext cx="102549" cy="101999"/>
            </a:xfrm>
            <a:custGeom>
              <a:avLst/>
              <a:gdLst/>
              <a:ahLst/>
              <a:cxnLst/>
              <a:rect l="l" t="t" r="r" b="b"/>
              <a:pathLst>
                <a:path w="4102" h="4080" fill="norm" stroke="1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 bwMode="auto">
          <a:xfrm rot="5400000">
            <a:off x="7551682" y="3879925"/>
            <a:ext cx="293110" cy="293387"/>
            <a:chOff x="3164038" y="430875"/>
            <a:chExt cx="293110" cy="293387"/>
          </a:xfrm>
        </p:grpSpPr>
        <p:sp>
          <p:nvSpPr>
            <p:cNvPr id="1014" name="Google Shape;1014;p20"/>
            <p:cNvSpPr/>
            <p:nvPr/>
          </p:nvSpPr>
          <p:spPr bwMode="auto">
            <a:xfrm flipH="1">
              <a:off x="3166281" y="433406"/>
              <a:ext cx="288613" cy="288336"/>
            </a:xfrm>
            <a:custGeom>
              <a:avLst/>
              <a:gdLst/>
              <a:ahLst/>
              <a:cxnLst/>
              <a:rect l="l" t="t" r="r" b="b"/>
              <a:pathLst>
                <a:path w="22915" h="22893" fill="norm" stroke="1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15" name="Google Shape;1015;p20"/>
            <p:cNvSpPr/>
            <p:nvPr/>
          </p:nvSpPr>
          <p:spPr bwMode="auto">
            <a:xfrm flipH="1">
              <a:off x="3164038" y="430875"/>
              <a:ext cx="293110" cy="293387"/>
            </a:xfrm>
            <a:custGeom>
              <a:avLst/>
              <a:gdLst/>
              <a:ahLst/>
              <a:cxnLst/>
              <a:rect l="l" t="t" r="r" b="b"/>
              <a:pathLst>
                <a:path w="23272" h="23294" fill="norm" stroke="1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16" name="Google Shape;1016;p20"/>
            <p:cNvSpPr/>
            <p:nvPr/>
          </p:nvSpPr>
          <p:spPr bwMode="auto">
            <a:xfrm flipH="1">
              <a:off x="3202779" y="469908"/>
              <a:ext cx="215625" cy="215336"/>
            </a:xfrm>
            <a:custGeom>
              <a:avLst/>
              <a:gdLst/>
              <a:ahLst/>
              <a:cxnLst/>
              <a:rect l="l" t="t" r="r" b="b"/>
              <a:pathLst>
                <a:path w="17120" h="17097" fill="norm" stroke="1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17" name="Google Shape;1017;p20"/>
            <p:cNvSpPr/>
            <p:nvPr/>
          </p:nvSpPr>
          <p:spPr bwMode="auto">
            <a:xfrm flipH="1">
              <a:off x="3200524" y="467376"/>
              <a:ext cx="220122" cy="220399"/>
            </a:xfrm>
            <a:custGeom>
              <a:avLst/>
              <a:gdLst/>
              <a:ahLst/>
              <a:cxnLst/>
              <a:rect l="l" t="t" r="r" b="b"/>
              <a:pathLst>
                <a:path w="17477" h="17499" fill="norm" stroke="1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18" name="Google Shape;1018;p20"/>
            <p:cNvSpPr/>
            <p:nvPr/>
          </p:nvSpPr>
          <p:spPr bwMode="auto">
            <a:xfrm flipH="1">
              <a:off x="3242640" y="509483"/>
              <a:ext cx="136176" cy="136176"/>
            </a:xfrm>
            <a:custGeom>
              <a:avLst/>
              <a:gdLst/>
              <a:ahLst/>
              <a:cxnLst/>
              <a:rect l="l" t="t" r="r" b="b"/>
              <a:pathLst>
                <a:path w="10812" h="10812" fill="norm" stroke="1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19" name="Google Shape;1019;p20"/>
            <p:cNvSpPr/>
            <p:nvPr/>
          </p:nvSpPr>
          <p:spPr bwMode="auto">
            <a:xfrm flipH="1">
              <a:off x="3240108" y="507241"/>
              <a:ext cx="140950" cy="140673"/>
            </a:xfrm>
            <a:custGeom>
              <a:avLst/>
              <a:gdLst/>
              <a:ahLst/>
              <a:cxnLst/>
              <a:rect l="l" t="t" r="r" b="b"/>
              <a:pathLst>
                <a:path w="11191" h="11169" fill="norm" stroke="1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 bwMode="auto">
          <a:xfrm rot="5400000" flipH="1">
            <a:off x="8259051" y="323143"/>
            <a:ext cx="175012" cy="27000"/>
            <a:chOff x="5662374" y="212374"/>
            <a:chExt cx="175012" cy="27000"/>
          </a:xfrm>
        </p:grpSpPr>
        <p:sp>
          <p:nvSpPr>
            <p:cNvPr id="1021" name="Google Shape;1021;p20"/>
            <p:cNvSpPr/>
            <p:nvPr/>
          </p:nvSpPr>
          <p:spPr bwMode="auto">
            <a:xfrm>
              <a:off x="5662374" y="212374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22" name="Google Shape;1022;p20"/>
            <p:cNvSpPr/>
            <p:nvPr/>
          </p:nvSpPr>
          <p:spPr bwMode="auto">
            <a:xfrm>
              <a:off x="5736380" y="212374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23" name="Google Shape;1023;p20"/>
            <p:cNvSpPr/>
            <p:nvPr/>
          </p:nvSpPr>
          <p:spPr bwMode="auto">
            <a:xfrm>
              <a:off x="5810387" y="212374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cxnSp>
        <p:nvCxnSpPr>
          <p:cNvPr id="1024" name="Google Shape;1024;p20"/>
          <p:cNvCxnSpPr>
            <a:cxnSpLocks/>
          </p:cNvCxnSpPr>
          <p:nvPr/>
        </p:nvCxnSpPr>
        <p:spPr bwMode="auto">
          <a:xfrm rot="5400000" flipH="1">
            <a:off x="740849" y="2598324"/>
            <a:ext cx="1672499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5" name="Google Shape;1025;p20"/>
          <p:cNvCxnSpPr>
            <a:cxnSpLocks/>
          </p:cNvCxnSpPr>
          <p:nvPr/>
        </p:nvCxnSpPr>
        <p:spPr bwMode="auto">
          <a:xfrm rot="-5400000">
            <a:off x="847099" y="3553999"/>
            <a:ext cx="829499" cy="7433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6" name="Google Shape;1026;p20"/>
          <p:cNvCxnSpPr>
            <a:cxnSpLocks/>
          </p:cNvCxnSpPr>
          <p:nvPr/>
        </p:nvCxnSpPr>
        <p:spPr bwMode="auto">
          <a:xfrm rot="5400000" flipH="1">
            <a:off x="1105774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27" name="Google Shape;1027;p20"/>
          <p:cNvGrpSpPr/>
          <p:nvPr/>
        </p:nvGrpSpPr>
        <p:grpSpPr bwMode="auto">
          <a:xfrm rot="5400000">
            <a:off x="621474" y="4062024"/>
            <a:ext cx="581799" cy="582349"/>
            <a:chOff x="8064274" y="887850"/>
            <a:chExt cx="581799" cy="582349"/>
          </a:xfrm>
        </p:grpSpPr>
        <p:sp>
          <p:nvSpPr>
            <p:cNvPr id="1028" name="Google Shape;1028;p20"/>
            <p:cNvSpPr/>
            <p:nvPr/>
          </p:nvSpPr>
          <p:spPr bwMode="auto">
            <a:xfrm>
              <a:off x="8068749" y="892874"/>
              <a:ext cx="572874" cy="572324"/>
            </a:xfrm>
            <a:custGeom>
              <a:avLst/>
              <a:gdLst/>
              <a:ahLst/>
              <a:cxnLst/>
              <a:rect l="l" t="t" r="r" b="b"/>
              <a:pathLst>
                <a:path w="22915" h="22893" fill="norm" stroke="1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29" name="Google Shape;1029;p20"/>
            <p:cNvSpPr/>
            <p:nvPr/>
          </p:nvSpPr>
          <p:spPr bwMode="auto">
            <a:xfrm>
              <a:off x="8064274" y="887850"/>
              <a:ext cx="581799" cy="582349"/>
            </a:xfrm>
            <a:custGeom>
              <a:avLst/>
              <a:gdLst/>
              <a:ahLst/>
              <a:cxnLst/>
              <a:rect l="l" t="t" r="r" b="b"/>
              <a:pathLst>
                <a:path w="23272" h="23294" fill="norm" stroke="1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30" name="Google Shape;1030;p20"/>
            <p:cNvSpPr/>
            <p:nvPr/>
          </p:nvSpPr>
          <p:spPr bwMode="auto">
            <a:xfrm>
              <a:off x="8141175" y="965324"/>
              <a:ext cx="427999" cy="427424"/>
            </a:xfrm>
            <a:custGeom>
              <a:avLst/>
              <a:gdLst/>
              <a:ahLst/>
              <a:cxnLst/>
              <a:rect l="l" t="t" r="r" b="b"/>
              <a:pathLst>
                <a:path w="17120" h="17097" fill="norm" stroke="1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31" name="Google Shape;1031;p20"/>
            <p:cNvSpPr/>
            <p:nvPr/>
          </p:nvSpPr>
          <p:spPr bwMode="auto">
            <a:xfrm>
              <a:off x="8136724" y="960300"/>
              <a:ext cx="436924" cy="437474"/>
            </a:xfrm>
            <a:custGeom>
              <a:avLst/>
              <a:gdLst/>
              <a:ahLst/>
              <a:cxnLst/>
              <a:rect l="l" t="t" r="r" b="b"/>
              <a:pathLst>
                <a:path w="17477" h="17499" fill="norm" stroke="1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32" name="Google Shape;1032;p20"/>
            <p:cNvSpPr/>
            <p:nvPr/>
          </p:nvSpPr>
          <p:spPr bwMode="auto">
            <a:xfrm>
              <a:off x="8219749" y="1043874"/>
              <a:ext cx="270299" cy="270299"/>
            </a:xfrm>
            <a:custGeom>
              <a:avLst/>
              <a:gdLst/>
              <a:ahLst/>
              <a:cxnLst/>
              <a:rect l="l" t="t" r="r" b="b"/>
              <a:pathLst>
                <a:path w="10812" h="10812" fill="norm" stroke="1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33" name="Google Shape;1033;p20"/>
            <p:cNvSpPr/>
            <p:nvPr/>
          </p:nvSpPr>
          <p:spPr bwMode="auto">
            <a:xfrm>
              <a:off x="8215299" y="1039424"/>
              <a:ext cx="279774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fill="norm" stroke="1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 bwMode="auto">
          <a:xfrm rot="5400000">
            <a:off x="1482824" y="3350799"/>
            <a:ext cx="292024" cy="292574"/>
            <a:chOff x="7353049" y="316274"/>
            <a:chExt cx="292024" cy="292574"/>
          </a:xfrm>
        </p:grpSpPr>
        <p:sp>
          <p:nvSpPr>
            <p:cNvPr id="1035" name="Google Shape;1035;p20"/>
            <p:cNvSpPr/>
            <p:nvPr/>
          </p:nvSpPr>
          <p:spPr bwMode="auto">
            <a:xfrm>
              <a:off x="7358074" y="321274"/>
              <a:ext cx="282549" cy="282549"/>
            </a:xfrm>
            <a:custGeom>
              <a:avLst/>
              <a:gdLst/>
              <a:ahLst/>
              <a:cxnLst/>
              <a:rect l="l" t="t" r="r" b="b"/>
              <a:pathLst>
                <a:path w="11302" h="11302" fill="norm" stroke="1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36" name="Google Shape;1036;p20"/>
            <p:cNvSpPr/>
            <p:nvPr/>
          </p:nvSpPr>
          <p:spPr bwMode="auto">
            <a:xfrm>
              <a:off x="7353049" y="316274"/>
              <a:ext cx="292024" cy="292574"/>
            </a:xfrm>
            <a:custGeom>
              <a:avLst/>
              <a:gdLst/>
              <a:ahLst/>
              <a:cxnLst/>
              <a:rect l="l" t="t" r="r" b="b"/>
              <a:pathLst>
                <a:path w="11681" h="11703" fill="norm" stroke="1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37" name="Google Shape;1037;p20"/>
            <p:cNvSpPr/>
            <p:nvPr/>
          </p:nvSpPr>
          <p:spPr bwMode="auto">
            <a:xfrm>
              <a:off x="7419924" y="383124"/>
              <a:ext cx="158274" cy="158299"/>
            </a:xfrm>
            <a:custGeom>
              <a:avLst/>
              <a:gdLst/>
              <a:ahLst/>
              <a:cxnLst/>
              <a:rect l="l" t="t" r="r" b="b"/>
              <a:pathLst>
                <a:path w="6331" h="6332" fill="norm" stroke="1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38" name="Google Shape;1038;p20"/>
            <p:cNvSpPr/>
            <p:nvPr/>
          </p:nvSpPr>
          <p:spPr bwMode="auto">
            <a:xfrm>
              <a:off x="7415474" y="378675"/>
              <a:ext cx="167749" cy="167774"/>
            </a:xfrm>
            <a:custGeom>
              <a:avLst/>
              <a:gdLst/>
              <a:ahLst/>
              <a:cxnLst/>
              <a:rect l="l" t="t" r="r" b="b"/>
              <a:pathLst>
                <a:path w="6710" h="6711" fill="norm" stroke="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 bwMode="auto">
          <a:xfrm rot="5400000">
            <a:off x="1595124" y="4790324"/>
            <a:ext cx="174999" cy="174999"/>
            <a:chOff x="8792299" y="321274"/>
            <a:chExt cx="174999" cy="174999"/>
          </a:xfrm>
        </p:grpSpPr>
        <p:sp>
          <p:nvSpPr>
            <p:cNvPr id="1040" name="Google Shape;1040;p20"/>
            <p:cNvSpPr/>
            <p:nvPr/>
          </p:nvSpPr>
          <p:spPr bwMode="auto">
            <a:xfrm>
              <a:off x="8796749" y="326299"/>
              <a:ext cx="166099" cy="165524"/>
            </a:xfrm>
            <a:custGeom>
              <a:avLst/>
              <a:gdLst/>
              <a:ahLst/>
              <a:cxnLst/>
              <a:rect l="l" t="t" r="r" b="b"/>
              <a:pathLst>
                <a:path w="6644" h="6621" fill="norm" stroke="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41" name="Google Shape;1041;p20"/>
            <p:cNvSpPr/>
            <p:nvPr/>
          </p:nvSpPr>
          <p:spPr bwMode="auto">
            <a:xfrm>
              <a:off x="8792299" y="321274"/>
              <a:ext cx="174999" cy="174999"/>
            </a:xfrm>
            <a:custGeom>
              <a:avLst/>
              <a:gdLst/>
              <a:ahLst/>
              <a:cxnLst/>
              <a:rect l="l" t="t" r="r" b="b"/>
              <a:pathLst>
                <a:path w="7000" h="7000" fill="norm" stroke="1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42" name="Google Shape;1042;p20"/>
            <p:cNvSpPr/>
            <p:nvPr/>
          </p:nvSpPr>
          <p:spPr bwMode="auto">
            <a:xfrm>
              <a:off x="8833524" y="362524"/>
              <a:ext cx="92549" cy="93074"/>
            </a:xfrm>
            <a:custGeom>
              <a:avLst/>
              <a:gdLst/>
              <a:ahLst/>
              <a:cxnLst/>
              <a:rect l="l" t="t" r="r" b="b"/>
              <a:pathLst>
                <a:path w="3702" h="3723" fill="norm" stroke="1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43" name="Google Shape;1043;p20"/>
            <p:cNvSpPr/>
            <p:nvPr/>
          </p:nvSpPr>
          <p:spPr bwMode="auto">
            <a:xfrm>
              <a:off x="8828524" y="358049"/>
              <a:ext cx="102549" cy="101999"/>
            </a:xfrm>
            <a:custGeom>
              <a:avLst/>
              <a:gdLst/>
              <a:ahLst/>
              <a:cxnLst/>
              <a:rect l="l" t="t" r="r" b="b"/>
              <a:pathLst>
                <a:path w="4102" h="4080" fill="norm" stroke="1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044" name="Google Shape;1044;p20"/>
          <p:cNvSpPr/>
          <p:nvPr/>
        </p:nvSpPr>
        <p:spPr bwMode="auto">
          <a:xfrm rot="5400000">
            <a:off x="1377117" y="1688742"/>
            <a:ext cx="288613" cy="288336"/>
          </a:xfrm>
          <a:custGeom>
            <a:avLst/>
            <a:gdLst/>
            <a:ahLst/>
            <a:cxnLst/>
            <a:rect l="l" t="t" r="r" b="b"/>
            <a:pathLst>
              <a:path w="22915" h="22893" fill="norm" stroke="1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45" name="Google Shape;1045;p20"/>
          <p:cNvSpPr/>
          <p:nvPr/>
        </p:nvSpPr>
        <p:spPr bwMode="auto">
          <a:xfrm rot="5400000">
            <a:off x="1374876" y="1686210"/>
            <a:ext cx="293110" cy="293387"/>
          </a:xfrm>
          <a:custGeom>
            <a:avLst/>
            <a:gdLst/>
            <a:ahLst/>
            <a:cxnLst/>
            <a:rect l="l" t="t" r="r" b="b"/>
            <a:pathLst>
              <a:path w="23272" h="23294" fill="norm" stroke="1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46" name="Google Shape;1046;p20"/>
          <p:cNvSpPr/>
          <p:nvPr/>
        </p:nvSpPr>
        <p:spPr bwMode="auto">
          <a:xfrm rot="5400000">
            <a:off x="1413609" y="1725238"/>
            <a:ext cx="215625" cy="215336"/>
          </a:xfrm>
          <a:custGeom>
            <a:avLst/>
            <a:gdLst/>
            <a:ahLst/>
            <a:cxnLst/>
            <a:rect l="l" t="t" r="r" b="b"/>
            <a:pathLst>
              <a:path w="17120" h="17097" fill="norm" stroke="1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47" name="Google Shape;1047;p20"/>
          <p:cNvSpPr/>
          <p:nvPr/>
        </p:nvSpPr>
        <p:spPr bwMode="auto">
          <a:xfrm rot="5400000">
            <a:off x="1411362" y="1722713"/>
            <a:ext cx="220122" cy="220399"/>
          </a:xfrm>
          <a:custGeom>
            <a:avLst/>
            <a:gdLst/>
            <a:ahLst/>
            <a:cxnLst/>
            <a:rect l="l" t="t" r="r" b="b"/>
            <a:pathLst>
              <a:path w="17477" h="17499" fill="norm" stroke="1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48" name="Google Shape;1048;p20"/>
          <p:cNvSpPr/>
          <p:nvPr/>
        </p:nvSpPr>
        <p:spPr bwMode="auto">
          <a:xfrm rot="5400000">
            <a:off x="1453338" y="1764681"/>
            <a:ext cx="136176" cy="136176"/>
          </a:xfrm>
          <a:custGeom>
            <a:avLst/>
            <a:gdLst/>
            <a:ahLst/>
            <a:cxnLst/>
            <a:rect l="l" t="t" r="r" b="b"/>
            <a:pathLst>
              <a:path w="10812" h="10812" fill="norm" stroke="1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49" name="Google Shape;1049;p20"/>
          <p:cNvSpPr/>
          <p:nvPr/>
        </p:nvSpPr>
        <p:spPr bwMode="auto">
          <a:xfrm rot="5400000">
            <a:off x="1450945" y="1762578"/>
            <a:ext cx="140950" cy="140673"/>
          </a:xfrm>
          <a:custGeom>
            <a:avLst/>
            <a:gdLst/>
            <a:ahLst/>
            <a:cxnLst/>
            <a:rect l="l" t="t" r="r" b="b"/>
            <a:pathLst>
              <a:path w="11191" h="11169" fill="norm" stroke="1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1050" name="Google Shape;1050;p20"/>
          <p:cNvGrpSpPr/>
          <p:nvPr/>
        </p:nvGrpSpPr>
        <p:grpSpPr bwMode="auto">
          <a:xfrm rot="5400000">
            <a:off x="1701118" y="1515380"/>
            <a:ext cx="175012" cy="27000"/>
            <a:chOff x="5662374" y="212374"/>
            <a:chExt cx="175012" cy="27000"/>
          </a:xfrm>
        </p:grpSpPr>
        <p:sp>
          <p:nvSpPr>
            <p:cNvPr id="1051" name="Google Shape;1051;p20"/>
            <p:cNvSpPr/>
            <p:nvPr/>
          </p:nvSpPr>
          <p:spPr bwMode="auto">
            <a:xfrm>
              <a:off x="5662374" y="212374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52" name="Google Shape;1052;p20"/>
            <p:cNvSpPr/>
            <p:nvPr/>
          </p:nvSpPr>
          <p:spPr bwMode="auto">
            <a:xfrm>
              <a:off x="5736380" y="212374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53" name="Google Shape;1053;p20"/>
            <p:cNvSpPr/>
            <p:nvPr/>
          </p:nvSpPr>
          <p:spPr bwMode="auto">
            <a:xfrm>
              <a:off x="5810387" y="212374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 bwMode="auto">
          <a:xfrm rot="5400000">
            <a:off x="1819518" y="4562080"/>
            <a:ext cx="175012" cy="27000"/>
            <a:chOff x="5662374" y="212374"/>
            <a:chExt cx="175012" cy="27000"/>
          </a:xfrm>
        </p:grpSpPr>
        <p:sp>
          <p:nvSpPr>
            <p:cNvPr id="1055" name="Google Shape;1055;p20"/>
            <p:cNvSpPr/>
            <p:nvPr/>
          </p:nvSpPr>
          <p:spPr bwMode="auto">
            <a:xfrm>
              <a:off x="5662374" y="212374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56" name="Google Shape;1056;p20"/>
            <p:cNvSpPr/>
            <p:nvPr/>
          </p:nvSpPr>
          <p:spPr bwMode="auto">
            <a:xfrm>
              <a:off x="5736380" y="212374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57" name="Google Shape;1057;p20"/>
            <p:cNvSpPr/>
            <p:nvPr/>
          </p:nvSpPr>
          <p:spPr bwMode="auto">
            <a:xfrm>
              <a:off x="5810387" y="212374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 bwMode="auto">
          <a:xfrm rot="5400000">
            <a:off x="408593" y="4140780"/>
            <a:ext cx="175012" cy="27000"/>
            <a:chOff x="5662374" y="212374"/>
            <a:chExt cx="175012" cy="27000"/>
          </a:xfrm>
        </p:grpSpPr>
        <p:sp>
          <p:nvSpPr>
            <p:cNvPr id="1059" name="Google Shape;1059;p20"/>
            <p:cNvSpPr/>
            <p:nvPr/>
          </p:nvSpPr>
          <p:spPr bwMode="auto">
            <a:xfrm>
              <a:off x="5662374" y="212374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60" name="Google Shape;1060;p20"/>
            <p:cNvSpPr/>
            <p:nvPr/>
          </p:nvSpPr>
          <p:spPr bwMode="auto">
            <a:xfrm>
              <a:off x="5736380" y="212374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61" name="Google Shape;1061;p20"/>
            <p:cNvSpPr/>
            <p:nvPr/>
          </p:nvSpPr>
          <p:spPr bwMode="auto">
            <a:xfrm>
              <a:off x="5810387" y="212374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" preserve="0" showMasterPhAnim="0" type="secHead" userDrawn="1">
  <p:cSld name="SECTION_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 bwMode="auto">
          <a:xfrm>
            <a:off x="2132649" y="713252"/>
            <a:ext cx="4878702" cy="3717003"/>
            <a:chOff x="399424" y="238124"/>
            <a:chExt cx="6810024" cy="5186999"/>
          </a:xfrm>
        </p:grpSpPr>
        <p:sp>
          <p:nvSpPr>
            <p:cNvPr id="45" name="Google Shape;45;p3"/>
            <p:cNvSpPr/>
            <p:nvPr/>
          </p:nvSpPr>
          <p:spPr bwMode="auto">
            <a:xfrm>
              <a:off x="399424" y="238324"/>
              <a:ext cx="6810024" cy="5186099"/>
            </a:xfrm>
            <a:custGeom>
              <a:avLst/>
              <a:gdLst/>
              <a:ahLst/>
              <a:cxnLst/>
              <a:rect l="l" t="t" r="r" b="b"/>
              <a:pathLst>
                <a:path w="272401" h="207444" fill="norm" stroke="1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 bwMode="auto">
            <a:xfrm>
              <a:off x="491874" y="238124"/>
              <a:ext cx="6575224" cy="5186999"/>
            </a:xfrm>
            <a:custGeom>
              <a:avLst/>
              <a:gdLst/>
              <a:ahLst/>
              <a:cxnLst/>
              <a:rect l="l" t="t" r="r" b="b"/>
              <a:pathLst>
                <a:path w="263009" h="207480" fill="norm" stroke="1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 bwMode="auto"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48" name="Google Shape;48;p3"/>
          <p:cNvSpPr txBox="1"/>
          <p:nvPr>
            <p:ph type="title" idx="2" hasCustomPrompt="1"/>
          </p:nvPr>
        </p:nvSpPr>
        <p:spPr bwMode="auto">
          <a:xfrm>
            <a:off x="2971800" y="1161288"/>
            <a:ext cx="2967599" cy="10697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49" name="Google Shape;49;p3"/>
          <p:cNvSpPr txBox="1"/>
          <p:nvPr>
            <p:ph type="subTitle" idx="1"/>
          </p:nvPr>
        </p:nvSpPr>
        <p:spPr bwMode="auto">
          <a:xfrm>
            <a:off x="2973224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9pPr>
          </a:lstStyle>
          <a:p>
            <a:pPr>
              <a:defRPr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 bwMode="auto">
          <a:xfrm>
            <a:off x="432849" y="0"/>
            <a:ext cx="8278299" cy="5165699"/>
            <a:chOff x="432849" y="0"/>
            <a:chExt cx="8278299" cy="5165699"/>
          </a:xfrm>
        </p:grpSpPr>
        <p:cxnSp>
          <p:nvCxnSpPr>
            <p:cNvPr id="51" name="Google Shape;51;p3"/>
            <p:cNvCxnSpPr>
              <a:cxnSpLocks/>
            </p:cNvCxnSpPr>
            <p:nvPr/>
          </p:nvCxnSpPr>
          <p:spPr bwMode="auto">
            <a:xfrm rot="10800000">
              <a:off x="8420274" y="2664299"/>
              <a:ext cx="0" cy="250139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 bwMode="auto">
            <a:xfrm>
              <a:off x="8129349" y="4292174"/>
              <a:ext cx="581799" cy="582349"/>
              <a:chOff x="8064274" y="887850"/>
              <a:chExt cx="581799" cy="582349"/>
            </a:xfrm>
          </p:grpSpPr>
          <p:sp>
            <p:nvSpPr>
              <p:cNvPr id="53" name="Google Shape;53;p3"/>
              <p:cNvSpPr/>
              <p:nvPr/>
            </p:nvSpPr>
            <p:spPr bwMode="auto">
              <a:xfrm>
                <a:off x="8068749" y="892874"/>
                <a:ext cx="572874" cy="572324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fill="norm" stroke="1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 bwMode="auto">
              <a:xfrm>
                <a:off x="8064274" y="887850"/>
                <a:ext cx="581799" cy="582349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fill="norm" stroke="1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 bwMode="auto">
              <a:xfrm>
                <a:off x="8141175" y="965324"/>
                <a:ext cx="427999" cy="427424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fill="norm" stroke="1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 bwMode="auto">
              <a:xfrm>
                <a:off x="8136724" y="960300"/>
                <a:ext cx="436924" cy="437474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fill="norm" stroke="1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 bwMode="auto">
              <a:xfrm>
                <a:off x="8219749" y="1043874"/>
                <a:ext cx="270299" cy="270299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fill="norm" stroke="1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 bwMode="auto">
              <a:xfrm>
                <a:off x="8215299" y="1039424"/>
                <a:ext cx="279774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fill="norm" stroke="1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 bwMode="auto">
            <a:xfrm>
              <a:off x="8274237" y="3720600"/>
              <a:ext cx="292024" cy="292574"/>
              <a:chOff x="7353049" y="316274"/>
              <a:chExt cx="292024" cy="292574"/>
            </a:xfrm>
          </p:grpSpPr>
          <p:sp>
            <p:nvSpPr>
              <p:cNvPr id="60" name="Google Shape;60;p3"/>
              <p:cNvSpPr/>
              <p:nvPr/>
            </p:nvSpPr>
            <p:spPr bwMode="auto">
              <a:xfrm>
                <a:off x="7358074" y="321274"/>
                <a:ext cx="282549" cy="282549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fill="norm" stroke="1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 bwMode="auto">
              <a:xfrm>
                <a:off x="7353049" y="316274"/>
                <a:ext cx="292024" cy="292574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fill="norm" stroke="1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 bwMode="auto">
              <a:xfrm>
                <a:off x="7419924" y="383124"/>
                <a:ext cx="158274" cy="158299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fill="norm" stroke="1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 bwMode="auto">
              <a:xfrm>
                <a:off x="7415474" y="378675"/>
                <a:ext cx="167749" cy="167774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fill="norm" stroke="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 bwMode="auto">
            <a:xfrm>
              <a:off x="8332762" y="3212474"/>
              <a:ext cx="174999" cy="174999"/>
              <a:chOff x="8792299" y="321274"/>
              <a:chExt cx="174999" cy="174999"/>
            </a:xfrm>
          </p:grpSpPr>
          <p:sp>
            <p:nvSpPr>
              <p:cNvPr id="65" name="Google Shape;65;p3"/>
              <p:cNvSpPr/>
              <p:nvPr/>
            </p:nvSpPr>
            <p:spPr bwMode="auto">
              <a:xfrm>
                <a:off x="8796749" y="326299"/>
                <a:ext cx="166099" cy="165524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fill="norm" stroke="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 bwMode="auto">
              <a:xfrm>
                <a:off x="8792299" y="321274"/>
                <a:ext cx="174999" cy="174999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fill="norm" stroke="1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 bwMode="auto">
              <a:xfrm>
                <a:off x="8833524" y="362524"/>
                <a:ext cx="92549" cy="93074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fill="norm" stroke="1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 bwMode="auto">
              <a:xfrm>
                <a:off x="8828524" y="358049"/>
                <a:ext cx="102549" cy="101999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fill="norm" stroke="1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cxnSp>
          <p:nvCxnSpPr>
            <p:cNvPr id="69" name="Google Shape;69;p3"/>
            <p:cNvCxnSpPr>
              <a:cxnSpLocks/>
            </p:cNvCxnSpPr>
            <p:nvPr/>
          </p:nvCxnSpPr>
          <p:spPr bwMode="auto">
            <a:xfrm>
              <a:off x="723724" y="612"/>
              <a:ext cx="0" cy="250139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 bwMode="auto">
            <a:xfrm rot="10800000">
              <a:off x="432849" y="291787"/>
              <a:ext cx="581799" cy="582349"/>
              <a:chOff x="8064274" y="887850"/>
              <a:chExt cx="581799" cy="582349"/>
            </a:xfrm>
          </p:grpSpPr>
          <p:sp>
            <p:nvSpPr>
              <p:cNvPr id="71" name="Google Shape;71;p3"/>
              <p:cNvSpPr/>
              <p:nvPr/>
            </p:nvSpPr>
            <p:spPr bwMode="auto">
              <a:xfrm>
                <a:off x="8068749" y="892874"/>
                <a:ext cx="572874" cy="572324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fill="norm" stroke="1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 bwMode="auto">
              <a:xfrm>
                <a:off x="8064274" y="887850"/>
                <a:ext cx="581799" cy="582349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fill="norm" stroke="1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 bwMode="auto">
              <a:xfrm>
                <a:off x="8141175" y="965324"/>
                <a:ext cx="427999" cy="427424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fill="norm" stroke="1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 bwMode="auto">
              <a:xfrm>
                <a:off x="8136724" y="960300"/>
                <a:ext cx="436924" cy="437474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fill="norm" stroke="1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 bwMode="auto">
              <a:xfrm>
                <a:off x="8219749" y="1043874"/>
                <a:ext cx="270299" cy="270299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fill="norm" stroke="1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 bwMode="auto">
              <a:xfrm>
                <a:off x="8215299" y="1039424"/>
                <a:ext cx="279774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fill="norm" stroke="1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 bwMode="auto">
            <a:xfrm rot="10800000">
              <a:off x="577737" y="1153137"/>
              <a:ext cx="292024" cy="292574"/>
              <a:chOff x="7353049" y="316274"/>
              <a:chExt cx="292024" cy="292574"/>
            </a:xfrm>
          </p:grpSpPr>
          <p:sp>
            <p:nvSpPr>
              <p:cNvPr id="78" name="Google Shape;78;p3"/>
              <p:cNvSpPr/>
              <p:nvPr/>
            </p:nvSpPr>
            <p:spPr bwMode="auto">
              <a:xfrm>
                <a:off x="7358074" y="321274"/>
                <a:ext cx="282549" cy="282549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fill="norm" stroke="1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 bwMode="auto">
              <a:xfrm>
                <a:off x="7353049" y="316274"/>
                <a:ext cx="292024" cy="292574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fill="norm" stroke="1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 bwMode="auto">
              <a:xfrm>
                <a:off x="7419924" y="383124"/>
                <a:ext cx="158274" cy="158299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fill="norm" stroke="1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 bwMode="auto">
              <a:xfrm>
                <a:off x="7415474" y="378675"/>
                <a:ext cx="167749" cy="167774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fill="norm" stroke="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 bwMode="auto">
            <a:xfrm rot="10800000">
              <a:off x="636237" y="1778837"/>
              <a:ext cx="174999" cy="174999"/>
              <a:chOff x="8792299" y="321274"/>
              <a:chExt cx="174999" cy="174999"/>
            </a:xfrm>
          </p:grpSpPr>
          <p:sp>
            <p:nvSpPr>
              <p:cNvPr id="83" name="Google Shape;83;p3"/>
              <p:cNvSpPr/>
              <p:nvPr/>
            </p:nvSpPr>
            <p:spPr bwMode="auto">
              <a:xfrm>
                <a:off x="8796749" y="326299"/>
                <a:ext cx="166099" cy="165524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fill="norm" stroke="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 bwMode="auto">
              <a:xfrm>
                <a:off x="8792299" y="321274"/>
                <a:ext cx="174999" cy="174999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fill="norm" stroke="1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 bwMode="auto">
              <a:xfrm>
                <a:off x="8833524" y="362524"/>
                <a:ext cx="92549" cy="93074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fill="norm" stroke="1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 bwMode="auto">
              <a:xfrm>
                <a:off x="8828524" y="358049"/>
                <a:ext cx="102549" cy="101999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fill="norm" stroke="1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 bwMode="auto">
            <a:xfrm>
              <a:off x="432849" y="2003162"/>
              <a:ext cx="175012" cy="27000"/>
              <a:chOff x="5662374" y="212374"/>
              <a:chExt cx="175012" cy="27000"/>
            </a:xfrm>
          </p:grpSpPr>
          <p:sp>
            <p:nvSpPr>
              <p:cNvPr id="88" name="Google Shape;88;p3"/>
              <p:cNvSpPr/>
              <p:nvPr/>
            </p:nvSpPr>
            <p:spPr bwMode="auto">
              <a:xfrm>
                <a:off x="5662374" y="212374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 bwMode="auto">
              <a:xfrm>
                <a:off x="5736380" y="212374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 bwMode="auto">
              <a:xfrm>
                <a:off x="5810387" y="212374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 bwMode="auto">
            <a:xfrm>
              <a:off x="788099" y="208487"/>
              <a:ext cx="175012" cy="27000"/>
              <a:chOff x="5662374" y="212374"/>
              <a:chExt cx="175012" cy="27000"/>
            </a:xfrm>
          </p:grpSpPr>
          <p:sp>
            <p:nvSpPr>
              <p:cNvPr id="92" name="Google Shape;92;p3"/>
              <p:cNvSpPr/>
              <p:nvPr/>
            </p:nvSpPr>
            <p:spPr bwMode="auto">
              <a:xfrm>
                <a:off x="5662374" y="212374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 bwMode="auto">
              <a:xfrm>
                <a:off x="5736380" y="212374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 bwMode="auto">
              <a:xfrm>
                <a:off x="5810387" y="212374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 bwMode="auto">
            <a:xfrm>
              <a:off x="8129349" y="4988724"/>
              <a:ext cx="175012" cy="27000"/>
              <a:chOff x="5662374" y="212374"/>
              <a:chExt cx="175012" cy="27000"/>
            </a:xfrm>
          </p:grpSpPr>
          <p:sp>
            <p:nvSpPr>
              <p:cNvPr id="96" name="Google Shape;96;p3"/>
              <p:cNvSpPr/>
              <p:nvPr/>
            </p:nvSpPr>
            <p:spPr bwMode="auto">
              <a:xfrm>
                <a:off x="5662374" y="212374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 bwMode="auto">
              <a:xfrm>
                <a:off x="5736380" y="212374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 bwMode="auto">
              <a:xfrm>
                <a:off x="5810387" y="212374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 bwMode="auto">
            <a:xfrm>
              <a:off x="8497549" y="3429424"/>
              <a:ext cx="175012" cy="27000"/>
              <a:chOff x="5662374" y="212374"/>
              <a:chExt cx="175012" cy="27000"/>
            </a:xfrm>
          </p:grpSpPr>
          <p:sp>
            <p:nvSpPr>
              <p:cNvPr id="100" name="Google Shape;100;p3"/>
              <p:cNvSpPr/>
              <p:nvPr/>
            </p:nvSpPr>
            <p:spPr bwMode="auto">
              <a:xfrm>
                <a:off x="5662374" y="212374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 bwMode="auto">
              <a:xfrm>
                <a:off x="5736380" y="212374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 bwMode="auto">
              <a:xfrm>
                <a:off x="5810387" y="212374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cxnSp>
          <p:nvCxnSpPr>
            <p:cNvPr id="103" name="Google Shape;103;p3"/>
            <p:cNvCxnSpPr>
              <a:cxnSpLocks/>
            </p:cNvCxnSpPr>
            <p:nvPr/>
          </p:nvCxnSpPr>
          <p:spPr bwMode="auto">
            <a:xfrm>
              <a:off x="8407224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>
              <a:cxnSpLocks/>
            </p:cNvCxnSpPr>
            <p:nvPr/>
          </p:nvCxnSpPr>
          <p:spPr bwMode="auto">
            <a:xfrm>
              <a:off x="718024" y="2985633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 bwMode="auto">
            <a:xfrm>
              <a:off x="671824" y="4587887"/>
              <a:ext cx="92399" cy="92399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 bwMode="auto">
            <a:xfrm>
              <a:off x="671824" y="3940337"/>
              <a:ext cx="92399" cy="92399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 bwMode="auto">
            <a:xfrm>
              <a:off x="8361024" y="1453500"/>
              <a:ext cx="92399" cy="92399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 bwMode="auto">
            <a:xfrm>
              <a:off x="8361024" y="234874"/>
              <a:ext cx="92399" cy="92399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hree columns of text 3" preserve="0" showMasterPhAnim="0" userDrawn="1">
  <p:cSld name="CUSTOM_13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/>
          <p:nvPr>
            <p:ph type="title"/>
          </p:nvPr>
        </p:nvSpPr>
        <p:spPr bwMode="auto">
          <a:xfrm>
            <a:off x="2962656" y="338328"/>
            <a:ext cx="3218699" cy="572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1064" name="Google Shape;1064;p21"/>
          <p:cNvGrpSpPr/>
          <p:nvPr/>
        </p:nvGrpSpPr>
        <p:grpSpPr bwMode="auto">
          <a:xfrm>
            <a:off x="261711" y="-1157"/>
            <a:ext cx="8550325" cy="3981600"/>
            <a:chOff x="261711" y="-1157"/>
            <a:chExt cx="8550325" cy="3981600"/>
          </a:xfrm>
        </p:grpSpPr>
        <p:cxnSp>
          <p:nvCxnSpPr>
            <p:cNvPr id="1065" name="Google Shape;1065;p21"/>
            <p:cNvCxnSpPr>
              <a:cxnSpLocks/>
            </p:cNvCxnSpPr>
            <p:nvPr/>
          </p:nvCxnSpPr>
          <p:spPr bwMode="auto">
            <a:xfrm>
              <a:off x="515925" y="-1157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21"/>
            <p:cNvCxnSpPr>
              <a:cxnSpLocks/>
            </p:cNvCxnSpPr>
            <p:nvPr/>
          </p:nvCxnSpPr>
          <p:spPr bwMode="auto">
            <a:xfrm>
              <a:off x="8666024" y="-1157"/>
              <a:ext cx="0" cy="1901999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7" name="Google Shape;1067;p21"/>
            <p:cNvGrpSpPr/>
            <p:nvPr/>
          </p:nvGrpSpPr>
          <p:grpSpPr bwMode="auto">
            <a:xfrm rot="10800000">
              <a:off x="343274" y="3300778"/>
              <a:ext cx="344736" cy="345384"/>
              <a:chOff x="7353049" y="316274"/>
              <a:chExt cx="292024" cy="292574"/>
            </a:xfrm>
          </p:grpSpPr>
          <p:sp>
            <p:nvSpPr>
              <p:cNvPr id="1068" name="Google Shape;1068;p21"/>
              <p:cNvSpPr/>
              <p:nvPr/>
            </p:nvSpPr>
            <p:spPr bwMode="auto">
              <a:xfrm>
                <a:off x="7358074" y="321274"/>
                <a:ext cx="282549" cy="282549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fill="norm" stroke="1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 bwMode="auto">
              <a:xfrm>
                <a:off x="7353049" y="316274"/>
                <a:ext cx="292024" cy="292574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fill="norm" stroke="1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 bwMode="auto">
              <a:xfrm>
                <a:off x="7419924" y="383124"/>
                <a:ext cx="158274" cy="158299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fill="norm" stroke="1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 bwMode="auto">
              <a:xfrm>
                <a:off x="7415474" y="378675"/>
                <a:ext cx="167749" cy="167774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fill="norm" stroke="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 bwMode="auto">
            <a:xfrm rot="10800000">
              <a:off x="8520012" y="714741"/>
              <a:ext cx="292024" cy="292574"/>
              <a:chOff x="7353049" y="316274"/>
              <a:chExt cx="292024" cy="292574"/>
            </a:xfrm>
          </p:grpSpPr>
          <p:sp>
            <p:nvSpPr>
              <p:cNvPr id="1073" name="Google Shape;1073;p21"/>
              <p:cNvSpPr/>
              <p:nvPr/>
            </p:nvSpPr>
            <p:spPr bwMode="auto">
              <a:xfrm>
                <a:off x="7358074" y="321274"/>
                <a:ext cx="282549" cy="282549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fill="norm" stroke="1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 bwMode="auto">
              <a:xfrm>
                <a:off x="7353049" y="316274"/>
                <a:ext cx="292024" cy="292574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fill="norm" stroke="1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 bwMode="auto">
              <a:xfrm>
                <a:off x="7419924" y="383124"/>
                <a:ext cx="158274" cy="158299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fill="norm" stroke="1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 bwMode="auto">
              <a:xfrm>
                <a:off x="7415474" y="378675"/>
                <a:ext cx="167749" cy="167774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fill="norm" stroke="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 bwMode="auto">
            <a:xfrm rot="10800000">
              <a:off x="261711" y="465076"/>
              <a:ext cx="507561" cy="507983"/>
              <a:chOff x="8064274" y="887850"/>
              <a:chExt cx="581799" cy="582349"/>
            </a:xfrm>
          </p:grpSpPr>
          <p:sp>
            <p:nvSpPr>
              <p:cNvPr id="1078" name="Google Shape;1078;p21"/>
              <p:cNvSpPr/>
              <p:nvPr/>
            </p:nvSpPr>
            <p:spPr bwMode="auto">
              <a:xfrm>
                <a:off x="8068749" y="892874"/>
                <a:ext cx="572874" cy="572324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fill="norm" stroke="1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 bwMode="auto">
              <a:xfrm>
                <a:off x="8064274" y="887850"/>
                <a:ext cx="581799" cy="582349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fill="norm" stroke="1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 bwMode="auto">
              <a:xfrm>
                <a:off x="8141175" y="965324"/>
                <a:ext cx="427999" cy="427424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fill="norm" stroke="1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 bwMode="auto">
              <a:xfrm>
                <a:off x="8136724" y="960300"/>
                <a:ext cx="436924" cy="437474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fill="norm" stroke="1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 bwMode="auto">
              <a:xfrm>
                <a:off x="8219749" y="1043874"/>
                <a:ext cx="270299" cy="270299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fill="norm" stroke="1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 bwMode="auto">
              <a:xfrm>
                <a:off x="8215299" y="1039424"/>
                <a:ext cx="279774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fill="norm" stroke="1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sp>
        <p:nvSpPr>
          <p:cNvPr id="1084" name="Google Shape;1084;p21"/>
          <p:cNvSpPr txBox="1"/>
          <p:nvPr>
            <p:ph type="subTitle" idx="1"/>
          </p:nvPr>
        </p:nvSpPr>
        <p:spPr bwMode="auto">
          <a:xfrm>
            <a:off x="1408174" y="1035279"/>
            <a:ext cx="21839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085" name="Google Shape;1085;p21"/>
          <p:cNvSpPr txBox="1"/>
          <p:nvPr>
            <p:ph type="subTitle" idx="2"/>
          </p:nvPr>
        </p:nvSpPr>
        <p:spPr bwMode="auto">
          <a:xfrm>
            <a:off x="1408174" y="1336955"/>
            <a:ext cx="2183999" cy="61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086" name="Google Shape;1086;p21"/>
          <p:cNvSpPr txBox="1"/>
          <p:nvPr>
            <p:ph type="subTitle" idx="3"/>
          </p:nvPr>
        </p:nvSpPr>
        <p:spPr bwMode="auto">
          <a:xfrm>
            <a:off x="1408174" y="2309475"/>
            <a:ext cx="2183999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087" name="Google Shape;1087;p21"/>
          <p:cNvSpPr txBox="1"/>
          <p:nvPr>
            <p:ph type="subTitle" idx="4"/>
          </p:nvPr>
        </p:nvSpPr>
        <p:spPr bwMode="auto">
          <a:xfrm>
            <a:off x="1408174" y="2609978"/>
            <a:ext cx="2183999" cy="61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088" name="Google Shape;1088;p21"/>
          <p:cNvSpPr txBox="1"/>
          <p:nvPr>
            <p:ph type="subTitle" idx="5"/>
          </p:nvPr>
        </p:nvSpPr>
        <p:spPr bwMode="auto">
          <a:xfrm>
            <a:off x="1408174" y="3587644"/>
            <a:ext cx="21839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089" name="Google Shape;1089;p21"/>
          <p:cNvSpPr txBox="1"/>
          <p:nvPr>
            <p:ph type="subTitle" idx="6"/>
          </p:nvPr>
        </p:nvSpPr>
        <p:spPr bwMode="auto">
          <a:xfrm>
            <a:off x="1408174" y="3889316"/>
            <a:ext cx="2183999" cy="61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hree columns of text 4" preserve="0" showMasterPhAnim="0" userDrawn="1">
  <p:cSld name="CUSTOM_14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>
            <a:cxnSpLocks/>
          </p:cNvCxnSpPr>
          <p:nvPr/>
        </p:nvCxnSpPr>
        <p:spPr bwMode="auto">
          <a:xfrm>
            <a:off x="590449" y="4340599"/>
            <a:ext cx="670199" cy="42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2" name="Google Shape;1092;p22"/>
          <p:cNvSpPr txBox="1"/>
          <p:nvPr>
            <p:ph type="title"/>
          </p:nvPr>
        </p:nvSpPr>
        <p:spPr bwMode="auto">
          <a:xfrm>
            <a:off x="2208174" y="342774"/>
            <a:ext cx="4727699" cy="572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cxnSp>
        <p:nvCxnSpPr>
          <p:cNvPr id="1093" name="Google Shape;1093;p22"/>
          <p:cNvCxnSpPr>
            <a:cxnSpLocks/>
          </p:cNvCxnSpPr>
          <p:nvPr/>
        </p:nvCxnSpPr>
        <p:spPr bwMode="auto">
          <a:xfrm rot="10800000" flipH="1">
            <a:off x="0" y="4332549"/>
            <a:ext cx="590699" cy="6638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4" name="Google Shape;1094;p22"/>
          <p:cNvGrpSpPr/>
          <p:nvPr/>
        </p:nvGrpSpPr>
        <p:grpSpPr bwMode="auto">
          <a:xfrm flipH="1">
            <a:off x="431724" y="4183774"/>
            <a:ext cx="292024" cy="292574"/>
            <a:chOff x="7353049" y="316274"/>
            <a:chExt cx="292024" cy="292574"/>
          </a:xfrm>
        </p:grpSpPr>
        <p:sp>
          <p:nvSpPr>
            <p:cNvPr id="1095" name="Google Shape;1095;p22"/>
            <p:cNvSpPr/>
            <p:nvPr/>
          </p:nvSpPr>
          <p:spPr bwMode="auto">
            <a:xfrm>
              <a:off x="7358074" y="321274"/>
              <a:ext cx="282549" cy="282549"/>
            </a:xfrm>
            <a:custGeom>
              <a:avLst/>
              <a:gdLst/>
              <a:ahLst/>
              <a:cxnLst/>
              <a:rect l="l" t="t" r="r" b="b"/>
              <a:pathLst>
                <a:path w="11302" h="11302" fill="norm" stroke="1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96" name="Google Shape;1096;p22"/>
            <p:cNvSpPr/>
            <p:nvPr/>
          </p:nvSpPr>
          <p:spPr bwMode="auto">
            <a:xfrm>
              <a:off x="7353049" y="316274"/>
              <a:ext cx="292024" cy="292574"/>
            </a:xfrm>
            <a:custGeom>
              <a:avLst/>
              <a:gdLst/>
              <a:ahLst/>
              <a:cxnLst/>
              <a:rect l="l" t="t" r="r" b="b"/>
              <a:pathLst>
                <a:path w="11681" h="11703" fill="norm" stroke="1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97" name="Google Shape;1097;p22"/>
            <p:cNvSpPr/>
            <p:nvPr/>
          </p:nvSpPr>
          <p:spPr bwMode="auto">
            <a:xfrm>
              <a:off x="7419924" y="383124"/>
              <a:ext cx="158274" cy="158299"/>
            </a:xfrm>
            <a:custGeom>
              <a:avLst/>
              <a:gdLst/>
              <a:ahLst/>
              <a:cxnLst/>
              <a:rect l="l" t="t" r="r" b="b"/>
              <a:pathLst>
                <a:path w="6331" h="6332" fill="norm" stroke="1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98" name="Google Shape;1098;p22"/>
            <p:cNvSpPr/>
            <p:nvPr/>
          </p:nvSpPr>
          <p:spPr bwMode="auto">
            <a:xfrm>
              <a:off x="7415474" y="378675"/>
              <a:ext cx="167749" cy="167774"/>
            </a:xfrm>
            <a:custGeom>
              <a:avLst/>
              <a:gdLst/>
              <a:ahLst/>
              <a:cxnLst/>
              <a:rect l="l" t="t" r="r" b="b"/>
              <a:pathLst>
                <a:path w="6710" h="6711" fill="norm" stroke="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099" name="Google Shape;1099;p22"/>
          <p:cNvGrpSpPr/>
          <p:nvPr/>
        </p:nvGrpSpPr>
        <p:grpSpPr bwMode="auto">
          <a:xfrm>
            <a:off x="1075788" y="4604674"/>
            <a:ext cx="293110" cy="293387"/>
            <a:chOff x="3164038" y="430875"/>
            <a:chExt cx="293110" cy="293387"/>
          </a:xfrm>
        </p:grpSpPr>
        <p:sp>
          <p:nvSpPr>
            <p:cNvPr id="1100" name="Google Shape;1100;p22"/>
            <p:cNvSpPr/>
            <p:nvPr/>
          </p:nvSpPr>
          <p:spPr bwMode="auto">
            <a:xfrm flipH="1">
              <a:off x="3166281" y="433406"/>
              <a:ext cx="288613" cy="288336"/>
            </a:xfrm>
            <a:custGeom>
              <a:avLst/>
              <a:gdLst/>
              <a:ahLst/>
              <a:cxnLst/>
              <a:rect l="l" t="t" r="r" b="b"/>
              <a:pathLst>
                <a:path w="22915" h="22893" fill="norm" stroke="1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01" name="Google Shape;1101;p22"/>
            <p:cNvSpPr/>
            <p:nvPr/>
          </p:nvSpPr>
          <p:spPr bwMode="auto">
            <a:xfrm flipH="1">
              <a:off x="3164038" y="430875"/>
              <a:ext cx="293110" cy="293387"/>
            </a:xfrm>
            <a:custGeom>
              <a:avLst/>
              <a:gdLst/>
              <a:ahLst/>
              <a:cxnLst/>
              <a:rect l="l" t="t" r="r" b="b"/>
              <a:pathLst>
                <a:path w="23272" h="23294" fill="norm" stroke="1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02" name="Google Shape;1102;p22"/>
            <p:cNvSpPr/>
            <p:nvPr/>
          </p:nvSpPr>
          <p:spPr bwMode="auto">
            <a:xfrm flipH="1">
              <a:off x="3202779" y="469908"/>
              <a:ext cx="215625" cy="215336"/>
            </a:xfrm>
            <a:custGeom>
              <a:avLst/>
              <a:gdLst/>
              <a:ahLst/>
              <a:cxnLst/>
              <a:rect l="l" t="t" r="r" b="b"/>
              <a:pathLst>
                <a:path w="17120" h="17097" fill="norm" stroke="1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03" name="Google Shape;1103;p22"/>
            <p:cNvSpPr/>
            <p:nvPr/>
          </p:nvSpPr>
          <p:spPr bwMode="auto">
            <a:xfrm flipH="1">
              <a:off x="3200524" y="467376"/>
              <a:ext cx="220122" cy="220399"/>
            </a:xfrm>
            <a:custGeom>
              <a:avLst/>
              <a:gdLst/>
              <a:ahLst/>
              <a:cxnLst/>
              <a:rect l="l" t="t" r="r" b="b"/>
              <a:pathLst>
                <a:path w="17477" h="17499" fill="norm" stroke="1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04" name="Google Shape;1104;p22"/>
            <p:cNvSpPr/>
            <p:nvPr/>
          </p:nvSpPr>
          <p:spPr bwMode="auto">
            <a:xfrm flipH="1">
              <a:off x="3242640" y="509483"/>
              <a:ext cx="136176" cy="136176"/>
            </a:xfrm>
            <a:custGeom>
              <a:avLst/>
              <a:gdLst/>
              <a:ahLst/>
              <a:cxnLst/>
              <a:rect l="l" t="t" r="r" b="b"/>
              <a:pathLst>
                <a:path w="10812" h="10812" fill="norm" stroke="1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05" name="Google Shape;1105;p22"/>
            <p:cNvSpPr/>
            <p:nvPr/>
          </p:nvSpPr>
          <p:spPr bwMode="auto">
            <a:xfrm flipH="1">
              <a:off x="3240108" y="507241"/>
              <a:ext cx="140950" cy="140673"/>
            </a:xfrm>
            <a:custGeom>
              <a:avLst/>
              <a:gdLst/>
              <a:ahLst/>
              <a:cxnLst/>
              <a:rect l="l" t="t" r="r" b="b"/>
              <a:pathLst>
                <a:path w="11191" h="11169" fill="norm" stroke="1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cxnSp>
        <p:nvCxnSpPr>
          <p:cNvPr id="1106" name="Google Shape;1106;p22"/>
          <p:cNvCxnSpPr>
            <a:cxnSpLocks/>
          </p:cNvCxnSpPr>
          <p:nvPr/>
        </p:nvCxnSpPr>
        <p:spPr bwMode="auto">
          <a:xfrm rot="10800000">
            <a:off x="7196974" y="295099"/>
            <a:ext cx="1157099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7" name="Google Shape;1107;p22"/>
          <p:cNvCxnSpPr>
            <a:cxnSpLocks/>
          </p:cNvCxnSpPr>
          <p:nvPr/>
        </p:nvCxnSpPr>
        <p:spPr bwMode="auto">
          <a:xfrm flipH="1">
            <a:off x="8354074" y="-6624"/>
            <a:ext cx="791399" cy="8363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08" name="Google Shape;1108;p22"/>
          <p:cNvGrpSpPr/>
          <p:nvPr/>
        </p:nvGrpSpPr>
        <p:grpSpPr bwMode="auto">
          <a:xfrm>
            <a:off x="8064274" y="526924"/>
            <a:ext cx="581799" cy="582349"/>
            <a:chOff x="8064274" y="887850"/>
            <a:chExt cx="581799" cy="582349"/>
          </a:xfrm>
        </p:grpSpPr>
        <p:sp>
          <p:nvSpPr>
            <p:cNvPr id="1109" name="Google Shape;1109;p22"/>
            <p:cNvSpPr/>
            <p:nvPr/>
          </p:nvSpPr>
          <p:spPr bwMode="auto">
            <a:xfrm>
              <a:off x="8068749" y="892874"/>
              <a:ext cx="572874" cy="572324"/>
            </a:xfrm>
            <a:custGeom>
              <a:avLst/>
              <a:gdLst/>
              <a:ahLst/>
              <a:cxnLst/>
              <a:rect l="l" t="t" r="r" b="b"/>
              <a:pathLst>
                <a:path w="22915" h="22893" fill="norm" stroke="1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10" name="Google Shape;1110;p22"/>
            <p:cNvSpPr/>
            <p:nvPr/>
          </p:nvSpPr>
          <p:spPr bwMode="auto">
            <a:xfrm>
              <a:off x="8064274" y="887850"/>
              <a:ext cx="581799" cy="582349"/>
            </a:xfrm>
            <a:custGeom>
              <a:avLst/>
              <a:gdLst/>
              <a:ahLst/>
              <a:cxnLst/>
              <a:rect l="l" t="t" r="r" b="b"/>
              <a:pathLst>
                <a:path w="23272" h="23294" fill="norm" stroke="1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11" name="Google Shape;1111;p22"/>
            <p:cNvSpPr/>
            <p:nvPr/>
          </p:nvSpPr>
          <p:spPr bwMode="auto">
            <a:xfrm>
              <a:off x="8141175" y="965324"/>
              <a:ext cx="427999" cy="427424"/>
            </a:xfrm>
            <a:custGeom>
              <a:avLst/>
              <a:gdLst/>
              <a:ahLst/>
              <a:cxnLst/>
              <a:rect l="l" t="t" r="r" b="b"/>
              <a:pathLst>
                <a:path w="17120" h="17097" fill="norm" stroke="1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12" name="Google Shape;1112;p22"/>
            <p:cNvSpPr/>
            <p:nvPr/>
          </p:nvSpPr>
          <p:spPr bwMode="auto">
            <a:xfrm>
              <a:off x="8136724" y="960300"/>
              <a:ext cx="436924" cy="437474"/>
            </a:xfrm>
            <a:custGeom>
              <a:avLst/>
              <a:gdLst/>
              <a:ahLst/>
              <a:cxnLst/>
              <a:rect l="l" t="t" r="r" b="b"/>
              <a:pathLst>
                <a:path w="17477" h="17499" fill="norm" stroke="1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13" name="Google Shape;1113;p22"/>
            <p:cNvSpPr/>
            <p:nvPr/>
          </p:nvSpPr>
          <p:spPr bwMode="auto">
            <a:xfrm>
              <a:off x="8219749" y="1043874"/>
              <a:ext cx="270299" cy="270299"/>
            </a:xfrm>
            <a:custGeom>
              <a:avLst/>
              <a:gdLst/>
              <a:ahLst/>
              <a:cxnLst/>
              <a:rect l="l" t="t" r="r" b="b"/>
              <a:pathLst>
                <a:path w="10812" h="10812" fill="norm" stroke="1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14" name="Google Shape;1114;p22"/>
            <p:cNvSpPr/>
            <p:nvPr/>
          </p:nvSpPr>
          <p:spPr bwMode="auto">
            <a:xfrm>
              <a:off x="8215299" y="1039424"/>
              <a:ext cx="279774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fill="norm" stroke="1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115" name="Google Shape;1115;p22"/>
          <p:cNvGrpSpPr/>
          <p:nvPr/>
        </p:nvGrpSpPr>
        <p:grpSpPr bwMode="auto">
          <a:xfrm>
            <a:off x="7033874" y="170874"/>
            <a:ext cx="292024" cy="292574"/>
            <a:chOff x="7353049" y="316274"/>
            <a:chExt cx="292024" cy="292574"/>
          </a:xfrm>
        </p:grpSpPr>
        <p:sp>
          <p:nvSpPr>
            <p:cNvPr id="1116" name="Google Shape;1116;p22"/>
            <p:cNvSpPr/>
            <p:nvPr/>
          </p:nvSpPr>
          <p:spPr bwMode="auto">
            <a:xfrm>
              <a:off x="7358074" y="321274"/>
              <a:ext cx="282549" cy="282549"/>
            </a:xfrm>
            <a:custGeom>
              <a:avLst/>
              <a:gdLst/>
              <a:ahLst/>
              <a:cxnLst/>
              <a:rect l="l" t="t" r="r" b="b"/>
              <a:pathLst>
                <a:path w="11302" h="11302" fill="norm" stroke="1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17" name="Google Shape;1117;p22"/>
            <p:cNvSpPr/>
            <p:nvPr/>
          </p:nvSpPr>
          <p:spPr bwMode="auto">
            <a:xfrm>
              <a:off x="7353049" y="316274"/>
              <a:ext cx="292024" cy="292574"/>
            </a:xfrm>
            <a:custGeom>
              <a:avLst/>
              <a:gdLst/>
              <a:ahLst/>
              <a:cxnLst/>
              <a:rect l="l" t="t" r="r" b="b"/>
              <a:pathLst>
                <a:path w="11681" h="11703" fill="norm" stroke="1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18" name="Google Shape;1118;p22"/>
            <p:cNvSpPr/>
            <p:nvPr/>
          </p:nvSpPr>
          <p:spPr bwMode="auto">
            <a:xfrm>
              <a:off x="7419924" y="383124"/>
              <a:ext cx="158274" cy="158299"/>
            </a:xfrm>
            <a:custGeom>
              <a:avLst/>
              <a:gdLst/>
              <a:ahLst/>
              <a:cxnLst/>
              <a:rect l="l" t="t" r="r" b="b"/>
              <a:pathLst>
                <a:path w="6331" h="6332" fill="norm" stroke="1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19" name="Google Shape;1119;p22"/>
            <p:cNvSpPr/>
            <p:nvPr/>
          </p:nvSpPr>
          <p:spPr bwMode="auto">
            <a:xfrm>
              <a:off x="7415474" y="378675"/>
              <a:ext cx="167749" cy="167774"/>
            </a:xfrm>
            <a:custGeom>
              <a:avLst/>
              <a:gdLst/>
              <a:ahLst/>
              <a:cxnLst/>
              <a:rect l="l" t="t" r="r" b="b"/>
              <a:pathLst>
                <a:path w="6710" h="6711" fill="norm" stroke="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120" name="Google Shape;1120;p22"/>
          <p:cNvGrpSpPr/>
          <p:nvPr/>
        </p:nvGrpSpPr>
        <p:grpSpPr bwMode="auto">
          <a:xfrm>
            <a:off x="8757949" y="229649"/>
            <a:ext cx="174999" cy="174999"/>
            <a:chOff x="8792299" y="321274"/>
            <a:chExt cx="174999" cy="174999"/>
          </a:xfrm>
        </p:grpSpPr>
        <p:sp>
          <p:nvSpPr>
            <p:cNvPr id="1121" name="Google Shape;1121;p22"/>
            <p:cNvSpPr/>
            <p:nvPr/>
          </p:nvSpPr>
          <p:spPr bwMode="auto">
            <a:xfrm>
              <a:off x="8796749" y="326299"/>
              <a:ext cx="166099" cy="165524"/>
            </a:xfrm>
            <a:custGeom>
              <a:avLst/>
              <a:gdLst/>
              <a:ahLst/>
              <a:cxnLst/>
              <a:rect l="l" t="t" r="r" b="b"/>
              <a:pathLst>
                <a:path w="6644" h="6621" fill="norm" stroke="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22" name="Google Shape;1122;p22"/>
            <p:cNvSpPr/>
            <p:nvPr/>
          </p:nvSpPr>
          <p:spPr bwMode="auto">
            <a:xfrm>
              <a:off x="8792299" y="321274"/>
              <a:ext cx="174999" cy="174999"/>
            </a:xfrm>
            <a:custGeom>
              <a:avLst/>
              <a:gdLst/>
              <a:ahLst/>
              <a:cxnLst/>
              <a:rect l="l" t="t" r="r" b="b"/>
              <a:pathLst>
                <a:path w="7000" h="7000" fill="norm" stroke="1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23" name="Google Shape;1123;p22"/>
            <p:cNvSpPr/>
            <p:nvPr/>
          </p:nvSpPr>
          <p:spPr bwMode="auto">
            <a:xfrm>
              <a:off x="8833524" y="362524"/>
              <a:ext cx="92549" cy="93074"/>
            </a:xfrm>
            <a:custGeom>
              <a:avLst/>
              <a:gdLst/>
              <a:ahLst/>
              <a:cxnLst/>
              <a:rect l="l" t="t" r="r" b="b"/>
              <a:pathLst>
                <a:path w="3702" h="3723" fill="norm" stroke="1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24" name="Google Shape;1124;p22"/>
            <p:cNvSpPr/>
            <p:nvPr/>
          </p:nvSpPr>
          <p:spPr bwMode="auto">
            <a:xfrm>
              <a:off x="8828524" y="358049"/>
              <a:ext cx="102549" cy="101999"/>
            </a:xfrm>
            <a:custGeom>
              <a:avLst/>
              <a:gdLst/>
              <a:ahLst/>
              <a:cxnLst/>
              <a:rect l="l" t="t" r="r" b="b"/>
              <a:pathLst>
                <a:path w="4102" h="4080" fill="norm" stroke="1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125" name="Google Shape;1125;p22"/>
          <p:cNvGrpSpPr/>
          <p:nvPr/>
        </p:nvGrpSpPr>
        <p:grpSpPr bwMode="auto">
          <a:xfrm>
            <a:off x="8490049" y="170874"/>
            <a:ext cx="175012" cy="27000"/>
            <a:chOff x="5662374" y="212374"/>
            <a:chExt cx="175012" cy="27000"/>
          </a:xfrm>
        </p:grpSpPr>
        <p:sp>
          <p:nvSpPr>
            <p:cNvPr id="1126" name="Google Shape;1126;p22"/>
            <p:cNvSpPr/>
            <p:nvPr/>
          </p:nvSpPr>
          <p:spPr bwMode="auto">
            <a:xfrm>
              <a:off x="5662374" y="212374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27" name="Google Shape;1127;p22"/>
            <p:cNvSpPr/>
            <p:nvPr/>
          </p:nvSpPr>
          <p:spPr bwMode="auto">
            <a:xfrm>
              <a:off x="5736380" y="212374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28" name="Google Shape;1128;p22"/>
            <p:cNvSpPr/>
            <p:nvPr/>
          </p:nvSpPr>
          <p:spPr bwMode="auto">
            <a:xfrm>
              <a:off x="5810387" y="212374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129" name="Google Shape;1129;p22"/>
          <p:cNvGrpSpPr/>
          <p:nvPr/>
        </p:nvGrpSpPr>
        <p:grpSpPr bwMode="auto">
          <a:xfrm>
            <a:off x="7916349" y="1124599"/>
            <a:ext cx="175012" cy="27000"/>
            <a:chOff x="5662374" y="212374"/>
            <a:chExt cx="175012" cy="27000"/>
          </a:xfrm>
        </p:grpSpPr>
        <p:sp>
          <p:nvSpPr>
            <p:cNvPr id="1130" name="Google Shape;1130;p22"/>
            <p:cNvSpPr/>
            <p:nvPr/>
          </p:nvSpPr>
          <p:spPr bwMode="auto">
            <a:xfrm>
              <a:off x="5662374" y="212374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31" name="Google Shape;1131;p22"/>
            <p:cNvSpPr/>
            <p:nvPr/>
          </p:nvSpPr>
          <p:spPr bwMode="auto">
            <a:xfrm>
              <a:off x="5736380" y="212374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32" name="Google Shape;1132;p22"/>
            <p:cNvSpPr/>
            <p:nvPr/>
          </p:nvSpPr>
          <p:spPr bwMode="auto">
            <a:xfrm>
              <a:off x="5810387" y="212374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133" name="Google Shape;1133;p22"/>
          <p:cNvSpPr txBox="1"/>
          <p:nvPr>
            <p:ph type="subTitle" idx="1"/>
          </p:nvPr>
        </p:nvSpPr>
        <p:spPr bwMode="auto">
          <a:xfrm>
            <a:off x="5641847" y="2743200"/>
            <a:ext cx="1865399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34" name="Google Shape;1134;p22"/>
          <p:cNvSpPr txBox="1"/>
          <p:nvPr>
            <p:ph type="subTitle" idx="2"/>
          </p:nvPr>
        </p:nvSpPr>
        <p:spPr bwMode="auto">
          <a:xfrm>
            <a:off x="3639312" y="1636776"/>
            <a:ext cx="1865399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35" name="Google Shape;1135;p22"/>
          <p:cNvSpPr txBox="1"/>
          <p:nvPr>
            <p:ph type="subTitle" idx="3"/>
          </p:nvPr>
        </p:nvSpPr>
        <p:spPr bwMode="auto">
          <a:xfrm>
            <a:off x="1636776" y="2249424"/>
            <a:ext cx="1865399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36" name="Google Shape;1136;p22"/>
          <p:cNvSpPr txBox="1"/>
          <p:nvPr>
            <p:ph type="subTitle" idx="4"/>
          </p:nvPr>
        </p:nvSpPr>
        <p:spPr bwMode="auto">
          <a:xfrm>
            <a:off x="5641847" y="3081528"/>
            <a:ext cx="1865399" cy="61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37" name="Google Shape;1137;p22"/>
          <p:cNvSpPr txBox="1"/>
          <p:nvPr>
            <p:ph type="subTitle" idx="5"/>
          </p:nvPr>
        </p:nvSpPr>
        <p:spPr bwMode="auto">
          <a:xfrm>
            <a:off x="3639312" y="1975104"/>
            <a:ext cx="1865399" cy="61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38" name="Google Shape;1138;p22"/>
          <p:cNvSpPr txBox="1"/>
          <p:nvPr>
            <p:ph type="subTitle" idx="6"/>
          </p:nvPr>
        </p:nvSpPr>
        <p:spPr bwMode="auto">
          <a:xfrm>
            <a:off x="1636776" y="2596896"/>
            <a:ext cx="1865399" cy="61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body 3" preserve="0" showMasterPhAnim="0" userDrawn="1">
  <p:cSld name="TITLE_AND_BODY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/>
          <p:nvPr>
            <p:ph type="title"/>
          </p:nvPr>
        </p:nvSpPr>
        <p:spPr bwMode="auto">
          <a:xfrm>
            <a:off x="2532888" y="338328"/>
            <a:ext cx="4087499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41" name="Google Shape;1141;p23"/>
          <p:cNvSpPr txBox="1"/>
          <p:nvPr>
            <p:ph type="body" idx="1"/>
          </p:nvPr>
        </p:nvSpPr>
        <p:spPr bwMode="auto">
          <a:xfrm>
            <a:off x="714649" y="1152149"/>
            <a:ext cx="7705499" cy="3529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9pPr>
          </a:lstStyle>
          <a:p>
            <a:pPr>
              <a:defRPr/>
            </a:pPr>
            <a:endParaRPr/>
          </a:p>
        </p:txBody>
      </p:sp>
      <p:cxnSp>
        <p:nvCxnSpPr>
          <p:cNvPr id="1142" name="Google Shape;1142;p23"/>
          <p:cNvCxnSpPr>
            <a:cxnSpLocks/>
          </p:cNvCxnSpPr>
          <p:nvPr/>
        </p:nvCxnSpPr>
        <p:spPr bwMode="auto">
          <a:xfrm rot="10800000">
            <a:off x="302999" y="3359374"/>
            <a:ext cx="151799" cy="9572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>
            <a:cxnSpLocks/>
          </p:cNvCxnSpPr>
          <p:nvPr/>
        </p:nvCxnSpPr>
        <p:spPr bwMode="auto">
          <a:xfrm rot="10800000" flipH="1">
            <a:off x="0" y="4332549"/>
            <a:ext cx="446699" cy="6638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 bwMode="auto">
          <a:xfrm flipH="1">
            <a:off x="300737" y="4167799"/>
            <a:ext cx="292024" cy="292574"/>
            <a:chOff x="7353049" y="316274"/>
            <a:chExt cx="292024" cy="292574"/>
          </a:xfrm>
        </p:grpSpPr>
        <p:sp>
          <p:nvSpPr>
            <p:cNvPr id="1145" name="Google Shape;1145;p23"/>
            <p:cNvSpPr/>
            <p:nvPr/>
          </p:nvSpPr>
          <p:spPr bwMode="auto">
            <a:xfrm>
              <a:off x="7358074" y="321274"/>
              <a:ext cx="282549" cy="282549"/>
            </a:xfrm>
            <a:custGeom>
              <a:avLst/>
              <a:gdLst/>
              <a:ahLst/>
              <a:cxnLst/>
              <a:rect l="l" t="t" r="r" b="b"/>
              <a:pathLst>
                <a:path w="11302" h="11302" fill="norm" stroke="1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 bwMode="auto">
            <a:xfrm>
              <a:off x="7353049" y="316274"/>
              <a:ext cx="292024" cy="292574"/>
            </a:xfrm>
            <a:custGeom>
              <a:avLst/>
              <a:gdLst/>
              <a:ahLst/>
              <a:cxnLst/>
              <a:rect l="l" t="t" r="r" b="b"/>
              <a:pathLst>
                <a:path w="11681" h="11703" fill="norm" stroke="1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 bwMode="auto">
            <a:xfrm>
              <a:off x="7419924" y="383124"/>
              <a:ext cx="158274" cy="158299"/>
            </a:xfrm>
            <a:custGeom>
              <a:avLst/>
              <a:gdLst/>
              <a:ahLst/>
              <a:cxnLst/>
              <a:rect l="l" t="t" r="r" b="b"/>
              <a:pathLst>
                <a:path w="6331" h="6332" fill="norm" stroke="1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 bwMode="auto">
            <a:xfrm>
              <a:off x="7415474" y="378675"/>
              <a:ext cx="167749" cy="167774"/>
            </a:xfrm>
            <a:custGeom>
              <a:avLst/>
              <a:gdLst/>
              <a:ahLst/>
              <a:cxnLst/>
              <a:rect l="l" t="t" r="r" b="b"/>
              <a:pathLst>
                <a:path w="6710" h="6711" fill="norm" stroke="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 bwMode="auto">
          <a:xfrm>
            <a:off x="148788" y="3224299"/>
            <a:ext cx="293110" cy="293387"/>
            <a:chOff x="3164038" y="430875"/>
            <a:chExt cx="293110" cy="293387"/>
          </a:xfrm>
        </p:grpSpPr>
        <p:sp>
          <p:nvSpPr>
            <p:cNvPr id="1150" name="Google Shape;1150;p23"/>
            <p:cNvSpPr/>
            <p:nvPr/>
          </p:nvSpPr>
          <p:spPr bwMode="auto">
            <a:xfrm flipH="1">
              <a:off x="3166281" y="433406"/>
              <a:ext cx="288613" cy="288336"/>
            </a:xfrm>
            <a:custGeom>
              <a:avLst/>
              <a:gdLst/>
              <a:ahLst/>
              <a:cxnLst/>
              <a:rect l="l" t="t" r="r" b="b"/>
              <a:pathLst>
                <a:path w="22915" h="22893" fill="norm" stroke="1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 bwMode="auto">
            <a:xfrm flipH="1">
              <a:off x="3164038" y="430875"/>
              <a:ext cx="293110" cy="293387"/>
            </a:xfrm>
            <a:custGeom>
              <a:avLst/>
              <a:gdLst/>
              <a:ahLst/>
              <a:cxnLst/>
              <a:rect l="l" t="t" r="r" b="b"/>
              <a:pathLst>
                <a:path w="23272" h="23294" fill="norm" stroke="1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 bwMode="auto">
            <a:xfrm flipH="1">
              <a:off x="3202779" y="469908"/>
              <a:ext cx="215625" cy="215336"/>
            </a:xfrm>
            <a:custGeom>
              <a:avLst/>
              <a:gdLst/>
              <a:ahLst/>
              <a:cxnLst/>
              <a:rect l="l" t="t" r="r" b="b"/>
              <a:pathLst>
                <a:path w="17120" h="17097" fill="norm" stroke="1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 bwMode="auto">
            <a:xfrm flipH="1">
              <a:off x="3200524" y="467376"/>
              <a:ext cx="220122" cy="220399"/>
            </a:xfrm>
            <a:custGeom>
              <a:avLst/>
              <a:gdLst/>
              <a:ahLst/>
              <a:cxnLst/>
              <a:rect l="l" t="t" r="r" b="b"/>
              <a:pathLst>
                <a:path w="17477" h="17499" fill="norm" stroke="1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 bwMode="auto">
            <a:xfrm flipH="1">
              <a:off x="3242640" y="509483"/>
              <a:ext cx="136176" cy="136176"/>
            </a:xfrm>
            <a:custGeom>
              <a:avLst/>
              <a:gdLst/>
              <a:ahLst/>
              <a:cxnLst/>
              <a:rect l="l" t="t" r="r" b="b"/>
              <a:pathLst>
                <a:path w="10812" h="10812" fill="norm" stroke="1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 bwMode="auto">
            <a:xfrm flipH="1">
              <a:off x="3240108" y="507241"/>
              <a:ext cx="140950" cy="140673"/>
            </a:xfrm>
            <a:custGeom>
              <a:avLst/>
              <a:gdLst/>
              <a:ahLst/>
              <a:cxnLst/>
              <a:rect l="l" t="t" r="r" b="b"/>
              <a:pathLst>
                <a:path w="11191" h="11169" fill="norm" stroke="1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cxnSp>
        <p:nvCxnSpPr>
          <p:cNvPr id="1156" name="Google Shape;1156;p23"/>
          <p:cNvCxnSpPr>
            <a:cxnSpLocks/>
          </p:cNvCxnSpPr>
          <p:nvPr/>
        </p:nvCxnSpPr>
        <p:spPr bwMode="auto">
          <a:xfrm rot="10800000">
            <a:off x="7196974" y="295099"/>
            <a:ext cx="1157099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>
            <a:cxnSpLocks/>
          </p:cNvCxnSpPr>
          <p:nvPr/>
        </p:nvCxnSpPr>
        <p:spPr bwMode="auto">
          <a:xfrm flipH="1">
            <a:off x="8354074" y="-6624"/>
            <a:ext cx="791399" cy="8363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 bwMode="auto">
          <a:xfrm>
            <a:off x="8064274" y="526924"/>
            <a:ext cx="581799" cy="582349"/>
            <a:chOff x="8064274" y="887850"/>
            <a:chExt cx="581799" cy="582349"/>
          </a:xfrm>
        </p:grpSpPr>
        <p:sp>
          <p:nvSpPr>
            <p:cNvPr id="1159" name="Google Shape;1159;p23"/>
            <p:cNvSpPr/>
            <p:nvPr/>
          </p:nvSpPr>
          <p:spPr bwMode="auto">
            <a:xfrm>
              <a:off x="8068749" y="892874"/>
              <a:ext cx="572874" cy="572324"/>
            </a:xfrm>
            <a:custGeom>
              <a:avLst/>
              <a:gdLst/>
              <a:ahLst/>
              <a:cxnLst/>
              <a:rect l="l" t="t" r="r" b="b"/>
              <a:pathLst>
                <a:path w="22915" h="22893" fill="norm" stroke="1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 bwMode="auto">
            <a:xfrm>
              <a:off x="8064274" y="887850"/>
              <a:ext cx="581799" cy="582349"/>
            </a:xfrm>
            <a:custGeom>
              <a:avLst/>
              <a:gdLst/>
              <a:ahLst/>
              <a:cxnLst/>
              <a:rect l="l" t="t" r="r" b="b"/>
              <a:pathLst>
                <a:path w="23272" h="23294" fill="norm" stroke="1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 bwMode="auto">
            <a:xfrm>
              <a:off x="8141175" y="965324"/>
              <a:ext cx="427999" cy="427424"/>
            </a:xfrm>
            <a:custGeom>
              <a:avLst/>
              <a:gdLst/>
              <a:ahLst/>
              <a:cxnLst/>
              <a:rect l="l" t="t" r="r" b="b"/>
              <a:pathLst>
                <a:path w="17120" h="17097" fill="norm" stroke="1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 bwMode="auto">
            <a:xfrm>
              <a:off x="8136724" y="960300"/>
              <a:ext cx="436924" cy="437474"/>
            </a:xfrm>
            <a:custGeom>
              <a:avLst/>
              <a:gdLst/>
              <a:ahLst/>
              <a:cxnLst/>
              <a:rect l="l" t="t" r="r" b="b"/>
              <a:pathLst>
                <a:path w="17477" h="17499" fill="norm" stroke="1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 bwMode="auto">
            <a:xfrm>
              <a:off x="8219749" y="1043874"/>
              <a:ext cx="270299" cy="270299"/>
            </a:xfrm>
            <a:custGeom>
              <a:avLst/>
              <a:gdLst/>
              <a:ahLst/>
              <a:cxnLst/>
              <a:rect l="l" t="t" r="r" b="b"/>
              <a:pathLst>
                <a:path w="10812" h="10812" fill="norm" stroke="1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 bwMode="auto">
            <a:xfrm>
              <a:off x="8215299" y="1039424"/>
              <a:ext cx="279774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fill="norm" stroke="1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 bwMode="auto">
          <a:xfrm>
            <a:off x="7033874" y="170874"/>
            <a:ext cx="292024" cy="292574"/>
            <a:chOff x="7353049" y="316274"/>
            <a:chExt cx="292024" cy="292574"/>
          </a:xfrm>
        </p:grpSpPr>
        <p:sp>
          <p:nvSpPr>
            <p:cNvPr id="1166" name="Google Shape;1166;p23"/>
            <p:cNvSpPr/>
            <p:nvPr/>
          </p:nvSpPr>
          <p:spPr bwMode="auto">
            <a:xfrm>
              <a:off x="7358074" y="321274"/>
              <a:ext cx="282549" cy="282549"/>
            </a:xfrm>
            <a:custGeom>
              <a:avLst/>
              <a:gdLst/>
              <a:ahLst/>
              <a:cxnLst/>
              <a:rect l="l" t="t" r="r" b="b"/>
              <a:pathLst>
                <a:path w="11302" h="11302" fill="norm" stroke="1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 bwMode="auto">
            <a:xfrm>
              <a:off x="7353049" y="316274"/>
              <a:ext cx="292024" cy="292574"/>
            </a:xfrm>
            <a:custGeom>
              <a:avLst/>
              <a:gdLst/>
              <a:ahLst/>
              <a:cxnLst/>
              <a:rect l="l" t="t" r="r" b="b"/>
              <a:pathLst>
                <a:path w="11681" h="11703" fill="norm" stroke="1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 bwMode="auto">
            <a:xfrm>
              <a:off x="7419924" y="383124"/>
              <a:ext cx="158274" cy="158299"/>
            </a:xfrm>
            <a:custGeom>
              <a:avLst/>
              <a:gdLst/>
              <a:ahLst/>
              <a:cxnLst/>
              <a:rect l="l" t="t" r="r" b="b"/>
              <a:pathLst>
                <a:path w="6331" h="6332" fill="norm" stroke="1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 bwMode="auto">
            <a:xfrm>
              <a:off x="7415474" y="378675"/>
              <a:ext cx="167749" cy="167774"/>
            </a:xfrm>
            <a:custGeom>
              <a:avLst/>
              <a:gdLst/>
              <a:ahLst/>
              <a:cxnLst/>
              <a:rect l="l" t="t" r="r" b="b"/>
              <a:pathLst>
                <a:path w="6710" h="6711" fill="norm" stroke="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 bwMode="auto">
          <a:xfrm>
            <a:off x="8757949" y="229649"/>
            <a:ext cx="174999" cy="174999"/>
            <a:chOff x="8792299" y="321274"/>
            <a:chExt cx="174999" cy="174999"/>
          </a:xfrm>
        </p:grpSpPr>
        <p:sp>
          <p:nvSpPr>
            <p:cNvPr id="1171" name="Google Shape;1171;p23"/>
            <p:cNvSpPr/>
            <p:nvPr/>
          </p:nvSpPr>
          <p:spPr bwMode="auto">
            <a:xfrm>
              <a:off x="8796749" y="326299"/>
              <a:ext cx="166099" cy="165524"/>
            </a:xfrm>
            <a:custGeom>
              <a:avLst/>
              <a:gdLst/>
              <a:ahLst/>
              <a:cxnLst/>
              <a:rect l="l" t="t" r="r" b="b"/>
              <a:pathLst>
                <a:path w="6644" h="6621" fill="norm" stroke="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 bwMode="auto">
            <a:xfrm>
              <a:off x="8792299" y="321274"/>
              <a:ext cx="174999" cy="174999"/>
            </a:xfrm>
            <a:custGeom>
              <a:avLst/>
              <a:gdLst/>
              <a:ahLst/>
              <a:cxnLst/>
              <a:rect l="l" t="t" r="r" b="b"/>
              <a:pathLst>
                <a:path w="7000" h="7000" fill="norm" stroke="1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 bwMode="auto">
            <a:xfrm>
              <a:off x="8833524" y="362524"/>
              <a:ext cx="92549" cy="93074"/>
            </a:xfrm>
            <a:custGeom>
              <a:avLst/>
              <a:gdLst/>
              <a:ahLst/>
              <a:cxnLst/>
              <a:rect l="l" t="t" r="r" b="b"/>
              <a:pathLst>
                <a:path w="3702" h="3723" fill="norm" stroke="1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 bwMode="auto">
            <a:xfrm>
              <a:off x="8828524" y="358049"/>
              <a:ext cx="102549" cy="101999"/>
            </a:xfrm>
            <a:custGeom>
              <a:avLst/>
              <a:gdLst/>
              <a:ahLst/>
              <a:cxnLst/>
              <a:rect l="l" t="t" r="r" b="b"/>
              <a:pathLst>
                <a:path w="4102" h="4080" fill="norm" stroke="1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 bwMode="auto">
          <a:xfrm>
            <a:off x="8490049" y="170874"/>
            <a:ext cx="175012" cy="27000"/>
            <a:chOff x="5662374" y="212374"/>
            <a:chExt cx="175012" cy="27000"/>
          </a:xfrm>
        </p:grpSpPr>
        <p:sp>
          <p:nvSpPr>
            <p:cNvPr id="1176" name="Google Shape;1176;p23"/>
            <p:cNvSpPr/>
            <p:nvPr/>
          </p:nvSpPr>
          <p:spPr bwMode="auto">
            <a:xfrm>
              <a:off x="5662374" y="212374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 bwMode="auto">
            <a:xfrm>
              <a:off x="5736380" y="212374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 bwMode="auto">
            <a:xfrm>
              <a:off x="5810387" y="212374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 bwMode="auto">
          <a:xfrm>
            <a:off x="7916349" y="1124599"/>
            <a:ext cx="175012" cy="27000"/>
            <a:chOff x="5662374" y="212374"/>
            <a:chExt cx="175012" cy="27000"/>
          </a:xfrm>
        </p:grpSpPr>
        <p:sp>
          <p:nvSpPr>
            <p:cNvPr id="1180" name="Google Shape;1180;p23"/>
            <p:cNvSpPr/>
            <p:nvPr/>
          </p:nvSpPr>
          <p:spPr bwMode="auto">
            <a:xfrm>
              <a:off x="5662374" y="212374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 bwMode="auto">
            <a:xfrm>
              <a:off x="5736380" y="212374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 bwMode="auto">
            <a:xfrm>
              <a:off x="5810387" y="212374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 2" preserve="0" showMasterPhAnim="0" userDrawn="1">
  <p:cSld name="CUSTOM_15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/>
          <p:nvPr>
            <p:ph type="title"/>
          </p:nvPr>
        </p:nvSpPr>
        <p:spPr bwMode="auto">
          <a:xfrm>
            <a:off x="723749" y="526924"/>
            <a:ext cx="7696499" cy="572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cxnSp>
        <p:nvCxnSpPr>
          <p:cNvPr id="1185" name="Google Shape;1185;p24"/>
          <p:cNvCxnSpPr>
            <a:cxnSpLocks/>
          </p:cNvCxnSpPr>
          <p:nvPr/>
        </p:nvCxnSpPr>
        <p:spPr bwMode="auto">
          <a:xfrm>
            <a:off x="590449" y="4340599"/>
            <a:ext cx="670199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6" name="Google Shape;1186;p24"/>
          <p:cNvCxnSpPr>
            <a:cxnSpLocks/>
          </p:cNvCxnSpPr>
          <p:nvPr/>
        </p:nvCxnSpPr>
        <p:spPr bwMode="auto">
          <a:xfrm rot="10800000" flipH="1">
            <a:off x="0" y="4332549"/>
            <a:ext cx="590699" cy="6638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87" name="Google Shape;1187;p24"/>
          <p:cNvGrpSpPr/>
          <p:nvPr/>
        </p:nvGrpSpPr>
        <p:grpSpPr bwMode="auto">
          <a:xfrm flipH="1">
            <a:off x="431724" y="4183774"/>
            <a:ext cx="292024" cy="292574"/>
            <a:chOff x="7353049" y="316274"/>
            <a:chExt cx="292024" cy="292574"/>
          </a:xfrm>
        </p:grpSpPr>
        <p:sp>
          <p:nvSpPr>
            <p:cNvPr id="1188" name="Google Shape;1188;p24"/>
            <p:cNvSpPr/>
            <p:nvPr/>
          </p:nvSpPr>
          <p:spPr bwMode="auto">
            <a:xfrm>
              <a:off x="7358074" y="321274"/>
              <a:ext cx="282549" cy="282549"/>
            </a:xfrm>
            <a:custGeom>
              <a:avLst/>
              <a:gdLst/>
              <a:ahLst/>
              <a:cxnLst/>
              <a:rect l="l" t="t" r="r" b="b"/>
              <a:pathLst>
                <a:path w="11302" h="11302" fill="norm" stroke="1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89" name="Google Shape;1189;p24"/>
            <p:cNvSpPr/>
            <p:nvPr/>
          </p:nvSpPr>
          <p:spPr bwMode="auto">
            <a:xfrm>
              <a:off x="7353049" y="316274"/>
              <a:ext cx="292024" cy="292574"/>
            </a:xfrm>
            <a:custGeom>
              <a:avLst/>
              <a:gdLst/>
              <a:ahLst/>
              <a:cxnLst/>
              <a:rect l="l" t="t" r="r" b="b"/>
              <a:pathLst>
                <a:path w="11681" h="11703" fill="norm" stroke="1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90" name="Google Shape;1190;p24"/>
            <p:cNvSpPr/>
            <p:nvPr/>
          </p:nvSpPr>
          <p:spPr bwMode="auto">
            <a:xfrm>
              <a:off x="7419924" y="383124"/>
              <a:ext cx="158274" cy="158299"/>
            </a:xfrm>
            <a:custGeom>
              <a:avLst/>
              <a:gdLst/>
              <a:ahLst/>
              <a:cxnLst/>
              <a:rect l="l" t="t" r="r" b="b"/>
              <a:pathLst>
                <a:path w="6331" h="6332" fill="norm" stroke="1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91" name="Google Shape;1191;p24"/>
            <p:cNvSpPr/>
            <p:nvPr/>
          </p:nvSpPr>
          <p:spPr bwMode="auto">
            <a:xfrm>
              <a:off x="7415474" y="378675"/>
              <a:ext cx="167749" cy="167774"/>
            </a:xfrm>
            <a:custGeom>
              <a:avLst/>
              <a:gdLst/>
              <a:ahLst/>
              <a:cxnLst/>
              <a:rect l="l" t="t" r="r" b="b"/>
              <a:pathLst>
                <a:path w="6710" h="6711" fill="norm" stroke="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 bwMode="auto">
          <a:xfrm>
            <a:off x="1075788" y="4604674"/>
            <a:ext cx="293110" cy="293387"/>
            <a:chOff x="3164038" y="430875"/>
            <a:chExt cx="293110" cy="293387"/>
          </a:xfrm>
        </p:grpSpPr>
        <p:sp>
          <p:nvSpPr>
            <p:cNvPr id="1193" name="Google Shape;1193;p24"/>
            <p:cNvSpPr/>
            <p:nvPr/>
          </p:nvSpPr>
          <p:spPr bwMode="auto">
            <a:xfrm flipH="1">
              <a:off x="3166281" y="433406"/>
              <a:ext cx="288613" cy="288336"/>
            </a:xfrm>
            <a:custGeom>
              <a:avLst/>
              <a:gdLst/>
              <a:ahLst/>
              <a:cxnLst/>
              <a:rect l="l" t="t" r="r" b="b"/>
              <a:pathLst>
                <a:path w="22915" h="22893" fill="norm" stroke="1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94" name="Google Shape;1194;p24"/>
            <p:cNvSpPr/>
            <p:nvPr/>
          </p:nvSpPr>
          <p:spPr bwMode="auto">
            <a:xfrm flipH="1">
              <a:off x="3164038" y="430875"/>
              <a:ext cx="293110" cy="293387"/>
            </a:xfrm>
            <a:custGeom>
              <a:avLst/>
              <a:gdLst/>
              <a:ahLst/>
              <a:cxnLst/>
              <a:rect l="l" t="t" r="r" b="b"/>
              <a:pathLst>
                <a:path w="23272" h="23294" fill="norm" stroke="1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95" name="Google Shape;1195;p24"/>
            <p:cNvSpPr/>
            <p:nvPr/>
          </p:nvSpPr>
          <p:spPr bwMode="auto">
            <a:xfrm flipH="1">
              <a:off x="3202779" y="469908"/>
              <a:ext cx="215625" cy="215336"/>
            </a:xfrm>
            <a:custGeom>
              <a:avLst/>
              <a:gdLst/>
              <a:ahLst/>
              <a:cxnLst/>
              <a:rect l="l" t="t" r="r" b="b"/>
              <a:pathLst>
                <a:path w="17120" h="17097" fill="norm" stroke="1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96" name="Google Shape;1196;p24"/>
            <p:cNvSpPr/>
            <p:nvPr/>
          </p:nvSpPr>
          <p:spPr bwMode="auto">
            <a:xfrm flipH="1">
              <a:off x="3200524" y="467376"/>
              <a:ext cx="220122" cy="220399"/>
            </a:xfrm>
            <a:custGeom>
              <a:avLst/>
              <a:gdLst/>
              <a:ahLst/>
              <a:cxnLst/>
              <a:rect l="l" t="t" r="r" b="b"/>
              <a:pathLst>
                <a:path w="17477" h="17499" fill="norm" stroke="1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97" name="Google Shape;1197;p24"/>
            <p:cNvSpPr/>
            <p:nvPr/>
          </p:nvSpPr>
          <p:spPr bwMode="auto">
            <a:xfrm flipH="1">
              <a:off x="3242640" y="509483"/>
              <a:ext cx="136176" cy="136176"/>
            </a:xfrm>
            <a:custGeom>
              <a:avLst/>
              <a:gdLst/>
              <a:ahLst/>
              <a:cxnLst/>
              <a:rect l="l" t="t" r="r" b="b"/>
              <a:pathLst>
                <a:path w="10812" h="10812" fill="norm" stroke="1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98" name="Google Shape;1198;p24"/>
            <p:cNvSpPr/>
            <p:nvPr/>
          </p:nvSpPr>
          <p:spPr bwMode="auto">
            <a:xfrm flipH="1">
              <a:off x="3240108" y="507241"/>
              <a:ext cx="140950" cy="140673"/>
            </a:xfrm>
            <a:custGeom>
              <a:avLst/>
              <a:gdLst/>
              <a:ahLst/>
              <a:cxnLst/>
              <a:rect l="l" t="t" r="r" b="b"/>
              <a:pathLst>
                <a:path w="11191" h="11169" fill="norm" stroke="1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cxnSp>
        <p:nvCxnSpPr>
          <p:cNvPr id="1199" name="Google Shape;1199;p24"/>
          <p:cNvCxnSpPr>
            <a:cxnSpLocks/>
          </p:cNvCxnSpPr>
          <p:nvPr/>
        </p:nvCxnSpPr>
        <p:spPr bwMode="auto">
          <a:xfrm rot="10800000">
            <a:off x="7196974" y="295099"/>
            <a:ext cx="1157099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0" name="Google Shape;1200;p24"/>
          <p:cNvCxnSpPr>
            <a:cxnSpLocks/>
          </p:cNvCxnSpPr>
          <p:nvPr/>
        </p:nvCxnSpPr>
        <p:spPr bwMode="auto">
          <a:xfrm flipH="1">
            <a:off x="8354074" y="-6624"/>
            <a:ext cx="791399" cy="8363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1" name="Google Shape;1201;p24"/>
          <p:cNvGrpSpPr/>
          <p:nvPr/>
        </p:nvGrpSpPr>
        <p:grpSpPr bwMode="auto">
          <a:xfrm>
            <a:off x="8064274" y="526924"/>
            <a:ext cx="581799" cy="582349"/>
            <a:chOff x="8064274" y="887850"/>
            <a:chExt cx="581799" cy="582349"/>
          </a:xfrm>
        </p:grpSpPr>
        <p:sp>
          <p:nvSpPr>
            <p:cNvPr id="1202" name="Google Shape;1202;p24"/>
            <p:cNvSpPr/>
            <p:nvPr/>
          </p:nvSpPr>
          <p:spPr bwMode="auto">
            <a:xfrm>
              <a:off x="8068749" y="892874"/>
              <a:ext cx="572874" cy="572324"/>
            </a:xfrm>
            <a:custGeom>
              <a:avLst/>
              <a:gdLst/>
              <a:ahLst/>
              <a:cxnLst/>
              <a:rect l="l" t="t" r="r" b="b"/>
              <a:pathLst>
                <a:path w="22915" h="22893" fill="norm" stroke="1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03" name="Google Shape;1203;p24"/>
            <p:cNvSpPr/>
            <p:nvPr/>
          </p:nvSpPr>
          <p:spPr bwMode="auto">
            <a:xfrm>
              <a:off x="8064274" y="887850"/>
              <a:ext cx="581799" cy="582349"/>
            </a:xfrm>
            <a:custGeom>
              <a:avLst/>
              <a:gdLst/>
              <a:ahLst/>
              <a:cxnLst/>
              <a:rect l="l" t="t" r="r" b="b"/>
              <a:pathLst>
                <a:path w="23272" h="23294" fill="norm" stroke="1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04" name="Google Shape;1204;p24"/>
            <p:cNvSpPr/>
            <p:nvPr/>
          </p:nvSpPr>
          <p:spPr bwMode="auto">
            <a:xfrm>
              <a:off x="8141175" y="965324"/>
              <a:ext cx="427999" cy="427424"/>
            </a:xfrm>
            <a:custGeom>
              <a:avLst/>
              <a:gdLst/>
              <a:ahLst/>
              <a:cxnLst/>
              <a:rect l="l" t="t" r="r" b="b"/>
              <a:pathLst>
                <a:path w="17120" h="17097" fill="norm" stroke="1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05" name="Google Shape;1205;p24"/>
            <p:cNvSpPr/>
            <p:nvPr/>
          </p:nvSpPr>
          <p:spPr bwMode="auto">
            <a:xfrm>
              <a:off x="8136724" y="960300"/>
              <a:ext cx="436924" cy="437474"/>
            </a:xfrm>
            <a:custGeom>
              <a:avLst/>
              <a:gdLst/>
              <a:ahLst/>
              <a:cxnLst/>
              <a:rect l="l" t="t" r="r" b="b"/>
              <a:pathLst>
                <a:path w="17477" h="17499" fill="norm" stroke="1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06" name="Google Shape;1206;p24"/>
            <p:cNvSpPr/>
            <p:nvPr/>
          </p:nvSpPr>
          <p:spPr bwMode="auto">
            <a:xfrm>
              <a:off x="8219749" y="1043874"/>
              <a:ext cx="270299" cy="270299"/>
            </a:xfrm>
            <a:custGeom>
              <a:avLst/>
              <a:gdLst/>
              <a:ahLst/>
              <a:cxnLst/>
              <a:rect l="l" t="t" r="r" b="b"/>
              <a:pathLst>
                <a:path w="10812" h="10812" fill="norm" stroke="1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07" name="Google Shape;1207;p24"/>
            <p:cNvSpPr/>
            <p:nvPr/>
          </p:nvSpPr>
          <p:spPr bwMode="auto">
            <a:xfrm>
              <a:off x="8215299" y="1039424"/>
              <a:ext cx="279774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fill="norm" stroke="1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 bwMode="auto">
          <a:xfrm>
            <a:off x="7033874" y="170874"/>
            <a:ext cx="292024" cy="292574"/>
            <a:chOff x="7353049" y="316274"/>
            <a:chExt cx="292024" cy="292574"/>
          </a:xfrm>
        </p:grpSpPr>
        <p:sp>
          <p:nvSpPr>
            <p:cNvPr id="1209" name="Google Shape;1209;p24"/>
            <p:cNvSpPr/>
            <p:nvPr/>
          </p:nvSpPr>
          <p:spPr bwMode="auto">
            <a:xfrm>
              <a:off x="7358074" y="321274"/>
              <a:ext cx="282549" cy="282549"/>
            </a:xfrm>
            <a:custGeom>
              <a:avLst/>
              <a:gdLst/>
              <a:ahLst/>
              <a:cxnLst/>
              <a:rect l="l" t="t" r="r" b="b"/>
              <a:pathLst>
                <a:path w="11302" h="11302" fill="norm" stroke="1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10" name="Google Shape;1210;p24"/>
            <p:cNvSpPr/>
            <p:nvPr/>
          </p:nvSpPr>
          <p:spPr bwMode="auto">
            <a:xfrm>
              <a:off x="7353049" y="316274"/>
              <a:ext cx="292024" cy="292574"/>
            </a:xfrm>
            <a:custGeom>
              <a:avLst/>
              <a:gdLst/>
              <a:ahLst/>
              <a:cxnLst/>
              <a:rect l="l" t="t" r="r" b="b"/>
              <a:pathLst>
                <a:path w="11681" h="11703" fill="norm" stroke="1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11" name="Google Shape;1211;p24"/>
            <p:cNvSpPr/>
            <p:nvPr/>
          </p:nvSpPr>
          <p:spPr bwMode="auto">
            <a:xfrm>
              <a:off x="7419924" y="383124"/>
              <a:ext cx="158274" cy="158299"/>
            </a:xfrm>
            <a:custGeom>
              <a:avLst/>
              <a:gdLst/>
              <a:ahLst/>
              <a:cxnLst/>
              <a:rect l="l" t="t" r="r" b="b"/>
              <a:pathLst>
                <a:path w="6331" h="6332" fill="norm" stroke="1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12" name="Google Shape;1212;p24"/>
            <p:cNvSpPr/>
            <p:nvPr/>
          </p:nvSpPr>
          <p:spPr bwMode="auto">
            <a:xfrm>
              <a:off x="7415474" y="378675"/>
              <a:ext cx="167749" cy="167774"/>
            </a:xfrm>
            <a:custGeom>
              <a:avLst/>
              <a:gdLst/>
              <a:ahLst/>
              <a:cxnLst/>
              <a:rect l="l" t="t" r="r" b="b"/>
              <a:pathLst>
                <a:path w="6710" h="6711" fill="norm" stroke="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 bwMode="auto">
          <a:xfrm>
            <a:off x="8757949" y="229649"/>
            <a:ext cx="174999" cy="174999"/>
            <a:chOff x="8792299" y="321274"/>
            <a:chExt cx="174999" cy="174999"/>
          </a:xfrm>
        </p:grpSpPr>
        <p:sp>
          <p:nvSpPr>
            <p:cNvPr id="1214" name="Google Shape;1214;p24"/>
            <p:cNvSpPr/>
            <p:nvPr/>
          </p:nvSpPr>
          <p:spPr bwMode="auto">
            <a:xfrm>
              <a:off x="8796749" y="326299"/>
              <a:ext cx="166099" cy="165524"/>
            </a:xfrm>
            <a:custGeom>
              <a:avLst/>
              <a:gdLst/>
              <a:ahLst/>
              <a:cxnLst/>
              <a:rect l="l" t="t" r="r" b="b"/>
              <a:pathLst>
                <a:path w="6644" h="6621" fill="norm" stroke="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15" name="Google Shape;1215;p24"/>
            <p:cNvSpPr/>
            <p:nvPr/>
          </p:nvSpPr>
          <p:spPr bwMode="auto">
            <a:xfrm>
              <a:off x="8792299" y="321274"/>
              <a:ext cx="174999" cy="174999"/>
            </a:xfrm>
            <a:custGeom>
              <a:avLst/>
              <a:gdLst/>
              <a:ahLst/>
              <a:cxnLst/>
              <a:rect l="l" t="t" r="r" b="b"/>
              <a:pathLst>
                <a:path w="7000" h="7000" fill="norm" stroke="1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16" name="Google Shape;1216;p24"/>
            <p:cNvSpPr/>
            <p:nvPr/>
          </p:nvSpPr>
          <p:spPr bwMode="auto">
            <a:xfrm>
              <a:off x="8833524" y="362524"/>
              <a:ext cx="92549" cy="93074"/>
            </a:xfrm>
            <a:custGeom>
              <a:avLst/>
              <a:gdLst/>
              <a:ahLst/>
              <a:cxnLst/>
              <a:rect l="l" t="t" r="r" b="b"/>
              <a:pathLst>
                <a:path w="3702" h="3723" fill="norm" stroke="1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17" name="Google Shape;1217;p24"/>
            <p:cNvSpPr/>
            <p:nvPr/>
          </p:nvSpPr>
          <p:spPr bwMode="auto">
            <a:xfrm>
              <a:off x="8828524" y="358049"/>
              <a:ext cx="102549" cy="101999"/>
            </a:xfrm>
            <a:custGeom>
              <a:avLst/>
              <a:gdLst/>
              <a:ahLst/>
              <a:cxnLst/>
              <a:rect l="l" t="t" r="r" b="b"/>
              <a:pathLst>
                <a:path w="4102" h="4080" fill="norm" stroke="1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 bwMode="auto">
          <a:xfrm>
            <a:off x="8490049" y="170874"/>
            <a:ext cx="175012" cy="27000"/>
            <a:chOff x="5662374" y="212374"/>
            <a:chExt cx="175012" cy="27000"/>
          </a:xfrm>
        </p:grpSpPr>
        <p:sp>
          <p:nvSpPr>
            <p:cNvPr id="1219" name="Google Shape;1219;p24"/>
            <p:cNvSpPr/>
            <p:nvPr/>
          </p:nvSpPr>
          <p:spPr bwMode="auto">
            <a:xfrm>
              <a:off x="5662374" y="212374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20" name="Google Shape;1220;p24"/>
            <p:cNvSpPr/>
            <p:nvPr/>
          </p:nvSpPr>
          <p:spPr bwMode="auto">
            <a:xfrm>
              <a:off x="5736380" y="212374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21" name="Google Shape;1221;p24"/>
            <p:cNvSpPr/>
            <p:nvPr/>
          </p:nvSpPr>
          <p:spPr bwMode="auto">
            <a:xfrm>
              <a:off x="5810387" y="212374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 bwMode="auto">
          <a:xfrm>
            <a:off x="7916349" y="1124599"/>
            <a:ext cx="175012" cy="27000"/>
            <a:chOff x="5662374" y="212374"/>
            <a:chExt cx="175012" cy="27000"/>
          </a:xfrm>
        </p:grpSpPr>
        <p:sp>
          <p:nvSpPr>
            <p:cNvPr id="1223" name="Google Shape;1223;p24"/>
            <p:cNvSpPr/>
            <p:nvPr/>
          </p:nvSpPr>
          <p:spPr bwMode="auto">
            <a:xfrm>
              <a:off x="5662374" y="212374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24" name="Google Shape;1224;p24"/>
            <p:cNvSpPr/>
            <p:nvPr/>
          </p:nvSpPr>
          <p:spPr bwMode="auto">
            <a:xfrm>
              <a:off x="5736380" y="212374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25" name="Google Shape;1225;p24"/>
            <p:cNvSpPr/>
            <p:nvPr/>
          </p:nvSpPr>
          <p:spPr bwMode="auto">
            <a:xfrm>
              <a:off x="5810387" y="212374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 3" preserve="0" showMasterPhAnim="0" userDrawn="1">
  <p:cSld name="CUSTOM_16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27" name="Google Shape;1227;p25"/>
          <p:cNvSpPr txBox="1"/>
          <p:nvPr>
            <p:ph type="title"/>
          </p:nvPr>
        </p:nvSpPr>
        <p:spPr bwMode="auto">
          <a:xfrm>
            <a:off x="896099" y="1984449"/>
            <a:ext cx="3457199" cy="12920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cxnSp>
        <p:nvCxnSpPr>
          <p:cNvPr id="1228" name="Google Shape;1228;p25"/>
          <p:cNvCxnSpPr>
            <a:cxnSpLocks/>
          </p:cNvCxnSpPr>
          <p:nvPr/>
        </p:nvCxnSpPr>
        <p:spPr bwMode="auto">
          <a:xfrm>
            <a:off x="1645924" y="523125"/>
            <a:ext cx="1672499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9" name="Google Shape;1229;p25"/>
          <p:cNvCxnSpPr>
            <a:cxnSpLocks/>
          </p:cNvCxnSpPr>
          <p:nvPr/>
        </p:nvCxnSpPr>
        <p:spPr bwMode="auto">
          <a:xfrm rot="10800000" flipH="1">
            <a:off x="803049" y="529674"/>
            <a:ext cx="829499" cy="7433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0" name="Google Shape;1230;p25"/>
          <p:cNvCxnSpPr>
            <a:cxnSpLocks/>
          </p:cNvCxnSpPr>
          <p:nvPr/>
        </p:nvCxnSpPr>
        <p:spPr bwMode="auto">
          <a:xfrm>
            <a:off x="0" y="65199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31" name="Google Shape;1231;p25"/>
          <p:cNvGrpSpPr/>
          <p:nvPr/>
        </p:nvGrpSpPr>
        <p:grpSpPr bwMode="auto">
          <a:xfrm flipH="1">
            <a:off x="499399" y="959674"/>
            <a:ext cx="581799" cy="582349"/>
            <a:chOff x="8064274" y="887850"/>
            <a:chExt cx="581799" cy="582349"/>
          </a:xfrm>
        </p:grpSpPr>
        <p:sp>
          <p:nvSpPr>
            <p:cNvPr id="1232" name="Google Shape;1232;p25"/>
            <p:cNvSpPr/>
            <p:nvPr/>
          </p:nvSpPr>
          <p:spPr bwMode="auto">
            <a:xfrm>
              <a:off x="8068749" y="892874"/>
              <a:ext cx="572874" cy="572324"/>
            </a:xfrm>
            <a:custGeom>
              <a:avLst/>
              <a:gdLst/>
              <a:ahLst/>
              <a:cxnLst/>
              <a:rect l="l" t="t" r="r" b="b"/>
              <a:pathLst>
                <a:path w="22915" h="22893" fill="norm" stroke="1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33" name="Google Shape;1233;p25"/>
            <p:cNvSpPr/>
            <p:nvPr/>
          </p:nvSpPr>
          <p:spPr bwMode="auto">
            <a:xfrm>
              <a:off x="8064274" y="887850"/>
              <a:ext cx="581799" cy="582349"/>
            </a:xfrm>
            <a:custGeom>
              <a:avLst/>
              <a:gdLst/>
              <a:ahLst/>
              <a:cxnLst/>
              <a:rect l="l" t="t" r="r" b="b"/>
              <a:pathLst>
                <a:path w="23272" h="23294" fill="norm" stroke="1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34" name="Google Shape;1234;p25"/>
            <p:cNvSpPr/>
            <p:nvPr/>
          </p:nvSpPr>
          <p:spPr bwMode="auto">
            <a:xfrm>
              <a:off x="8141175" y="965324"/>
              <a:ext cx="427999" cy="427424"/>
            </a:xfrm>
            <a:custGeom>
              <a:avLst/>
              <a:gdLst/>
              <a:ahLst/>
              <a:cxnLst/>
              <a:rect l="l" t="t" r="r" b="b"/>
              <a:pathLst>
                <a:path w="17120" h="17097" fill="norm" stroke="1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35" name="Google Shape;1235;p25"/>
            <p:cNvSpPr/>
            <p:nvPr/>
          </p:nvSpPr>
          <p:spPr bwMode="auto">
            <a:xfrm>
              <a:off x="8136724" y="960300"/>
              <a:ext cx="436924" cy="437474"/>
            </a:xfrm>
            <a:custGeom>
              <a:avLst/>
              <a:gdLst/>
              <a:ahLst/>
              <a:cxnLst/>
              <a:rect l="l" t="t" r="r" b="b"/>
              <a:pathLst>
                <a:path w="17477" h="17499" fill="norm" stroke="1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36" name="Google Shape;1236;p25"/>
            <p:cNvSpPr/>
            <p:nvPr/>
          </p:nvSpPr>
          <p:spPr bwMode="auto">
            <a:xfrm>
              <a:off x="8219749" y="1043874"/>
              <a:ext cx="270299" cy="270299"/>
            </a:xfrm>
            <a:custGeom>
              <a:avLst/>
              <a:gdLst/>
              <a:ahLst/>
              <a:cxnLst/>
              <a:rect l="l" t="t" r="r" b="b"/>
              <a:pathLst>
                <a:path w="10812" h="10812" fill="norm" stroke="1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37" name="Google Shape;1237;p25"/>
            <p:cNvSpPr/>
            <p:nvPr/>
          </p:nvSpPr>
          <p:spPr bwMode="auto">
            <a:xfrm>
              <a:off x="8215299" y="1039424"/>
              <a:ext cx="279774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fill="norm" stroke="1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238" name="Google Shape;1238;p25"/>
          <p:cNvGrpSpPr/>
          <p:nvPr/>
        </p:nvGrpSpPr>
        <p:grpSpPr bwMode="auto">
          <a:xfrm flipH="1">
            <a:off x="1500399" y="388099"/>
            <a:ext cx="292024" cy="292574"/>
            <a:chOff x="7353049" y="316274"/>
            <a:chExt cx="292024" cy="292574"/>
          </a:xfrm>
        </p:grpSpPr>
        <p:sp>
          <p:nvSpPr>
            <p:cNvPr id="1239" name="Google Shape;1239;p25"/>
            <p:cNvSpPr/>
            <p:nvPr/>
          </p:nvSpPr>
          <p:spPr bwMode="auto">
            <a:xfrm>
              <a:off x="7358074" y="321274"/>
              <a:ext cx="282549" cy="282549"/>
            </a:xfrm>
            <a:custGeom>
              <a:avLst/>
              <a:gdLst/>
              <a:ahLst/>
              <a:cxnLst/>
              <a:rect l="l" t="t" r="r" b="b"/>
              <a:pathLst>
                <a:path w="11302" h="11302" fill="norm" stroke="1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40" name="Google Shape;1240;p25"/>
            <p:cNvSpPr/>
            <p:nvPr/>
          </p:nvSpPr>
          <p:spPr bwMode="auto">
            <a:xfrm>
              <a:off x="7353049" y="316274"/>
              <a:ext cx="292024" cy="292574"/>
            </a:xfrm>
            <a:custGeom>
              <a:avLst/>
              <a:gdLst/>
              <a:ahLst/>
              <a:cxnLst/>
              <a:rect l="l" t="t" r="r" b="b"/>
              <a:pathLst>
                <a:path w="11681" h="11703" fill="norm" stroke="1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41" name="Google Shape;1241;p25"/>
            <p:cNvSpPr/>
            <p:nvPr/>
          </p:nvSpPr>
          <p:spPr bwMode="auto">
            <a:xfrm>
              <a:off x="7419924" y="383124"/>
              <a:ext cx="158274" cy="158299"/>
            </a:xfrm>
            <a:custGeom>
              <a:avLst/>
              <a:gdLst/>
              <a:ahLst/>
              <a:cxnLst/>
              <a:rect l="l" t="t" r="r" b="b"/>
              <a:pathLst>
                <a:path w="6331" h="6332" fill="norm" stroke="1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42" name="Google Shape;1242;p25"/>
            <p:cNvSpPr/>
            <p:nvPr/>
          </p:nvSpPr>
          <p:spPr bwMode="auto">
            <a:xfrm>
              <a:off x="7415474" y="378675"/>
              <a:ext cx="167749" cy="167774"/>
            </a:xfrm>
            <a:custGeom>
              <a:avLst/>
              <a:gdLst/>
              <a:ahLst/>
              <a:cxnLst/>
              <a:rect l="l" t="t" r="r" b="b"/>
              <a:pathLst>
                <a:path w="6710" h="6711" fill="norm" stroke="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243" name="Google Shape;1243;p25"/>
          <p:cNvSpPr/>
          <p:nvPr/>
        </p:nvSpPr>
        <p:spPr bwMode="auto">
          <a:xfrm flipH="1">
            <a:off x="3166281" y="497631"/>
            <a:ext cx="288613" cy="288336"/>
          </a:xfrm>
          <a:custGeom>
            <a:avLst/>
            <a:gdLst/>
            <a:ahLst/>
            <a:cxnLst/>
            <a:rect l="l" t="t" r="r" b="b"/>
            <a:pathLst>
              <a:path w="22915" h="22893" fill="norm" stroke="1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44" name="Google Shape;1244;p25"/>
          <p:cNvSpPr/>
          <p:nvPr/>
        </p:nvSpPr>
        <p:spPr bwMode="auto">
          <a:xfrm flipH="1">
            <a:off x="3164038" y="495099"/>
            <a:ext cx="293110" cy="293387"/>
          </a:xfrm>
          <a:custGeom>
            <a:avLst/>
            <a:gdLst/>
            <a:ahLst/>
            <a:cxnLst/>
            <a:rect l="l" t="t" r="r" b="b"/>
            <a:pathLst>
              <a:path w="23272" h="23294" fill="norm" stroke="1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45" name="Google Shape;1245;p25"/>
          <p:cNvSpPr/>
          <p:nvPr/>
        </p:nvSpPr>
        <p:spPr bwMode="auto">
          <a:xfrm flipH="1">
            <a:off x="3202779" y="534133"/>
            <a:ext cx="215625" cy="215336"/>
          </a:xfrm>
          <a:custGeom>
            <a:avLst/>
            <a:gdLst/>
            <a:ahLst/>
            <a:cxnLst/>
            <a:rect l="l" t="t" r="r" b="b"/>
            <a:pathLst>
              <a:path w="17120" h="17097" fill="norm" stroke="1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46" name="Google Shape;1246;p25"/>
          <p:cNvSpPr/>
          <p:nvPr/>
        </p:nvSpPr>
        <p:spPr bwMode="auto">
          <a:xfrm flipH="1">
            <a:off x="3200524" y="531601"/>
            <a:ext cx="220122" cy="220399"/>
          </a:xfrm>
          <a:custGeom>
            <a:avLst/>
            <a:gdLst/>
            <a:ahLst/>
            <a:cxnLst/>
            <a:rect l="l" t="t" r="r" b="b"/>
            <a:pathLst>
              <a:path w="17477" h="17499" fill="norm" stroke="1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47" name="Google Shape;1247;p25"/>
          <p:cNvSpPr/>
          <p:nvPr/>
        </p:nvSpPr>
        <p:spPr bwMode="auto">
          <a:xfrm flipH="1">
            <a:off x="3242640" y="573708"/>
            <a:ext cx="136176" cy="136176"/>
          </a:xfrm>
          <a:custGeom>
            <a:avLst/>
            <a:gdLst/>
            <a:ahLst/>
            <a:cxnLst/>
            <a:rect l="l" t="t" r="r" b="b"/>
            <a:pathLst>
              <a:path w="10812" h="10812" fill="norm" stroke="1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48" name="Google Shape;1248;p25"/>
          <p:cNvSpPr/>
          <p:nvPr/>
        </p:nvSpPr>
        <p:spPr bwMode="auto">
          <a:xfrm flipH="1">
            <a:off x="3240108" y="571466"/>
            <a:ext cx="140950" cy="140673"/>
          </a:xfrm>
          <a:custGeom>
            <a:avLst/>
            <a:gdLst/>
            <a:ahLst/>
            <a:cxnLst/>
            <a:rect l="l" t="t" r="r" b="b"/>
            <a:pathLst>
              <a:path w="11191" h="11169" fill="norm" stroke="1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1249" name="Google Shape;1249;p25"/>
          <p:cNvGrpSpPr/>
          <p:nvPr/>
        </p:nvGrpSpPr>
        <p:grpSpPr bwMode="auto">
          <a:xfrm flipH="1">
            <a:off x="3527111" y="361099"/>
            <a:ext cx="175012" cy="27000"/>
            <a:chOff x="5662374" y="212374"/>
            <a:chExt cx="175012" cy="27000"/>
          </a:xfrm>
        </p:grpSpPr>
        <p:sp>
          <p:nvSpPr>
            <p:cNvPr id="1250" name="Google Shape;1250;p25"/>
            <p:cNvSpPr/>
            <p:nvPr/>
          </p:nvSpPr>
          <p:spPr bwMode="auto">
            <a:xfrm>
              <a:off x="5662374" y="212374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51" name="Google Shape;1251;p25"/>
            <p:cNvSpPr/>
            <p:nvPr/>
          </p:nvSpPr>
          <p:spPr bwMode="auto">
            <a:xfrm>
              <a:off x="5736380" y="212374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52" name="Google Shape;1252;p25"/>
            <p:cNvSpPr/>
            <p:nvPr/>
          </p:nvSpPr>
          <p:spPr bwMode="auto">
            <a:xfrm>
              <a:off x="5810387" y="212374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253" name="Google Shape;1253;p25"/>
          <p:cNvGrpSpPr/>
          <p:nvPr/>
        </p:nvGrpSpPr>
        <p:grpSpPr bwMode="auto">
          <a:xfrm flipH="1">
            <a:off x="480411" y="242699"/>
            <a:ext cx="175012" cy="27000"/>
            <a:chOff x="5662374" y="212374"/>
            <a:chExt cx="175012" cy="27000"/>
          </a:xfrm>
        </p:grpSpPr>
        <p:sp>
          <p:nvSpPr>
            <p:cNvPr id="1254" name="Google Shape;1254;p25"/>
            <p:cNvSpPr/>
            <p:nvPr/>
          </p:nvSpPr>
          <p:spPr bwMode="auto">
            <a:xfrm>
              <a:off x="5662374" y="212374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55" name="Google Shape;1255;p25"/>
            <p:cNvSpPr/>
            <p:nvPr/>
          </p:nvSpPr>
          <p:spPr bwMode="auto">
            <a:xfrm>
              <a:off x="5736380" y="212374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56" name="Google Shape;1256;p25"/>
            <p:cNvSpPr/>
            <p:nvPr/>
          </p:nvSpPr>
          <p:spPr bwMode="auto">
            <a:xfrm>
              <a:off x="5810387" y="212374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257" name="Google Shape;1257;p25"/>
          <p:cNvGrpSpPr/>
          <p:nvPr/>
        </p:nvGrpSpPr>
        <p:grpSpPr bwMode="auto">
          <a:xfrm flipH="1">
            <a:off x="901711" y="1653624"/>
            <a:ext cx="175012" cy="27000"/>
            <a:chOff x="5662374" y="212374"/>
            <a:chExt cx="175012" cy="27000"/>
          </a:xfrm>
        </p:grpSpPr>
        <p:sp>
          <p:nvSpPr>
            <p:cNvPr id="1258" name="Google Shape;1258;p25"/>
            <p:cNvSpPr/>
            <p:nvPr/>
          </p:nvSpPr>
          <p:spPr bwMode="auto">
            <a:xfrm>
              <a:off x="5662374" y="212374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59" name="Google Shape;1259;p25"/>
            <p:cNvSpPr/>
            <p:nvPr/>
          </p:nvSpPr>
          <p:spPr bwMode="auto">
            <a:xfrm>
              <a:off x="5736380" y="212374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60" name="Google Shape;1260;p25"/>
            <p:cNvSpPr/>
            <p:nvPr/>
          </p:nvSpPr>
          <p:spPr bwMode="auto">
            <a:xfrm>
              <a:off x="5810387" y="212374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cxnSp>
        <p:nvCxnSpPr>
          <p:cNvPr id="1261" name="Google Shape;1261;p25"/>
          <p:cNvCxnSpPr>
            <a:cxnSpLocks/>
          </p:cNvCxnSpPr>
          <p:nvPr/>
        </p:nvCxnSpPr>
        <p:spPr bwMode="auto">
          <a:xfrm>
            <a:off x="791399" y="4212399"/>
            <a:ext cx="1157099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2" name="Google Shape;1262;p25"/>
          <p:cNvCxnSpPr>
            <a:cxnSpLocks/>
          </p:cNvCxnSpPr>
          <p:nvPr/>
        </p:nvCxnSpPr>
        <p:spPr bwMode="auto">
          <a:xfrm rot="10800000" flipH="1">
            <a:off x="0" y="4220424"/>
            <a:ext cx="791399" cy="8363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63" name="Google Shape;1263;p25"/>
          <p:cNvGrpSpPr/>
          <p:nvPr/>
        </p:nvGrpSpPr>
        <p:grpSpPr bwMode="auto">
          <a:xfrm rot="10800000">
            <a:off x="499399" y="3940924"/>
            <a:ext cx="581799" cy="582349"/>
            <a:chOff x="8064274" y="887850"/>
            <a:chExt cx="581799" cy="582349"/>
          </a:xfrm>
        </p:grpSpPr>
        <p:sp>
          <p:nvSpPr>
            <p:cNvPr id="1264" name="Google Shape;1264;p25"/>
            <p:cNvSpPr/>
            <p:nvPr/>
          </p:nvSpPr>
          <p:spPr bwMode="auto">
            <a:xfrm>
              <a:off x="8068749" y="892874"/>
              <a:ext cx="572874" cy="572324"/>
            </a:xfrm>
            <a:custGeom>
              <a:avLst/>
              <a:gdLst/>
              <a:ahLst/>
              <a:cxnLst/>
              <a:rect l="l" t="t" r="r" b="b"/>
              <a:pathLst>
                <a:path w="22915" h="22893" fill="norm" stroke="1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65" name="Google Shape;1265;p25"/>
            <p:cNvSpPr/>
            <p:nvPr/>
          </p:nvSpPr>
          <p:spPr bwMode="auto">
            <a:xfrm>
              <a:off x="8064274" y="887850"/>
              <a:ext cx="581799" cy="582349"/>
            </a:xfrm>
            <a:custGeom>
              <a:avLst/>
              <a:gdLst/>
              <a:ahLst/>
              <a:cxnLst/>
              <a:rect l="l" t="t" r="r" b="b"/>
              <a:pathLst>
                <a:path w="23272" h="23294" fill="norm" stroke="1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66" name="Google Shape;1266;p25"/>
            <p:cNvSpPr/>
            <p:nvPr/>
          </p:nvSpPr>
          <p:spPr bwMode="auto">
            <a:xfrm>
              <a:off x="8141175" y="965324"/>
              <a:ext cx="427999" cy="427424"/>
            </a:xfrm>
            <a:custGeom>
              <a:avLst/>
              <a:gdLst/>
              <a:ahLst/>
              <a:cxnLst/>
              <a:rect l="l" t="t" r="r" b="b"/>
              <a:pathLst>
                <a:path w="17120" h="17097" fill="norm" stroke="1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67" name="Google Shape;1267;p25"/>
            <p:cNvSpPr/>
            <p:nvPr/>
          </p:nvSpPr>
          <p:spPr bwMode="auto">
            <a:xfrm>
              <a:off x="8136724" y="960300"/>
              <a:ext cx="436924" cy="437474"/>
            </a:xfrm>
            <a:custGeom>
              <a:avLst/>
              <a:gdLst/>
              <a:ahLst/>
              <a:cxnLst/>
              <a:rect l="l" t="t" r="r" b="b"/>
              <a:pathLst>
                <a:path w="17477" h="17499" fill="norm" stroke="1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68" name="Google Shape;1268;p25"/>
            <p:cNvSpPr/>
            <p:nvPr/>
          </p:nvSpPr>
          <p:spPr bwMode="auto">
            <a:xfrm>
              <a:off x="8219749" y="1043874"/>
              <a:ext cx="270299" cy="270299"/>
            </a:xfrm>
            <a:custGeom>
              <a:avLst/>
              <a:gdLst/>
              <a:ahLst/>
              <a:cxnLst/>
              <a:rect l="l" t="t" r="r" b="b"/>
              <a:pathLst>
                <a:path w="10812" h="10812" fill="norm" stroke="1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69" name="Google Shape;1269;p25"/>
            <p:cNvSpPr/>
            <p:nvPr/>
          </p:nvSpPr>
          <p:spPr bwMode="auto">
            <a:xfrm>
              <a:off x="8215299" y="1039424"/>
              <a:ext cx="279774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fill="norm" stroke="1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270" name="Google Shape;1270;p25"/>
          <p:cNvGrpSpPr/>
          <p:nvPr/>
        </p:nvGrpSpPr>
        <p:grpSpPr bwMode="auto">
          <a:xfrm rot="10800000">
            <a:off x="1819575" y="4586749"/>
            <a:ext cx="292024" cy="292574"/>
            <a:chOff x="7353049" y="316274"/>
            <a:chExt cx="292024" cy="292574"/>
          </a:xfrm>
        </p:grpSpPr>
        <p:sp>
          <p:nvSpPr>
            <p:cNvPr id="1271" name="Google Shape;1271;p25"/>
            <p:cNvSpPr/>
            <p:nvPr/>
          </p:nvSpPr>
          <p:spPr bwMode="auto">
            <a:xfrm>
              <a:off x="7358074" y="321274"/>
              <a:ext cx="282549" cy="282549"/>
            </a:xfrm>
            <a:custGeom>
              <a:avLst/>
              <a:gdLst/>
              <a:ahLst/>
              <a:cxnLst/>
              <a:rect l="l" t="t" r="r" b="b"/>
              <a:pathLst>
                <a:path w="11302" h="11302" fill="norm" stroke="1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72" name="Google Shape;1272;p25"/>
            <p:cNvSpPr/>
            <p:nvPr/>
          </p:nvSpPr>
          <p:spPr bwMode="auto">
            <a:xfrm>
              <a:off x="7353049" y="316274"/>
              <a:ext cx="292024" cy="292574"/>
            </a:xfrm>
            <a:custGeom>
              <a:avLst/>
              <a:gdLst/>
              <a:ahLst/>
              <a:cxnLst/>
              <a:rect l="l" t="t" r="r" b="b"/>
              <a:pathLst>
                <a:path w="11681" h="11703" fill="norm" stroke="1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73" name="Google Shape;1273;p25"/>
            <p:cNvSpPr/>
            <p:nvPr/>
          </p:nvSpPr>
          <p:spPr bwMode="auto">
            <a:xfrm>
              <a:off x="7419924" y="383124"/>
              <a:ext cx="158274" cy="158299"/>
            </a:xfrm>
            <a:custGeom>
              <a:avLst/>
              <a:gdLst/>
              <a:ahLst/>
              <a:cxnLst/>
              <a:rect l="l" t="t" r="r" b="b"/>
              <a:pathLst>
                <a:path w="6331" h="6332" fill="norm" stroke="1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74" name="Google Shape;1274;p25"/>
            <p:cNvSpPr/>
            <p:nvPr/>
          </p:nvSpPr>
          <p:spPr bwMode="auto">
            <a:xfrm>
              <a:off x="7415474" y="378675"/>
              <a:ext cx="167749" cy="167774"/>
            </a:xfrm>
            <a:custGeom>
              <a:avLst/>
              <a:gdLst/>
              <a:ahLst/>
              <a:cxnLst/>
              <a:rect l="l" t="t" r="r" b="b"/>
              <a:pathLst>
                <a:path w="6710" h="6711" fill="norm" stroke="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275" name="Google Shape;1275;p25"/>
          <p:cNvGrpSpPr/>
          <p:nvPr/>
        </p:nvGrpSpPr>
        <p:grpSpPr bwMode="auto">
          <a:xfrm rot="10800000">
            <a:off x="212524" y="4645549"/>
            <a:ext cx="174999" cy="174999"/>
            <a:chOff x="8792299" y="321274"/>
            <a:chExt cx="174999" cy="174999"/>
          </a:xfrm>
        </p:grpSpPr>
        <p:sp>
          <p:nvSpPr>
            <p:cNvPr id="1276" name="Google Shape;1276;p25"/>
            <p:cNvSpPr/>
            <p:nvPr/>
          </p:nvSpPr>
          <p:spPr bwMode="auto">
            <a:xfrm>
              <a:off x="8796749" y="326299"/>
              <a:ext cx="166099" cy="165524"/>
            </a:xfrm>
            <a:custGeom>
              <a:avLst/>
              <a:gdLst/>
              <a:ahLst/>
              <a:cxnLst/>
              <a:rect l="l" t="t" r="r" b="b"/>
              <a:pathLst>
                <a:path w="6644" h="6621" fill="norm" stroke="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77" name="Google Shape;1277;p25"/>
            <p:cNvSpPr/>
            <p:nvPr/>
          </p:nvSpPr>
          <p:spPr bwMode="auto">
            <a:xfrm>
              <a:off x="8792299" y="321274"/>
              <a:ext cx="174999" cy="174999"/>
            </a:xfrm>
            <a:custGeom>
              <a:avLst/>
              <a:gdLst/>
              <a:ahLst/>
              <a:cxnLst/>
              <a:rect l="l" t="t" r="r" b="b"/>
              <a:pathLst>
                <a:path w="7000" h="7000" fill="norm" stroke="1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78" name="Google Shape;1278;p25"/>
            <p:cNvSpPr/>
            <p:nvPr/>
          </p:nvSpPr>
          <p:spPr bwMode="auto">
            <a:xfrm>
              <a:off x="8833524" y="362524"/>
              <a:ext cx="92549" cy="93074"/>
            </a:xfrm>
            <a:custGeom>
              <a:avLst/>
              <a:gdLst/>
              <a:ahLst/>
              <a:cxnLst/>
              <a:rect l="l" t="t" r="r" b="b"/>
              <a:pathLst>
                <a:path w="3702" h="3723" fill="norm" stroke="1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79" name="Google Shape;1279;p25"/>
            <p:cNvSpPr/>
            <p:nvPr/>
          </p:nvSpPr>
          <p:spPr bwMode="auto">
            <a:xfrm>
              <a:off x="8828524" y="358049"/>
              <a:ext cx="102549" cy="101999"/>
            </a:xfrm>
            <a:custGeom>
              <a:avLst/>
              <a:gdLst/>
              <a:ahLst/>
              <a:cxnLst/>
              <a:rect l="l" t="t" r="r" b="b"/>
              <a:pathLst>
                <a:path w="4102" h="4080" fill="norm" stroke="1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280" name="Google Shape;1280;p25"/>
          <p:cNvGrpSpPr/>
          <p:nvPr/>
        </p:nvGrpSpPr>
        <p:grpSpPr bwMode="auto">
          <a:xfrm rot="10800000">
            <a:off x="480411" y="4852324"/>
            <a:ext cx="175012" cy="27000"/>
            <a:chOff x="5662374" y="212374"/>
            <a:chExt cx="175012" cy="27000"/>
          </a:xfrm>
        </p:grpSpPr>
        <p:sp>
          <p:nvSpPr>
            <p:cNvPr id="1281" name="Google Shape;1281;p25"/>
            <p:cNvSpPr/>
            <p:nvPr/>
          </p:nvSpPr>
          <p:spPr bwMode="auto">
            <a:xfrm>
              <a:off x="5662374" y="212374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82" name="Google Shape;1282;p25"/>
            <p:cNvSpPr/>
            <p:nvPr/>
          </p:nvSpPr>
          <p:spPr bwMode="auto">
            <a:xfrm>
              <a:off x="5736380" y="212374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83" name="Google Shape;1283;p25"/>
            <p:cNvSpPr/>
            <p:nvPr/>
          </p:nvSpPr>
          <p:spPr bwMode="auto">
            <a:xfrm>
              <a:off x="5810387" y="212374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284" name="Google Shape;1284;p25"/>
          <p:cNvGrpSpPr/>
          <p:nvPr/>
        </p:nvGrpSpPr>
        <p:grpSpPr bwMode="auto">
          <a:xfrm rot="10800000">
            <a:off x="1054111" y="3898599"/>
            <a:ext cx="175012" cy="27000"/>
            <a:chOff x="5662374" y="212374"/>
            <a:chExt cx="175012" cy="27000"/>
          </a:xfrm>
        </p:grpSpPr>
        <p:sp>
          <p:nvSpPr>
            <p:cNvPr id="1285" name="Google Shape;1285;p25"/>
            <p:cNvSpPr/>
            <p:nvPr/>
          </p:nvSpPr>
          <p:spPr bwMode="auto">
            <a:xfrm>
              <a:off x="5662374" y="212374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86" name="Google Shape;1286;p25"/>
            <p:cNvSpPr/>
            <p:nvPr/>
          </p:nvSpPr>
          <p:spPr bwMode="auto">
            <a:xfrm>
              <a:off x="5736380" y="212374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87" name="Google Shape;1287;p25"/>
            <p:cNvSpPr/>
            <p:nvPr/>
          </p:nvSpPr>
          <p:spPr bwMode="auto">
            <a:xfrm>
              <a:off x="5810387" y="212374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 4" preserve="0" showMasterPhAnim="0" userDrawn="1">
  <p:cSld name="CUSTOM_17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/>
          <p:nvPr>
            <p:ph type="title"/>
          </p:nvPr>
        </p:nvSpPr>
        <p:spPr bwMode="auto">
          <a:xfrm>
            <a:off x="723749" y="526924"/>
            <a:ext cx="7696499" cy="572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cxnSp>
        <p:nvCxnSpPr>
          <p:cNvPr id="1290" name="Google Shape;1290;p26"/>
          <p:cNvCxnSpPr>
            <a:cxnSpLocks/>
          </p:cNvCxnSpPr>
          <p:nvPr/>
        </p:nvCxnSpPr>
        <p:spPr bwMode="auto">
          <a:xfrm rot="10800000">
            <a:off x="8109000" y="501274"/>
            <a:ext cx="737699" cy="7376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1" name="Google Shape;1291;p26"/>
          <p:cNvCxnSpPr>
            <a:cxnSpLocks/>
          </p:cNvCxnSpPr>
          <p:nvPr/>
        </p:nvCxnSpPr>
        <p:spPr bwMode="auto">
          <a:xfrm>
            <a:off x="582474" y="282187"/>
            <a:ext cx="1212899" cy="4226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2" name="Google Shape;1292;p26"/>
          <p:cNvCxnSpPr>
            <a:cxnSpLocks/>
          </p:cNvCxnSpPr>
          <p:nvPr/>
        </p:nvCxnSpPr>
        <p:spPr bwMode="auto">
          <a:xfrm rot="10800000" flipH="1">
            <a:off x="0" y="274187"/>
            <a:ext cx="582599" cy="65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93" name="Google Shape;1293;p26"/>
          <p:cNvGrpSpPr/>
          <p:nvPr/>
        </p:nvGrpSpPr>
        <p:grpSpPr bwMode="auto">
          <a:xfrm flipH="1">
            <a:off x="423749" y="125362"/>
            <a:ext cx="292024" cy="292574"/>
            <a:chOff x="7353049" y="316274"/>
            <a:chExt cx="292024" cy="292574"/>
          </a:xfrm>
        </p:grpSpPr>
        <p:sp>
          <p:nvSpPr>
            <p:cNvPr id="1294" name="Google Shape;1294;p26"/>
            <p:cNvSpPr/>
            <p:nvPr/>
          </p:nvSpPr>
          <p:spPr bwMode="auto">
            <a:xfrm>
              <a:off x="7358074" y="321274"/>
              <a:ext cx="282549" cy="282549"/>
            </a:xfrm>
            <a:custGeom>
              <a:avLst/>
              <a:gdLst/>
              <a:ahLst/>
              <a:cxnLst/>
              <a:rect l="l" t="t" r="r" b="b"/>
              <a:pathLst>
                <a:path w="11302" h="11302" fill="norm" stroke="1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95" name="Google Shape;1295;p26"/>
            <p:cNvSpPr/>
            <p:nvPr/>
          </p:nvSpPr>
          <p:spPr bwMode="auto">
            <a:xfrm>
              <a:off x="7353049" y="316274"/>
              <a:ext cx="292024" cy="292574"/>
            </a:xfrm>
            <a:custGeom>
              <a:avLst/>
              <a:gdLst/>
              <a:ahLst/>
              <a:cxnLst/>
              <a:rect l="l" t="t" r="r" b="b"/>
              <a:pathLst>
                <a:path w="11681" h="11703" fill="norm" stroke="1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96" name="Google Shape;1296;p26"/>
            <p:cNvSpPr/>
            <p:nvPr/>
          </p:nvSpPr>
          <p:spPr bwMode="auto">
            <a:xfrm>
              <a:off x="7419924" y="383124"/>
              <a:ext cx="158274" cy="158299"/>
            </a:xfrm>
            <a:custGeom>
              <a:avLst/>
              <a:gdLst/>
              <a:ahLst/>
              <a:cxnLst/>
              <a:rect l="l" t="t" r="r" b="b"/>
              <a:pathLst>
                <a:path w="6331" h="6332" fill="norm" stroke="1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97" name="Google Shape;1297;p26"/>
            <p:cNvSpPr/>
            <p:nvPr/>
          </p:nvSpPr>
          <p:spPr bwMode="auto">
            <a:xfrm>
              <a:off x="7415474" y="378675"/>
              <a:ext cx="167749" cy="167774"/>
            </a:xfrm>
            <a:custGeom>
              <a:avLst/>
              <a:gdLst/>
              <a:ahLst/>
              <a:cxnLst/>
              <a:rect l="l" t="t" r="r" b="b"/>
              <a:pathLst>
                <a:path w="6710" h="6711" fill="norm" stroke="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298" name="Google Shape;1298;p26"/>
          <p:cNvGrpSpPr/>
          <p:nvPr/>
        </p:nvGrpSpPr>
        <p:grpSpPr bwMode="auto">
          <a:xfrm>
            <a:off x="1638738" y="558162"/>
            <a:ext cx="293110" cy="293387"/>
            <a:chOff x="3164038" y="430875"/>
            <a:chExt cx="293110" cy="293387"/>
          </a:xfrm>
        </p:grpSpPr>
        <p:sp>
          <p:nvSpPr>
            <p:cNvPr id="1299" name="Google Shape;1299;p26"/>
            <p:cNvSpPr/>
            <p:nvPr/>
          </p:nvSpPr>
          <p:spPr bwMode="auto">
            <a:xfrm flipH="1">
              <a:off x="3166281" y="433406"/>
              <a:ext cx="288613" cy="288336"/>
            </a:xfrm>
            <a:custGeom>
              <a:avLst/>
              <a:gdLst/>
              <a:ahLst/>
              <a:cxnLst/>
              <a:rect l="l" t="t" r="r" b="b"/>
              <a:pathLst>
                <a:path w="22915" h="22893" fill="norm" stroke="1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00" name="Google Shape;1300;p26"/>
            <p:cNvSpPr/>
            <p:nvPr/>
          </p:nvSpPr>
          <p:spPr bwMode="auto">
            <a:xfrm flipH="1">
              <a:off x="3164038" y="430875"/>
              <a:ext cx="293110" cy="293387"/>
            </a:xfrm>
            <a:custGeom>
              <a:avLst/>
              <a:gdLst/>
              <a:ahLst/>
              <a:cxnLst/>
              <a:rect l="l" t="t" r="r" b="b"/>
              <a:pathLst>
                <a:path w="23272" h="23294" fill="norm" stroke="1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01" name="Google Shape;1301;p26"/>
            <p:cNvSpPr/>
            <p:nvPr/>
          </p:nvSpPr>
          <p:spPr bwMode="auto">
            <a:xfrm flipH="1">
              <a:off x="3202779" y="469908"/>
              <a:ext cx="215625" cy="215336"/>
            </a:xfrm>
            <a:custGeom>
              <a:avLst/>
              <a:gdLst/>
              <a:ahLst/>
              <a:cxnLst/>
              <a:rect l="l" t="t" r="r" b="b"/>
              <a:pathLst>
                <a:path w="17120" h="17097" fill="norm" stroke="1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02" name="Google Shape;1302;p26"/>
            <p:cNvSpPr/>
            <p:nvPr/>
          </p:nvSpPr>
          <p:spPr bwMode="auto">
            <a:xfrm flipH="1">
              <a:off x="3200524" y="467376"/>
              <a:ext cx="220122" cy="220399"/>
            </a:xfrm>
            <a:custGeom>
              <a:avLst/>
              <a:gdLst/>
              <a:ahLst/>
              <a:cxnLst/>
              <a:rect l="l" t="t" r="r" b="b"/>
              <a:pathLst>
                <a:path w="17477" h="17499" fill="norm" stroke="1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03" name="Google Shape;1303;p26"/>
            <p:cNvSpPr/>
            <p:nvPr/>
          </p:nvSpPr>
          <p:spPr bwMode="auto">
            <a:xfrm flipH="1">
              <a:off x="3242640" y="509483"/>
              <a:ext cx="136176" cy="136176"/>
            </a:xfrm>
            <a:custGeom>
              <a:avLst/>
              <a:gdLst/>
              <a:ahLst/>
              <a:cxnLst/>
              <a:rect l="l" t="t" r="r" b="b"/>
              <a:pathLst>
                <a:path w="10812" h="10812" fill="norm" stroke="1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04" name="Google Shape;1304;p26"/>
            <p:cNvSpPr/>
            <p:nvPr/>
          </p:nvSpPr>
          <p:spPr bwMode="auto">
            <a:xfrm flipH="1">
              <a:off x="3240108" y="507241"/>
              <a:ext cx="140950" cy="140673"/>
            </a:xfrm>
            <a:custGeom>
              <a:avLst/>
              <a:gdLst/>
              <a:ahLst/>
              <a:cxnLst/>
              <a:rect l="l" t="t" r="r" b="b"/>
              <a:pathLst>
                <a:path w="11191" h="11169" fill="norm" stroke="1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305" name="Google Shape;1305;p26"/>
          <p:cNvGrpSpPr/>
          <p:nvPr/>
        </p:nvGrpSpPr>
        <p:grpSpPr bwMode="auto">
          <a:xfrm>
            <a:off x="1591749" y="362599"/>
            <a:ext cx="175012" cy="27000"/>
            <a:chOff x="5662374" y="212374"/>
            <a:chExt cx="175012" cy="27000"/>
          </a:xfrm>
        </p:grpSpPr>
        <p:sp>
          <p:nvSpPr>
            <p:cNvPr id="1306" name="Google Shape;1306;p26"/>
            <p:cNvSpPr/>
            <p:nvPr/>
          </p:nvSpPr>
          <p:spPr bwMode="auto">
            <a:xfrm>
              <a:off x="5662374" y="212374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07" name="Google Shape;1307;p26"/>
            <p:cNvSpPr/>
            <p:nvPr/>
          </p:nvSpPr>
          <p:spPr bwMode="auto">
            <a:xfrm>
              <a:off x="5736380" y="212374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08" name="Google Shape;1308;p26"/>
            <p:cNvSpPr/>
            <p:nvPr/>
          </p:nvSpPr>
          <p:spPr bwMode="auto">
            <a:xfrm>
              <a:off x="5810387" y="212374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cxnSp>
        <p:nvCxnSpPr>
          <p:cNvPr id="1309" name="Google Shape;1309;p26"/>
          <p:cNvCxnSpPr>
            <a:cxnSpLocks/>
          </p:cNvCxnSpPr>
          <p:nvPr/>
        </p:nvCxnSpPr>
        <p:spPr bwMode="auto">
          <a:xfrm flipH="1">
            <a:off x="8151324" y="6874"/>
            <a:ext cx="1002600" cy="4943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10" name="Google Shape;1310;p26"/>
          <p:cNvGrpSpPr/>
          <p:nvPr/>
        </p:nvGrpSpPr>
        <p:grpSpPr bwMode="auto">
          <a:xfrm>
            <a:off x="7823874" y="202374"/>
            <a:ext cx="581799" cy="582349"/>
            <a:chOff x="8064274" y="887850"/>
            <a:chExt cx="581799" cy="582349"/>
          </a:xfrm>
        </p:grpSpPr>
        <p:sp>
          <p:nvSpPr>
            <p:cNvPr id="1311" name="Google Shape;1311;p26"/>
            <p:cNvSpPr/>
            <p:nvPr/>
          </p:nvSpPr>
          <p:spPr bwMode="auto">
            <a:xfrm>
              <a:off x="8068749" y="892874"/>
              <a:ext cx="572874" cy="572324"/>
            </a:xfrm>
            <a:custGeom>
              <a:avLst/>
              <a:gdLst/>
              <a:ahLst/>
              <a:cxnLst/>
              <a:rect l="l" t="t" r="r" b="b"/>
              <a:pathLst>
                <a:path w="22915" h="22893" fill="norm" stroke="1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12" name="Google Shape;1312;p26"/>
            <p:cNvSpPr/>
            <p:nvPr/>
          </p:nvSpPr>
          <p:spPr bwMode="auto">
            <a:xfrm>
              <a:off x="8064274" y="887850"/>
              <a:ext cx="581799" cy="582349"/>
            </a:xfrm>
            <a:custGeom>
              <a:avLst/>
              <a:gdLst/>
              <a:ahLst/>
              <a:cxnLst/>
              <a:rect l="l" t="t" r="r" b="b"/>
              <a:pathLst>
                <a:path w="23272" h="23294" fill="norm" stroke="1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13" name="Google Shape;1313;p26"/>
            <p:cNvSpPr/>
            <p:nvPr/>
          </p:nvSpPr>
          <p:spPr bwMode="auto">
            <a:xfrm>
              <a:off x="8141175" y="965324"/>
              <a:ext cx="427999" cy="427424"/>
            </a:xfrm>
            <a:custGeom>
              <a:avLst/>
              <a:gdLst/>
              <a:ahLst/>
              <a:cxnLst/>
              <a:rect l="l" t="t" r="r" b="b"/>
              <a:pathLst>
                <a:path w="17120" h="17097" fill="norm" stroke="1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14" name="Google Shape;1314;p26"/>
            <p:cNvSpPr/>
            <p:nvPr/>
          </p:nvSpPr>
          <p:spPr bwMode="auto">
            <a:xfrm>
              <a:off x="8136724" y="960300"/>
              <a:ext cx="436924" cy="437474"/>
            </a:xfrm>
            <a:custGeom>
              <a:avLst/>
              <a:gdLst/>
              <a:ahLst/>
              <a:cxnLst/>
              <a:rect l="l" t="t" r="r" b="b"/>
              <a:pathLst>
                <a:path w="17477" h="17499" fill="norm" stroke="1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15" name="Google Shape;1315;p26"/>
            <p:cNvSpPr/>
            <p:nvPr/>
          </p:nvSpPr>
          <p:spPr bwMode="auto">
            <a:xfrm>
              <a:off x="8219749" y="1043874"/>
              <a:ext cx="270299" cy="270299"/>
            </a:xfrm>
            <a:custGeom>
              <a:avLst/>
              <a:gdLst/>
              <a:ahLst/>
              <a:cxnLst/>
              <a:rect l="l" t="t" r="r" b="b"/>
              <a:pathLst>
                <a:path w="10812" h="10812" fill="norm" stroke="1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16" name="Google Shape;1316;p26"/>
            <p:cNvSpPr/>
            <p:nvPr/>
          </p:nvSpPr>
          <p:spPr bwMode="auto">
            <a:xfrm>
              <a:off x="8215299" y="1039424"/>
              <a:ext cx="279774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fill="norm" stroke="1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317" name="Google Shape;1317;p26"/>
          <p:cNvGrpSpPr/>
          <p:nvPr/>
        </p:nvGrpSpPr>
        <p:grpSpPr bwMode="auto">
          <a:xfrm flipH="1">
            <a:off x="8698649" y="1117487"/>
            <a:ext cx="292024" cy="292574"/>
            <a:chOff x="7353049" y="316274"/>
            <a:chExt cx="292024" cy="292574"/>
          </a:xfrm>
        </p:grpSpPr>
        <p:sp>
          <p:nvSpPr>
            <p:cNvPr id="1318" name="Google Shape;1318;p26"/>
            <p:cNvSpPr/>
            <p:nvPr/>
          </p:nvSpPr>
          <p:spPr bwMode="auto">
            <a:xfrm>
              <a:off x="7358074" y="321274"/>
              <a:ext cx="282549" cy="282549"/>
            </a:xfrm>
            <a:custGeom>
              <a:avLst/>
              <a:gdLst/>
              <a:ahLst/>
              <a:cxnLst/>
              <a:rect l="l" t="t" r="r" b="b"/>
              <a:pathLst>
                <a:path w="11302" h="11302" fill="norm" stroke="1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19" name="Google Shape;1319;p26"/>
            <p:cNvSpPr/>
            <p:nvPr/>
          </p:nvSpPr>
          <p:spPr bwMode="auto">
            <a:xfrm>
              <a:off x="7353049" y="316274"/>
              <a:ext cx="292024" cy="292574"/>
            </a:xfrm>
            <a:custGeom>
              <a:avLst/>
              <a:gdLst/>
              <a:ahLst/>
              <a:cxnLst/>
              <a:rect l="l" t="t" r="r" b="b"/>
              <a:pathLst>
                <a:path w="11681" h="11703" fill="norm" stroke="1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20" name="Google Shape;1320;p26"/>
            <p:cNvSpPr/>
            <p:nvPr/>
          </p:nvSpPr>
          <p:spPr bwMode="auto">
            <a:xfrm>
              <a:off x="7419924" y="383124"/>
              <a:ext cx="158274" cy="158299"/>
            </a:xfrm>
            <a:custGeom>
              <a:avLst/>
              <a:gdLst/>
              <a:ahLst/>
              <a:cxnLst/>
              <a:rect l="l" t="t" r="r" b="b"/>
              <a:pathLst>
                <a:path w="6331" h="6332" fill="norm" stroke="1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21" name="Google Shape;1321;p26"/>
            <p:cNvSpPr/>
            <p:nvPr/>
          </p:nvSpPr>
          <p:spPr bwMode="auto">
            <a:xfrm>
              <a:off x="7415474" y="378675"/>
              <a:ext cx="167749" cy="167774"/>
            </a:xfrm>
            <a:custGeom>
              <a:avLst/>
              <a:gdLst/>
              <a:ahLst/>
              <a:cxnLst/>
              <a:rect l="l" t="t" r="r" b="b"/>
              <a:pathLst>
                <a:path w="6710" h="6711" fill="norm" stroke="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322" name="Google Shape;1322;p26"/>
          <p:cNvGrpSpPr/>
          <p:nvPr/>
        </p:nvGrpSpPr>
        <p:grpSpPr bwMode="auto">
          <a:xfrm>
            <a:off x="8678349" y="1581799"/>
            <a:ext cx="175012" cy="27000"/>
            <a:chOff x="5662374" y="212374"/>
            <a:chExt cx="175012" cy="27000"/>
          </a:xfrm>
        </p:grpSpPr>
        <p:sp>
          <p:nvSpPr>
            <p:cNvPr id="1323" name="Google Shape;1323;p26"/>
            <p:cNvSpPr/>
            <p:nvPr/>
          </p:nvSpPr>
          <p:spPr bwMode="auto">
            <a:xfrm>
              <a:off x="5662374" y="212374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24" name="Google Shape;1324;p26"/>
            <p:cNvSpPr/>
            <p:nvPr/>
          </p:nvSpPr>
          <p:spPr bwMode="auto">
            <a:xfrm>
              <a:off x="5736380" y="212374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25" name="Google Shape;1325;p26"/>
            <p:cNvSpPr/>
            <p:nvPr/>
          </p:nvSpPr>
          <p:spPr bwMode="auto">
            <a:xfrm>
              <a:off x="5810387" y="212374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ackground 1" preserve="0" showMasterPhAnim="0" userDrawn="1">
  <p:cSld name="CUSTOM_18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>
            <a:cxnSpLocks/>
          </p:cNvCxnSpPr>
          <p:nvPr/>
        </p:nvCxnSpPr>
        <p:spPr bwMode="auto">
          <a:xfrm rot="5400000">
            <a:off x="7269707" y="3324549"/>
            <a:ext cx="1133100" cy="306299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>
            <a:cxnSpLocks/>
          </p:cNvCxnSpPr>
          <p:nvPr/>
        </p:nvCxnSpPr>
        <p:spPr bwMode="auto">
          <a:xfrm rot="-5400000" flipH="1">
            <a:off x="7181407" y="2082399"/>
            <a:ext cx="1342199" cy="315299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>
            <a:cxnSpLocks/>
          </p:cNvCxnSpPr>
          <p:nvPr/>
        </p:nvCxnSpPr>
        <p:spPr bwMode="auto">
          <a:xfrm rot="5400000">
            <a:off x="7232432" y="736374"/>
            <a:ext cx="1332000" cy="392099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>
            <a:cxnSpLocks/>
          </p:cNvCxnSpPr>
          <p:nvPr/>
        </p:nvCxnSpPr>
        <p:spPr bwMode="auto">
          <a:xfrm rot="5400000">
            <a:off x="8168432" y="-66600"/>
            <a:ext cx="273899" cy="407099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 bwMode="auto">
          <a:xfrm rot="5400000" flipH="1">
            <a:off x="7407333" y="1284924"/>
            <a:ext cx="581799" cy="582349"/>
            <a:chOff x="8064274" y="887850"/>
            <a:chExt cx="581799" cy="582349"/>
          </a:xfrm>
        </p:grpSpPr>
        <p:sp>
          <p:nvSpPr>
            <p:cNvPr id="1332" name="Google Shape;1332;p27"/>
            <p:cNvSpPr/>
            <p:nvPr/>
          </p:nvSpPr>
          <p:spPr bwMode="auto">
            <a:xfrm>
              <a:off x="8068749" y="892874"/>
              <a:ext cx="572874" cy="572324"/>
            </a:xfrm>
            <a:custGeom>
              <a:avLst/>
              <a:gdLst/>
              <a:ahLst/>
              <a:cxnLst/>
              <a:rect l="l" t="t" r="r" b="b"/>
              <a:pathLst>
                <a:path w="22915" h="22893" fill="norm" stroke="1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 bwMode="auto">
            <a:xfrm>
              <a:off x="8064274" y="887850"/>
              <a:ext cx="581799" cy="582349"/>
            </a:xfrm>
            <a:custGeom>
              <a:avLst/>
              <a:gdLst/>
              <a:ahLst/>
              <a:cxnLst/>
              <a:rect l="l" t="t" r="r" b="b"/>
              <a:pathLst>
                <a:path w="23272" h="23294" fill="norm" stroke="1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 bwMode="auto">
            <a:xfrm>
              <a:off x="8141175" y="965324"/>
              <a:ext cx="427999" cy="427424"/>
            </a:xfrm>
            <a:custGeom>
              <a:avLst/>
              <a:gdLst/>
              <a:ahLst/>
              <a:cxnLst/>
              <a:rect l="l" t="t" r="r" b="b"/>
              <a:pathLst>
                <a:path w="17120" h="17097" fill="norm" stroke="1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 bwMode="auto">
            <a:xfrm>
              <a:off x="8136724" y="960300"/>
              <a:ext cx="436924" cy="437474"/>
            </a:xfrm>
            <a:custGeom>
              <a:avLst/>
              <a:gdLst/>
              <a:ahLst/>
              <a:cxnLst/>
              <a:rect l="l" t="t" r="r" b="b"/>
              <a:pathLst>
                <a:path w="17477" h="17499" fill="norm" stroke="1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 bwMode="auto">
            <a:xfrm>
              <a:off x="8219749" y="1043874"/>
              <a:ext cx="270299" cy="270299"/>
            </a:xfrm>
            <a:custGeom>
              <a:avLst/>
              <a:gdLst/>
              <a:ahLst/>
              <a:cxnLst/>
              <a:rect l="l" t="t" r="r" b="b"/>
              <a:pathLst>
                <a:path w="10812" h="10812" fill="norm" stroke="1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 bwMode="auto">
            <a:xfrm>
              <a:off x="8215299" y="1039424"/>
              <a:ext cx="279774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fill="norm" stroke="1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 bwMode="auto">
          <a:xfrm rot="5400000" flipH="1">
            <a:off x="7869719" y="2754199"/>
            <a:ext cx="292024" cy="292574"/>
            <a:chOff x="7353049" y="316274"/>
            <a:chExt cx="292024" cy="292574"/>
          </a:xfrm>
        </p:grpSpPr>
        <p:sp>
          <p:nvSpPr>
            <p:cNvPr id="1339" name="Google Shape;1339;p27"/>
            <p:cNvSpPr/>
            <p:nvPr/>
          </p:nvSpPr>
          <p:spPr bwMode="auto">
            <a:xfrm>
              <a:off x="7358074" y="321274"/>
              <a:ext cx="282549" cy="282549"/>
            </a:xfrm>
            <a:custGeom>
              <a:avLst/>
              <a:gdLst/>
              <a:ahLst/>
              <a:cxnLst/>
              <a:rect l="l" t="t" r="r" b="b"/>
              <a:pathLst>
                <a:path w="11302" h="11302" fill="norm" stroke="1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 bwMode="auto">
            <a:xfrm>
              <a:off x="7353049" y="316274"/>
              <a:ext cx="292024" cy="292574"/>
            </a:xfrm>
            <a:custGeom>
              <a:avLst/>
              <a:gdLst/>
              <a:ahLst/>
              <a:cxnLst/>
              <a:rect l="l" t="t" r="r" b="b"/>
              <a:pathLst>
                <a:path w="11681" h="11703" fill="norm" stroke="1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 bwMode="auto">
            <a:xfrm>
              <a:off x="7419924" y="383124"/>
              <a:ext cx="158274" cy="158299"/>
            </a:xfrm>
            <a:custGeom>
              <a:avLst/>
              <a:gdLst/>
              <a:ahLst/>
              <a:cxnLst/>
              <a:rect l="l" t="t" r="r" b="b"/>
              <a:pathLst>
                <a:path w="6331" h="6332" fill="norm" stroke="1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 bwMode="auto">
            <a:xfrm>
              <a:off x="7415474" y="378675"/>
              <a:ext cx="167749" cy="167774"/>
            </a:xfrm>
            <a:custGeom>
              <a:avLst/>
              <a:gdLst/>
              <a:ahLst/>
              <a:cxnLst/>
              <a:rect l="l" t="t" r="r" b="b"/>
              <a:pathLst>
                <a:path w="6710" h="6711" fill="norm" stroke="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 bwMode="auto">
          <a:xfrm rot="5400000" flipH="1">
            <a:off x="8012457" y="178174"/>
            <a:ext cx="174999" cy="174999"/>
            <a:chOff x="8792299" y="321274"/>
            <a:chExt cx="174999" cy="174999"/>
          </a:xfrm>
        </p:grpSpPr>
        <p:sp>
          <p:nvSpPr>
            <p:cNvPr id="1344" name="Google Shape;1344;p27"/>
            <p:cNvSpPr/>
            <p:nvPr/>
          </p:nvSpPr>
          <p:spPr bwMode="auto">
            <a:xfrm>
              <a:off x="8796749" y="326299"/>
              <a:ext cx="166099" cy="165524"/>
            </a:xfrm>
            <a:custGeom>
              <a:avLst/>
              <a:gdLst/>
              <a:ahLst/>
              <a:cxnLst/>
              <a:rect l="l" t="t" r="r" b="b"/>
              <a:pathLst>
                <a:path w="6644" h="6621" fill="norm" stroke="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 bwMode="auto">
            <a:xfrm>
              <a:off x="8792299" y="321274"/>
              <a:ext cx="174999" cy="174999"/>
            </a:xfrm>
            <a:custGeom>
              <a:avLst/>
              <a:gdLst/>
              <a:ahLst/>
              <a:cxnLst/>
              <a:rect l="l" t="t" r="r" b="b"/>
              <a:pathLst>
                <a:path w="7000" h="7000" fill="norm" stroke="1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 bwMode="auto">
            <a:xfrm>
              <a:off x="8833524" y="362524"/>
              <a:ext cx="92549" cy="93074"/>
            </a:xfrm>
            <a:custGeom>
              <a:avLst/>
              <a:gdLst/>
              <a:ahLst/>
              <a:cxnLst/>
              <a:rect l="l" t="t" r="r" b="b"/>
              <a:pathLst>
                <a:path w="3702" h="3723" fill="norm" stroke="1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 bwMode="auto">
            <a:xfrm>
              <a:off x="8828524" y="358049"/>
              <a:ext cx="102549" cy="101999"/>
            </a:xfrm>
            <a:custGeom>
              <a:avLst/>
              <a:gdLst/>
              <a:ahLst/>
              <a:cxnLst/>
              <a:rect l="l" t="t" r="r" b="b"/>
              <a:pathLst>
                <a:path w="4102" h="4080" fill="norm" stroke="1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 bwMode="auto">
          <a:xfrm rot="5400000">
            <a:off x="7551682" y="3879925"/>
            <a:ext cx="293110" cy="293387"/>
            <a:chOff x="3164038" y="430875"/>
            <a:chExt cx="293110" cy="293387"/>
          </a:xfrm>
        </p:grpSpPr>
        <p:sp>
          <p:nvSpPr>
            <p:cNvPr id="1349" name="Google Shape;1349;p27"/>
            <p:cNvSpPr/>
            <p:nvPr/>
          </p:nvSpPr>
          <p:spPr bwMode="auto">
            <a:xfrm flipH="1">
              <a:off x="3166281" y="433406"/>
              <a:ext cx="288613" cy="288336"/>
            </a:xfrm>
            <a:custGeom>
              <a:avLst/>
              <a:gdLst/>
              <a:ahLst/>
              <a:cxnLst/>
              <a:rect l="l" t="t" r="r" b="b"/>
              <a:pathLst>
                <a:path w="22915" h="22893" fill="norm" stroke="1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 bwMode="auto">
            <a:xfrm flipH="1">
              <a:off x="3164038" y="430875"/>
              <a:ext cx="293110" cy="293387"/>
            </a:xfrm>
            <a:custGeom>
              <a:avLst/>
              <a:gdLst/>
              <a:ahLst/>
              <a:cxnLst/>
              <a:rect l="l" t="t" r="r" b="b"/>
              <a:pathLst>
                <a:path w="23272" h="23294" fill="norm" stroke="1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 bwMode="auto">
            <a:xfrm flipH="1">
              <a:off x="3202779" y="469908"/>
              <a:ext cx="215625" cy="215336"/>
            </a:xfrm>
            <a:custGeom>
              <a:avLst/>
              <a:gdLst/>
              <a:ahLst/>
              <a:cxnLst/>
              <a:rect l="l" t="t" r="r" b="b"/>
              <a:pathLst>
                <a:path w="17120" h="17097" fill="norm" stroke="1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 bwMode="auto">
            <a:xfrm flipH="1">
              <a:off x="3200524" y="467376"/>
              <a:ext cx="220122" cy="220399"/>
            </a:xfrm>
            <a:custGeom>
              <a:avLst/>
              <a:gdLst/>
              <a:ahLst/>
              <a:cxnLst/>
              <a:rect l="l" t="t" r="r" b="b"/>
              <a:pathLst>
                <a:path w="17477" h="17499" fill="norm" stroke="1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 bwMode="auto">
            <a:xfrm flipH="1">
              <a:off x="3242640" y="509483"/>
              <a:ext cx="136176" cy="136176"/>
            </a:xfrm>
            <a:custGeom>
              <a:avLst/>
              <a:gdLst/>
              <a:ahLst/>
              <a:cxnLst/>
              <a:rect l="l" t="t" r="r" b="b"/>
              <a:pathLst>
                <a:path w="10812" h="10812" fill="norm" stroke="1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 bwMode="auto">
            <a:xfrm flipH="1">
              <a:off x="3240108" y="507241"/>
              <a:ext cx="140950" cy="140673"/>
            </a:xfrm>
            <a:custGeom>
              <a:avLst/>
              <a:gdLst/>
              <a:ahLst/>
              <a:cxnLst/>
              <a:rect l="l" t="t" r="r" b="b"/>
              <a:pathLst>
                <a:path w="11191" h="11169" fill="norm" stroke="1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 bwMode="auto">
          <a:xfrm rot="5400000" flipH="1">
            <a:off x="8259051" y="323143"/>
            <a:ext cx="175012" cy="27000"/>
            <a:chOff x="5662374" y="212374"/>
            <a:chExt cx="175012" cy="27000"/>
          </a:xfrm>
        </p:grpSpPr>
        <p:sp>
          <p:nvSpPr>
            <p:cNvPr id="1356" name="Google Shape;1356;p27"/>
            <p:cNvSpPr/>
            <p:nvPr/>
          </p:nvSpPr>
          <p:spPr bwMode="auto">
            <a:xfrm>
              <a:off x="5662374" y="212374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 bwMode="auto">
            <a:xfrm>
              <a:off x="5736380" y="212374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 bwMode="auto">
            <a:xfrm>
              <a:off x="5810387" y="212374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cxnSp>
        <p:nvCxnSpPr>
          <p:cNvPr id="1359" name="Google Shape;1359;p27"/>
          <p:cNvCxnSpPr>
            <a:cxnSpLocks/>
          </p:cNvCxnSpPr>
          <p:nvPr/>
        </p:nvCxnSpPr>
        <p:spPr bwMode="auto">
          <a:xfrm rot="5400000" flipH="1">
            <a:off x="740849" y="2598324"/>
            <a:ext cx="1672499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>
            <a:cxnSpLocks/>
          </p:cNvCxnSpPr>
          <p:nvPr/>
        </p:nvCxnSpPr>
        <p:spPr bwMode="auto">
          <a:xfrm rot="-5400000">
            <a:off x="847099" y="3553999"/>
            <a:ext cx="829499" cy="743399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>
            <a:cxnSpLocks/>
          </p:cNvCxnSpPr>
          <p:nvPr/>
        </p:nvCxnSpPr>
        <p:spPr bwMode="auto">
          <a:xfrm rot="5400000" flipH="1">
            <a:off x="1105774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 bwMode="auto">
          <a:xfrm rot="5400000">
            <a:off x="621474" y="4062024"/>
            <a:ext cx="581799" cy="582349"/>
            <a:chOff x="8064274" y="887850"/>
            <a:chExt cx="581799" cy="582349"/>
          </a:xfrm>
        </p:grpSpPr>
        <p:sp>
          <p:nvSpPr>
            <p:cNvPr id="1363" name="Google Shape;1363;p27"/>
            <p:cNvSpPr/>
            <p:nvPr/>
          </p:nvSpPr>
          <p:spPr bwMode="auto">
            <a:xfrm>
              <a:off x="8068749" y="892874"/>
              <a:ext cx="572874" cy="572324"/>
            </a:xfrm>
            <a:custGeom>
              <a:avLst/>
              <a:gdLst/>
              <a:ahLst/>
              <a:cxnLst/>
              <a:rect l="l" t="t" r="r" b="b"/>
              <a:pathLst>
                <a:path w="22915" h="22893" fill="norm" stroke="1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 bwMode="auto">
            <a:xfrm>
              <a:off x="8064274" y="887850"/>
              <a:ext cx="581799" cy="582349"/>
            </a:xfrm>
            <a:custGeom>
              <a:avLst/>
              <a:gdLst/>
              <a:ahLst/>
              <a:cxnLst/>
              <a:rect l="l" t="t" r="r" b="b"/>
              <a:pathLst>
                <a:path w="23272" h="23294" fill="norm" stroke="1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 bwMode="auto">
            <a:xfrm>
              <a:off x="8141175" y="965324"/>
              <a:ext cx="427999" cy="427424"/>
            </a:xfrm>
            <a:custGeom>
              <a:avLst/>
              <a:gdLst/>
              <a:ahLst/>
              <a:cxnLst/>
              <a:rect l="l" t="t" r="r" b="b"/>
              <a:pathLst>
                <a:path w="17120" h="17097" fill="norm" stroke="1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 bwMode="auto">
            <a:xfrm>
              <a:off x="8136724" y="960300"/>
              <a:ext cx="436924" cy="437474"/>
            </a:xfrm>
            <a:custGeom>
              <a:avLst/>
              <a:gdLst/>
              <a:ahLst/>
              <a:cxnLst/>
              <a:rect l="l" t="t" r="r" b="b"/>
              <a:pathLst>
                <a:path w="17477" h="17499" fill="norm" stroke="1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 bwMode="auto">
            <a:xfrm>
              <a:off x="8219749" y="1043874"/>
              <a:ext cx="270299" cy="270299"/>
            </a:xfrm>
            <a:custGeom>
              <a:avLst/>
              <a:gdLst/>
              <a:ahLst/>
              <a:cxnLst/>
              <a:rect l="l" t="t" r="r" b="b"/>
              <a:pathLst>
                <a:path w="10812" h="10812" fill="norm" stroke="1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 bwMode="auto">
            <a:xfrm>
              <a:off x="8215299" y="1039424"/>
              <a:ext cx="279774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fill="norm" stroke="1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 bwMode="auto">
          <a:xfrm rot="5400000">
            <a:off x="1482824" y="3350799"/>
            <a:ext cx="292024" cy="292574"/>
            <a:chOff x="7353049" y="316274"/>
            <a:chExt cx="292024" cy="292574"/>
          </a:xfrm>
        </p:grpSpPr>
        <p:sp>
          <p:nvSpPr>
            <p:cNvPr id="1370" name="Google Shape;1370;p27"/>
            <p:cNvSpPr/>
            <p:nvPr/>
          </p:nvSpPr>
          <p:spPr bwMode="auto">
            <a:xfrm>
              <a:off x="7358074" y="321274"/>
              <a:ext cx="282549" cy="282549"/>
            </a:xfrm>
            <a:custGeom>
              <a:avLst/>
              <a:gdLst/>
              <a:ahLst/>
              <a:cxnLst/>
              <a:rect l="l" t="t" r="r" b="b"/>
              <a:pathLst>
                <a:path w="11302" h="11302" fill="norm" stroke="1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 bwMode="auto">
            <a:xfrm>
              <a:off x="7353049" y="316274"/>
              <a:ext cx="292024" cy="292574"/>
            </a:xfrm>
            <a:custGeom>
              <a:avLst/>
              <a:gdLst/>
              <a:ahLst/>
              <a:cxnLst/>
              <a:rect l="l" t="t" r="r" b="b"/>
              <a:pathLst>
                <a:path w="11681" h="11703" fill="norm" stroke="1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 bwMode="auto">
            <a:xfrm>
              <a:off x="7419924" y="383124"/>
              <a:ext cx="158274" cy="158299"/>
            </a:xfrm>
            <a:custGeom>
              <a:avLst/>
              <a:gdLst/>
              <a:ahLst/>
              <a:cxnLst/>
              <a:rect l="l" t="t" r="r" b="b"/>
              <a:pathLst>
                <a:path w="6331" h="6332" fill="norm" stroke="1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 bwMode="auto">
            <a:xfrm>
              <a:off x="7415474" y="378675"/>
              <a:ext cx="167749" cy="167774"/>
            </a:xfrm>
            <a:custGeom>
              <a:avLst/>
              <a:gdLst/>
              <a:ahLst/>
              <a:cxnLst/>
              <a:rect l="l" t="t" r="r" b="b"/>
              <a:pathLst>
                <a:path w="6710" h="6711" fill="norm" stroke="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 bwMode="auto">
          <a:xfrm rot="5400000">
            <a:off x="1595124" y="4790324"/>
            <a:ext cx="174999" cy="174999"/>
            <a:chOff x="8792299" y="321274"/>
            <a:chExt cx="174999" cy="174999"/>
          </a:xfrm>
        </p:grpSpPr>
        <p:sp>
          <p:nvSpPr>
            <p:cNvPr id="1375" name="Google Shape;1375;p27"/>
            <p:cNvSpPr/>
            <p:nvPr/>
          </p:nvSpPr>
          <p:spPr bwMode="auto">
            <a:xfrm>
              <a:off x="8796749" y="326299"/>
              <a:ext cx="166099" cy="165524"/>
            </a:xfrm>
            <a:custGeom>
              <a:avLst/>
              <a:gdLst/>
              <a:ahLst/>
              <a:cxnLst/>
              <a:rect l="l" t="t" r="r" b="b"/>
              <a:pathLst>
                <a:path w="6644" h="6621" fill="norm" stroke="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 bwMode="auto">
            <a:xfrm>
              <a:off x="8792299" y="321274"/>
              <a:ext cx="174999" cy="174999"/>
            </a:xfrm>
            <a:custGeom>
              <a:avLst/>
              <a:gdLst/>
              <a:ahLst/>
              <a:cxnLst/>
              <a:rect l="l" t="t" r="r" b="b"/>
              <a:pathLst>
                <a:path w="7000" h="7000" fill="norm" stroke="1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 bwMode="auto">
            <a:xfrm>
              <a:off x="8833524" y="362524"/>
              <a:ext cx="92549" cy="93074"/>
            </a:xfrm>
            <a:custGeom>
              <a:avLst/>
              <a:gdLst/>
              <a:ahLst/>
              <a:cxnLst/>
              <a:rect l="l" t="t" r="r" b="b"/>
              <a:pathLst>
                <a:path w="3702" h="3723" fill="norm" stroke="1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 bwMode="auto">
            <a:xfrm>
              <a:off x="8828524" y="358049"/>
              <a:ext cx="102549" cy="101999"/>
            </a:xfrm>
            <a:custGeom>
              <a:avLst/>
              <a:gdLst/>
              <a:ahLst/>
              <a:cxnLst/>
              <a:rect l="l" t="t" r="r" b="b"/>
              <a:pathLst>
                <a:path w="4102" h="4080" fill="norm" stroke="1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 bwMode="auto">
          <a:xfrm rot="5400000">
            <a:off x="1377117" y="1688742"/>
            <a:ext cx="288613" cy="288336"/>
          </a:xfrm>
          <a:custGeom>
            <a:avLst/>
            <a:gdLst/>
            <a:ahLst/>
            <a:cxnLst/>
            <a:rect l="l" t="t" r="r" b="b"/>
            <a:pathLst>
              <a:path w="22915" h="22893" fill="norm" stroke="1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80" name="Google Shape;1380;p27"/>
          <p:cNvSpPr/>
          <p:nvPr/>
        </p:nvSpPr>
        <p:spPr bwMode="auto">
          <a:xfrm rot="5400000">
            <a:off x="1374876" y="1686210"/>
            <a:ext cx="293110" cy="293387"/>
          </a:xfrm>
          <a:custGeom>
            <a:avLst/>
            <a:gdLst/>
            <a:ahLst/>
            <a:cxnLst/>
            <a:rect l="l" t="t" r="r" b="b"/>
            <a:pathLst>
              <a:path w="23272" h="23294" fill="norm" stroke="1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81" name="Google Shape;1381;p27"/>
          <p:cNvSpPr/>
          <p:nvPr/>
        </p:nvSpPr>
        <p:spPr bwMode="auto">
          <a:xfrm rot="5400000">
            <a:off x="1413609" y="1725238"/>
            <a:ext cx="215625" cy="215336"/>
          </a:xfrm>
          <a:custGeom>
            <a:avLst/>
            <a:gdLst/>
            <a:ahLst/>
            <a:cxnLst/>
            <a:rect l="l" t="t" r="r" b="b"/>
            <a:pathLst>
              <a:path w="17120" h="17097" fill="norm" stroke="1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82" name="Google Shape;1382;p27"/>
          <p:cNvSpPr/>
          <p:nvPr/>
        </p:nvSpPr>
        <p:spPr bwMode="auto">
          <a:xfrm rot="5400000">
            <a:off x="1411362" y="1722713"/>
            <a:ext cx="220122" cy="220399"/>
          </a:xfrm>
          <a:custGeom>
            <a:avLst/>
            <a:gdLst/>
            <a:ahLst/>
            <a:cxnLst/>
            <a:rect l="l" t="t" r="r" b="b"/>
            <a:pathLst>
              <a:path w="17477" h="17499" fill="norm" stroke="1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83" name="Google Shape;1383;p27"/>
          <p:cNvSpPr/>
          <p:nvPr/>
        </p:nvSpPr>
        <p:spPr bwMode="auto">
          <a:xfrm rot="5400000">
            <a:off x="1453338" y="1764681"/>
            <a:ext cx="136176" cy="136176"/>
          </a:xfrm>
          <a:custGeom>
            <a:avLst/>
            <a:gdLst/>
            <a:ahLst/>
            <a:cxnLst/>
            <a:rect l="l" t="t" r="r" b="b"/>
            <a:pathLst>
              <a:path w="10812" h="10812" fill="norm" stroke="1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84" name="Google Shape;1384;p27"/>
          <p:cNvSpPr/>
          <p:nvPr/>
        </p:nvSpPr>
        <p:spPr bwMode="auto">
          <a:xfrm rot="5400000">
            <a:off x="1450945" y="1762578"/>
            <a:ext cx="140950" cy="140673"/>
          </a:xfrm>
          <a:custGeom>
            <a:avLst/>
            <a:gdLst/>
            <a:ahLst/>
            <a:cxnLst/>
            <a:rect l="l" t="t" r="r" b="b"/>
            <a:pathLst>
              <a:path w="11191" h="11169" fill="norm" stroke="1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 bwMode="auto">
          <a:xfrm rot="5400000">
            <a:off x="1701118" y="1515380"/>
            <a:ext cx="175012" cy="27000"/>
            <a:chOff x="5662374" y="212374"/>
            <a:chExt cx="175012" cy="27000"/>
          </a:xfrm>
        </p:grpSpPr>
        <p:sp>
          <p:nvSpPr>
            <p:cNvPr id="1386" name="Google Shape;1386;p27"/>
            <p:cNvSpPr/>
            <p:nvPr/>
          </p:nvSpPr>
          <p:spPr bwMode="auto">
            <a:xfrm>
              <a:off x="5662374" y="212374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 bwMode="auto">
            <a:xfrm>
              <a:off x="5736380" y="212374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 bwMode="auto">
            <a:xfrm>
              <a:off x="5810387" y="212374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 bwMode="auto">
          <a:xfrm rot="5400000">
            <a:off x="1819518" y="4562080"/>
            <a:ext cx="175012" cy="27000"/>
            <a:chOff x="5662374" y="212374"/>
            <a:chExt cx="175012" cy="27000"/>
          </a:xfrm>
        </p:grpSpPr>
        <p:sp>
          <p:nvSpPr>
            <p:cNvPr id="1390" name="Google Shape;1390;p27"/>
            <p:cNvSpPr/>
            <p:nvPr/>
          </p:nvSpPr>
          <p:spPr bwMode="auto">
            <a:xfrm>
              <a:off x="5662374" y="212374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 bwMode="auto">
            <a:xfrm>
              <a:off x="5736380" y="212374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 bwMode="auto">
            <a:xfrm>
              <a:off x="5810387" y="212374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 bwMode="auto">
          <a:xfrm rot="5400000">
            <a:off x="408593" y="4140780"/>
            <a:ext cx="175012" cy="27000"/>
            <a:chOff x="5662374" y="212374"/>
            <a:chExt cx="175012" cy="27000"/>
          </a:xfrm>
        </p:grpSpPr>
        <p:sp>
          <p:nvSpPr>
            <p:cNvPr id="1394" name="Google Shape;1394;p27"/>
            <p:cNvSpPr/>
            <p:nvPr/>
          </p:nvSpPr>
          <p:spPr bwMode="auto">
            <a:xfrm>
              <a:off x="5662374" y="212374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 bwMode="auto">
            <a:xfrm>
              <a:off x="5736380" y="212374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 bwMode="auto">
            <a:xfrm>
              <a:off x="5810387" y="212374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ackground 2" preserve="0" showMasterPhAnim="0" userDrawn="1">
  <p:cSld name="CUSTOM_19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 bwMode="auto">
          <a:xfrm>
            <a:off x="261711" y="-1157"/>
            <a:ext cx="8550325" cy="3981600"/>
            <a:chOff x="261711" y="-1157"/>
            <a:chExt cx="8550325" cy="3981600"/>
          </a:xfrm>
        </p:grpSpPr>
        <p:cxnSp>
          <p:nvCxnSpPr>
            <p:cNvPr id="1399" name="Google Shape;1399;p28"/>
            <p:cNvCxnSpPr>
              <a:cxnSpLocks/>
            </p:cNvCxnSpPr>
            <p:nvPr/>
          </p:nvCxnSpPr>
          <p:spPr bwMode="auto">
            <a:xfrm>
              <a:off x="515925" y="-1157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>
              <a:cxnSpLocks/>
            </p:cNvCxnSpPr>
            <p:nvPr/>
          </p:nvCxnSpPr>
          <p:spPr bwMode="auto">
            <a:xfrm>
              <a:off x="8666024" y="-1157"/>
              <a:ext cx="0" cy="1901999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 bwMode="auto">
            <a:xfrm rot="10800000">
              <a:off x="343274" y="3300778"/>
              <a:ext cx="344736" cy="345384"/>
              <a:chOff x="7353049" y="316274"/>
              <a:chExt cx="292024" cy="292574"/>
            </a:xfrm>
          </p:grpSpPr>
          <p:sp>
            <p:nvSpPr>
              <p:cNvPr id="1402" name="Google Shape;1402;p28"/>
              <p:cNvSpPr/>
              <p:nvPr/>
            </p:nvSpPr>
            <p:spPr bwMode="auto">
              <a:xfrm>
                <a:off x="7358074" y="321274"/>
                <a:ext cx="282549" cy="282549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fill="norm" stroke="1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 bwMode="auto">
              <a:xfrm>
                <a:off x="7353049" y="316274"/>
                <a:ext cx="292024" cy="292574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fill="norm" stroke="1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 bwMode="auto">
              <a:xfrm>
                <a:off x="7419924" y="383124"/>
                <a:ext cx="158274" cy="158299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fill="norm" stroke="1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 bwMode="auto">
              <a:xfrm>
                <a:off x="7415474" y="378675"/>
                <a:ext cx="167749" cy="167774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fill="norm" stroke="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 bwMode="auto">
            <a:xfrm rot="10800000">
              <a:off x="8520012" y="714741"/>
              <a:ext cx="292024" cy="292574"/>
              <a:chOff x="7353049" y="316274"/>
              <a:chExt cx="292024" cy="292574"/>
            </a:xfrm>
          </p:grpSpPr>
          <p:sp>
            <p:nvSpPr>
              <p:cNvPr id="1407" name="Google Shape;1407;p28"/>
              <p:cNvSpPr/>
              <p:nvPr/>
            </p:nvSpPr>
            <p:spPr bwMode="auto">
              <a:xfrm>
                <a:off x="7358074" y="321274"/>
                <a:ext cx="282549" cy="282549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fill="norm" stroke="1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 bwMode="auto">
              <a:xfrm>
                <a:off x="7353049" y="316274"/>
                <a:ext cx="292024" cy="292574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fill="norm" stroke="1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 bwMode="auto">
              <a:xfrm>
                <a:off x="7419924" y="383124"/>
                <a:ext cx="158274" cy="158299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fill="norm" stroke="1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 bwMode="auto">
              <a:xfrm>
                <a:off x="7415474" y="378675"/>
                <a:ext cx="167749" cy="167774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fill="norm" stroke="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 bwMode="auto">
            <a:xfrm rot="10800000">
              <a:off x="261711" y="465076"/>
              <a:ext cx="507561" cy="507983"/>
              <a:chOff x="8064274" y="887850"/>
              <a:chExt cx="581799" cy="582349"/>
            </a:xfrm>
          </p:grpSpPr>
          <p:sp>
            <p:nvSpPr>
              <p:cNvPr id="1412" name="Google Shape;1412;p28"/>
              <p:cNvSpPr/>
              <p:nvPr/>
            </p:nvSpPr>
            <p:spPr bwMode="auto">
              <a:xfrm>
                <a:off x="8068749" y="892874"/>
                <a:ext cx="572874" cy="572324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fill="norm" stroke="1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 bwMode="auto">
              <a:xfrm>
                <a:off x="8064274" y="887850"/>
                <a:ext cx="581799" cy="582349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fill="norm" stroke="1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 bwMode="auto">
              <a:xfrm>
                <a:off x="8141175" y="965324"/>
                <a:ext cx="427999" cy="427424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fill="norm" stroke="1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 bwMode="auto">
              <a:xfrm>
                <a:off x="8136724" y="960300"/>
                <a:ext cx="436924" cy="437474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fill="norm" stroke="1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 bwMode="auto">
              <a:xfrm>
                <a:off x="8219749" y="1043874"/>
                <a:ext cx="270299" cy="270299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fill="norm" stroke="1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 bwMode="auto">
              <a:xfrm>
                <a:off x="8215299" y="1039424"/>
                <a:ext cx="279774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fill="norm" stroke="1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ackground 3" preserve="0" showMasterPhAnim="0" userDrawn="1">
  <p:cSld name="CUSTOM_20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 bwMode="auto">
          <a:xfrm>
            <a:off x="432849" y="0"/>
            <a:ext cx="8278299" cy="5165699"/>
            <a:chOff x="432849" y="0"/>
            <a:chExt cx="8278299" cy="5165699"/>
          </a:xfrm>
        </p:grpSpPr>
        <p:cxnSp>
          <p:nvCxnSpPr>
            <p:cNvPr id="1420" name="Google Shape;1420;p29"/>
            <p:cNvCxnSpPr>
              <a:cxnSpLocks/>
            </p:cNvCxnSpPr>
            <p:nvPr/>
          </p:nvCxnSpPr>
          <p:spPr bwMode="auto">
            <a:xfrm rot="10800000">
              <a:off x="8420274" y="2664299"/>
              <a:ext cx="0" cy="2501399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 bwMode="auto">
            <a:xfrm>
              <a:off x="8129349" y="4292174"/>
              <a:ext cx="581799" cy="582349"/>
              <a:chOff x="8064274" y="887850"/>
              <a:chExt cx="581799" cy="582349"/>
            </a:xfrm>
          </p:grpSpPr>
          <p:sp>
            <p:nvSpPr>
              <p:cNvPr id="1422" name="Google Shape;1422;p29"/>
              <p:cNvSpPr/>
              <p:nvPr/>
            </p:nvSpPr>
            <p:spPr bwMode="auto">
              <a:xfrm>
                <a:off x="8068749" y="892874"/>
                <a:ext cx="572874" cy="572324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fill="norm" stroke="1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 bwMode="auto">
              <a:xfrm>
                <a:off x="8064274" y="887850"/>
                <a:ext cx="581799" cy="582349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fill="norm" stroke="1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 bwMode="auto">
              <a:xfrm>
                <a:off x="8141175" y="965324"/>
                <a:ext cx="427999" cy="427424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fill="norm" stroke="1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 bwMode="auto">
              <a:xfrm>
                <a:off x="8136724" y="960300"/>
                <a:ext cx="436924" cy="437474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fill="norm" stroke="1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 bwMode="auto">
              <a:xfrm>
                <a:off x="8219749" y="1043874"/>
                <a:ext cx="270299" cy="270299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fill="norm" stroke="1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 bwMode="auto">
              <a:xfrm>
                <a:off x="8215299" y="1039424"/>
                <a:ext cx="279774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fill="norm" stroke="1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 bwMode="auto">
            <a:xfrm>
              <a:off x="8274237" y="3720600"/>
              <a:ext cx="292024" cy="292574"/>
              <a:chOff x="7353049" y="316274"/>
              <a:chExt cx="292024" cy="292574"/>
            </a:xfrm>
          </p:grpSpPr>
          <p:sp>
            <p:nvSpPr>
              <p:cNvPr id="1429" name="Google Shape;1429;p29"/>
              <p:cNvSpPr/>
              <p:nvPr/>
            </p:nvSpPr>
            <p:spPr bwMode="auto">
              <a:xfrm>
                <a:off x="7358074" y="321274"/>
                <a:ext cx="282549" cy="282549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fill="norm" stroke="1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 bwMode="auto">
              <a:xfrm>
                <a:off x="7353049" y="316274"/>
                <a:ext cx="292024" cy="292574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fill="norm" stroke="1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 bwMode="auto">
              <a:xfrm>
                <a:off x="7419924" y="383124"/>
                <a:ext cx="158274" cy="158299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fill="norm" stroke="1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 bwMode="auto">
              <a:xfrm>
                <a:off x="7415474" y="378675"/>
                <a:ext cx="167749" cy="167774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fill="norm" stroke="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 bwMode="auto">
            <a:xfrm>
              <a:off x="8332762" y="3212474"/>
              <a:ext cx="174999" cy="174999"/>
              <a:chOff x="8792299" y="321274"/>
              <a:chExt cx="174999" cy="174999"/>
            </a:xfrm>
          </p:grpSpPr>
          <p:sp>
            <p:nvSpPr>
              <p:cNvPr id="1434" name="Google Shape;1434;p29"/>
              <p:cNvSpPr/>
              <p:nvPr/>
            </p:nvSpPr>
            <p:spPr bwMode="auto">
              <a:xfrm>
                <a:off x="8796749" y="326299"/>
                <a:ext cx="166099" cy="165524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fill="norm" stroke="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 bwMode="auto">
              <a:xfrm>
                <a:off x="8792299" y="321274"/>
                <a:ext cx="174999" cy="174999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fill="norm" stroke="1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 bwMode="auto">
              <a:xfrm>
                <a:off x="8833524" y="362524"/>
                <a:ext cx="92549" cy="93074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fill="norm" stroke="1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 bwMode="auto">
              <a:xfrm>
                <a:off x="8828524" y="358049"/>
                <a:ext cx="102549" cy="101999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fill="norm" stroke="1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cxnSp>
          <p:nvCxnSpPr>
            <p:cNvPr id="1438" name="Google Shape;1438;p29"/>
            <p:cNvCxnSpPr>
              <a:cxnSpLocks/>
            </p:cNvCxnSpPr>
            <p:nvPr/>
          </p:nvCxnSpPr>
          <p:spPr bwMode="auto">
            <a:xfrm>
              <a:off x="723724" y="612"/>
              <a:ext cx="0" cy="2501399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 bwMode="auto">
            <a:xfrm rot="10800000">
              <a:off x="432849" y="291787"/>
              <a:ext cx="581799" cy="582349"/>
              <a:chOff x="8064274" y="887850"/>
              <a:chExt cx="581799" cy="582349"/>
            </a:xfrm>
          </p:grpSpPr>
          <p:sp>
            <p:nvSpPr>
              <p:cNvPr id="1440" name="Google Shape;1440;p29"/>
              <p:cNvSpPr/>
              <p:nvPr/>
            </p:nvSpPr>
            <p:spPr bwMode="auto">
              <a:xfrm>
                <a:off x="8068749" y="892874"/>
                <a:ext cx="572874" cy="572324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fill="norm" stroke="1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 bwMode="auto">
              <a:xfrm>
                <a:off x="8064274" y="887850"/>
                <a:ext cx="581799" cy="582349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fill="norm" stroke="1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 bwMode="auto">
              <a:xfrm>
                <a:off x="8141175" y="965324"/>
                <a:ext cx="427999" cy="427424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fill="norm" stroke="1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 bwMode="auto">
              <a:xfrm>
                <a:off x="8136724" y="960300"/>
                <a:ext cx="436924" cy="437474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fill="norm" stroke="1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 bwMode="auto">
              <a:xfrm>
                <a:off x="8219749" y="1043874"/>
                <a:ext cx="270299" cy="270299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fill="norm" stroke="1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 bwMode="auto">
              <a:xfrm>
                <a:off x="8215299" y="1039424"/>
                <a:ext cx="279774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fill="norm" stroke="1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 bwMode="auto">
            <a:xfrm rot="10800000">
              <a:off x="577737" y="1153137"/>
              <a:ext cx="292024" cy="292574"/>
              <a:chOff x="7353049" y="316274"/>
              <a:chExt cx="292024" cy="292574"/>
            </a:xfrm>
          </p:grpSpPr>
          <p:sp>
            <p:nvSpPr>
              <p:cNvPr id="1447" name="Google Shape;1447;p29"/>
              <p:cNvSpPr/>
              <p:nvPr/>
            </p:nvSpPr>
            <p:spPr bwMode="auto">
              <a:xfrm>
                <a:off x="7358074" y="321274"/>
                <a:ext cx="282549" cy="282549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fill="norm" stroke="1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 bwMode="auto">
              <a:xfrm>
                <a:off x="7353049" y="316274"/>
                <a:ext cx="292024" cy="292574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fill="norm" stroke="1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 bwMode="auto">
              <a:xfrm>
                <a:off x="7419924" y="383124"/>
                <a:ext cx="158274" cy="158299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fill="norm" stroke="1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 bwMode="auto">
              <a:xfrm>
                <a:off x="7415474" y="378675"/>
                <a:ext cx="167749" cy="167774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fill="norm" stroke="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 bwMode="auto">
            <a:xfrm rot="10800000">
              <a:off x="636237" y="1778837"/>
              <a:ext cx="174999" cy="174999"/>
              <a:chOff x="8792299" y="321274"/>
              <a:chExt cx="174999" cy="174999"/>
            </a:xfrm>
          </p:grpSpPr>
          <p:sp>
            <p:nvSpPr>
              <p:cNvPr id="1452" name="Google Shape;1452;p29"/>
              <p:cNvSpPr/>
              <p:nvPr/>
            </p:nvSpPr>
            <p:spPr bwMode="auto">
              <a:xfrm>
                <a:off x="8796749" y="326299"/>
                <a:ext cx="166099" cy="165524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fill="norm" stroke="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 bwMode="auto">
              <a:xfrm>
                <a:off x="8792299" y="321274"/>
                <a:ext cx="174999" cy="174999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fill="norm" stroke="1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 bwMode="auto">
              <a:xfrm>
                <a:off x="8833524" y="362524"/>
                <a:ext cx="92549" cy="93074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fill="norm" stroke="1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 bwMode="auto">
              <a:xfrm>
                <a:off x="8828524" y="358049"/>
                <a:ext cx="102549" cy="101999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fill="norm" stroke="1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 bwMode="auto">
            <a:xfrm>
              <a:off x="432849" y="2003162"/>
              <a:ext cx="175012" cy="27000"/>
              <a:chOff x="5662374" y="212374"/>
              <a:chExt cx="175012" cy="27000"/>
            </a:xfrm>
          </p:grpSpPr>
          <p:sp>
            <p:nvSpPr>
              <p:cNvPr id="1457" name="Google Shape;1457;p29"/>
              <p:cNvSpPr/>
              <p:nvPr/>
            </p:nvSpPr>
            <p:spPr bwMode="auto">
              <a:xfrm>
                <a:off x="5662374" y="212374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 bwMode="auto">
              <a:xfrm>
                <a:off x="5736380" y="212374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 bwMode="auto">
              <a:xfrm>
                <a:off x="5810387" y="212374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 bwMode="auto">
            <a:xfrm>
              <a:off x="788099" y="208487"/>
              <a:ext cx="175012" cy="27000"/>
              <a:chOff x="5662374" y="212374"/>
              <a:chExt cx="175012" cy="27000"/>
            </a:xfrm>
          </p:grpSpPr>
          <p:sp>
            <p:nvSpPr>
              <p:cNvPr id="1461" name="Google Shape;1461;p29"/>
              <p:cNvSpPr/>
              <p:nvPr/>
            </p:nvSpPr>
            <p:spPr bwMode="auto">
              <a:xfrm>
                <a:off x="5662374" y="212374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 bwMode="auto">
              <a:xfrm>
                <a:off x="5736380" y="212374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 bwMode="auto">
              <a:xfrm>
                <a:off x="5810387" y="212374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 bwMode="auto">
            <a:xfrm>
              <a:off x="8129349" y="4988724"/>
              <a:ext cx="175012" cy="27000"/>
              <a:chOff x="5662374" y="212374"/>
              <a:chExt cx="175012" cy="27000"/>
            </a:xfrm>
          </p:grpSpPr>
          <p:sp>
            <p:nvSpPr>
              <p:cNvPr id="1465" name="Google Shape;1465;p29"/>
              <p:cNvSpPr/>
              <p:nvPr/>
            </p:nvSpPr>
            <p:spPr bwMode="auto">
              <a:xfrm>
                <a:off x="5662374" y="212374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 bwMode="auto">
              <a:xfrm>
                <a:off x="5736380" y="212374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 bwMode="auto">
              <a:xfrm>
                <a:off x="5810387" y="212374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 bwMode="auto">
            <a:xfrm>
              <a:off x="8497549" y="3429424"/>
              <a:ext cx="175012" cy="27000"/>
              <a:chOff x="5662374" y="212374"/>
              <a:chExt cx="175012" cy="27000"/>
            </a:xfrm>
          </p:grpSpPr>
          <p:sp>
            <p:nvSpPr>
              <p:cNvPr id="1469" name="Google Shape;1469;p29"/>
              <p:cNvSpPr/>
              <p:nvPr/>
            </p:nvSpPr>
            <p:spPr bwMode="auto">
              <a:xfrm>
                <a:off x="5662374" y="212374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 bwMode="auto">
              <a:xfrm>
                <a:off x="5736380" y="212374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 bwMode="auto">
              <a:xfrm>
                <a:off x="5810387" y="212374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cxnSp>
          <p:nvCxnSpPr>
            <p:cNvPr id="1472" name="Google Shape;1472;p29"/>
            <p:cNvCxnSpPr>
              <a:cxnSpLocks/>
            </p:cNvCxnSpPr>
            <p:nvPr/>
          </p:nvCxnSpPr>
          <p:spPr bwMode="auto">
            <a:xfrm>
              <a:off x="8407224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>
              <a:cxnSpLocks/>
            </p:cNvCxnSpPr>
            <p:nvPr/>
          </p:nvCxnSpPr>
          <p:spPr bwMode="auto">
            <a:xfrm>
              <a:off x="718024" y="2985633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 bwMode="auto">
            <a:xfrm>
              <a:off x="671824" y="4587887"/>
              <a:ext cx="92399" cy="92399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 bwMode="auto">
            <a:xfrm>
              <a:off x="671824" y="3940337"/>
              <a:ext cx="92399" cy="92399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 bwMode="auto">
            <a:xfrm>
              <a:off x="8361024" y="1453500"/>
              <a:ext cx="92399" cy="92399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 bwMode="auto">
            <a:xfrm>
              <a:off x="8361024" y="234874"/>
              <a:ext cx="92399" cy="92399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ackground 4" preserve="0" showMasterPhAnim="0" userDrawn="1">
  <p:cSld name="CUSTOM_2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 bwMode="auto">
          <a:xfrm>
            <a:off x="-6867" y="-6624"/>
            <a:ext cx="9152341" cy="5102049"/>
            <a:chOff x="-6867" y="-6624"/>
            <a:chExt cx="9152341" cy="5102049"/>
          </a:xfrm>
        </p:grpSpPr>
        <p:cxnSp>
          <p:nvCxnSpPr>
            <p:cNvPr id="1480" name="Google Shape;1480;p30"/>
            <p:cNvCxnSpPr>
              <a:cxnSpLocks/>
            </p:cNvCxnSpPr>
            <p:nvPr/>
          </p:nvCxnSpPr>
          <p:spPr bwMode="auto">
            <a:xfrm>
              <a:off x="2904282" y="4513074"/>
              <a:ext cx="1133100" cy="306299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>
              <a:cxnSpLocks/>
            </p:cNvCxnSpPr>
            <p:nvPr/>
          </p:nvCxnSpPr>
          <p:spPr bwMode="auto">
            <a:xfrm rot="10800000" flipH="1">
              <a:off x="1562082" y="4492324"/>
              <a:ext cx="1342199" cy="315299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>
              <a:cxnSpLocks/>
            </p:cNvCxnSpPr>
            <p:nvPr/>
          </p:nvCxnSpPr>
          <p:spPr bwMode="auto">
            <a:xfrm>
              <a:off x="259557" y="4407999"/>
              <a:ext cx="1332000" cy="392099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>
              <a:cxnSpLocks/>
            </p:cNvCxnSpPr>
            <p:nvPr/>
          </p:nvCxnSpPr>
          <p:spPr bwMode="auto">
            <a:xfrm>
              <a:off x="-6867" y="3993549"/>
              <a:ext cx="273899" cy="407099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 bwMode="auto">
            <a:xfrm flipH="1">
              <a:off x="1278333" y="4513074"/>
              <a:ext cx="581799" cy="582349"/>
              <a:chOff x="8064274" y="887850"/>
              <a:chExt cx="581799" cy="582349"/>
            </a:xfrm>
          </p:grpSpPr>
          <p:sp>
            <p:nvSpPr>
              <p:cNvPr id="1485" name="Google Shape;1485;p30"/>
              <p:cNvSpPr/>
              <p:nvPr/>
            </p:nvSpPr>
            <p:spPr bwMode="auto">
              <a:xfrm>
                <a:off x="8068749" y="892874"/>
                <a:ext cx="572874" cy="572324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fill="norm" stroke="1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 bwMode="auto">
              <a:xfrm>
                <a:off x="8064274" y="887850"/>
                <a:ext cx="581799" cy="582349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fill="norm" stroke="1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 bwMode="auto">
              <a:xfrm>
                <a:off x="8141175" y="965324"/>
                <a:ext cx="427999" cy="427424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fill="norm" stroke="1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 bwMode="auto">
              <a:xfrm>
                <a:off x="8136724" y="960300"/>
                <a:ext cx="436924" cy="437474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fill="norm" stroke="1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 bwMode="auto">
              <a:xfrm>
                <a:off x="8219749" y="1043874"/>
                <a:ext cx="270299" cy="270299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fill="norm" stroke="1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 bwMode="auto">
              <a:xfrm>
                <a:off x="8215299" y="1039424"/>
                <a:ext cx="279774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fill="norm" stroke="1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 bwMode="auto">
            <a:xfrm flipH="1">
              <a:off x="2747607" y="4340462"/>
              <a:ext cx="292024" cy="292574"/>
              <a:chOff x="7353049" y="316274"/>
              <a:chExt cx="292024" cy="292574"/>
            </a:xfrm>
          </p:grpSpPr>
          <p:sp>
            <p:nvSpPr>
              <p:cNvPr id="1492" name="Google Shape;1492;p30"/>
              <p:cNvSpPr/>
              <p:nvPr/>
            </p:nvSpPr>
            <p:spPr bwMode="auto">
              <a:xfrm>
                <a:off x="7358074" y="321274"/>
                <a:ext cx="282549" cy="282549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fill="norm" stroke="1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 bwMode="auto">
              <a:xfrm>
                <a:off x="7353049" y="316274"/>
                <a:ext cx="292024" cy="292574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fill="norm" stroke="1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 bwMode="auto">
              <a:xfrm>
                <a:off x="7419924" y="383124"/>
                <a:ext cx="158274" cy="158299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fill="norm" stroke="1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 bwMode="auto">
              <a:xfrm>
                <a:off x="7415474" y="378675"/>
                <a:ext cx="167749" cy="167774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fill="norm" stroke="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 bwMode="auto">
            <a:xfrm flipH="1">
              <a:off x="171307" y="4315024"/>
              <a:ext cx="174999" cy="174999"/>
              <a:chOff x="8792299" y="321274"/>
              <a:chExt cx="174999" cy="174999"/>
            </a:xfrm>
          </p:grpSpPr>
          <p:sp>
            <p:nvSpPr>
              <p:cNvPr id="1497" name="Google Shape;1497;p30"/>
              <p:cNvSpPr/>
              <p:nvPr/>
            </p:nvSpPr>
            <p:spPr bwMode="auto">
              <a:xfrm>
                <a:off x="8796749" y="326299"/>
                <a:ext cx="166099" cy="165524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fill="norm" stroke="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 bwMode="auto">
              <a:xfrm>
                <a:off x="8792299" y="321274"/>
                <a:ext cx="174999" cy="174999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fill="norm" stroke="1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 bwMode="auto">
              <a:xfrm>
                <a:off x="8833524" y="362524"/>
                <a:ext cx="92549" cy="93074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fill="norm" stroke="1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 bwMode="auto">
              <a:xfrm>
                <a:off x="8828524" y="358049"/>
                <a:ext cx="102549" cy="101999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fill="norm" stroke="1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 bwMode="auto">
            <a:xfrm>
              <a:off x="3873196" y="4657549"/>
              <a:ext cx="293110" cy="293387"/>
              <a:chOff x="3164038" y="430875"/>
              <a:chExt cx="293110" cy="293387"/>
            </a:xfrm>
          </p:grpSpPr>
          <p:sp>
            <p:nvSpPr>
              <p:cNvPr id="1502" name="Google Shape;1502;p30"/>
              <p:cNvSpPr/>
              <p:nvPr/>
            </p:nvSpPr>
            <p:spPr bwMode="auto">
              <a:xfrm flipH="1">
                <a:off x="3166281" y="433406"/>
                <a:ext cx="288613" cy="288336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fill="norm" stroke="1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 bwMode="auto">
              <a:xfrm flipH="1">
                <a:off x="3164038" y="430875"/>
                <a:ext cx="293110" cy="293387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fill="norm" stroke="1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 bwMode="auto">
              <a:xfrm flipH="1">
                <a:off x="3202779" y="469908"/>
                <a:ext cx="215625" cy="215336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fill="norm" stroke="1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 bwMode="auto">
              <a:xfrm flipH="1">
                <a:off x="3200524" y="467376"/>
                <a:ext cx="220122" cy="220399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fill="norm" stroke="1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 bwMode="auto">
              <a:xfrm flipH="1">
                <a:off x="3242640" y="509483"/>
                <a:ext cx="136176" cy="136176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fill="norm" stroke="1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 bwMode="auto">
              <a:xfrm flipH="1">
                <a:off x="3240108" y="507241"/>
                <a:ext cx="140950" cy="140673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fill="norm" stroke="1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 bwMode="auto">
            <a:xfrm flipH="1">
              <a:off x="242269" y="4142424"/>
              <a:ext cx="175012" cy="27000"/>
              <a:chOff x="5662374" y="212374"/>
              <a:chExt cx="175012" cy="27000"/>
            </a:xfrm>
          </p:grpSpPr>
          <p:sp>
            <p:nvSpPr>
              <p:cNvPr id="1509" name="Google Shape;1509;p30"/>
              <p:cNvSpPr/>
              <p:nvPr/>
            </p:nvSpPr>
            <p:spPr bwMode="auto">
              <a:xfrm>
                <a:off x="5662374" y="212374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 bwMode="auto">
              <a:xfrm>
                <a:off x="5736380" y="212374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 bwMode="auto">
              <a:xfrm>
                <a:off x="5810387" y="212374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cxnSp>
          <p:nvCxnSpPr>
            <p:cNvPr id="1512" name="Google Shape;1512;p30"/>
            <p:cNvCxnSpPr>
              <a:cxnSpLocks/>
            </p:cNvCxnSpPr>
            <p:nvPr/>
          </p:nvCxnSpPr>
          <p:spPr bwMode="auto">
            <a:xfrm rot="10800000">
              <a:off x="5995049" y="226599"/>
              <a:ext cx="1504499" cy="224699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>
              <a:cxnSpLocks/>
            </p:cNvCxnSpPr>
            <p:nvPr/>
          </p:nvCxnSpPr>
          <p:spPr bwMode="auto">
            <a:xfrm rot="10800000">
              <a:off x="7512924" y="457849"/>
              <a:ext cx="829499" cy="743399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>
              <a:cxnSpLocks/>
            </p:cNvCxnSpPr>
            <p:nvPr/>
          </p:nvCxnSpPr>
          <p:spPr bwMode="auto">
            <a:xfrm flipH="1">
              <a:off x="8348974" y="-6624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 bwMode="auto">
            <a:xfrm>
              <a:off x="8064274" y="1040249"/>
              <a:ext cx="581799" cy="582349"/>
              <a:chOff x="8064274" y="887850"/>
              <a:chExt cx="581799" cy="582349"/>
            </a:xfrm>
          </p:grpSpPr>
          <p:sp>
            <p:nvSpPr>
              <p:cNvPr id="1516" name="Google Shape;1516;p30"/>
              <p:cNvSpPr/>
              <p:nvPr/>
            </p:nvSpPr>
            <p:spPr bwMode="auto">
              <a:xfrm>
                <a:off x="8068749" y="892874"/>
                <a:ext cx="572874" cy="572324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fill="norm" stroke="1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 bwMode="auto">
              <a:xfrm>
                <a:off x="8064274" y="887850"/>
                <a:ext cx="581799" cy="582349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fill="norm" stroke="1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 bwMode="auto">
              <a:xfrm>
                <a:off x="8141175" y="965324"/>
                <a:ext cx="427999" cy="427424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fill="norm" stroke="1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 bwMode="auto">
              <a:xfrm>
                <a:off x="8136724" y="960300"/>
                <a:ext cx="436924" cy="437474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fill="norm" stroke="1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 bwMode="auto">
              <a:xfrm>
                <a:off x="8219749" y="1043874"/>
                <a:ext cx="270299" cy="270299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fill="norm" stroke="1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 bwMode="auto">
              <a:xfrm>
                <a:off x="8215299" y="1039424"/>
                <a:ext cx="279774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fill="norm" stroke="1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 bwMode="auto">
            <a:xfrm>
              <a:off x="7353049" y="316274"/>
              <a:ext cx="292024" cy="292574"/>
              <a:chOff x="7353049" y="316274"/>
              <a:chExt cx="292024" cy="292574"/>
            </a:xfrm>
          </p:grpSpPr>
          <p:sp>
            <p:nvSpPr>
              <p:cNvPr id="1523" name="Google Shape;1523;p30"/>
              <p:cNvSpPr/>
              <p:nvPr/>
            </p:nvSpPr>
            <p:spPr bwMode="auto">
              <a:xfrm>
                <a:off x="7358074" y="321274"/>
                <a:ext cx="282549" cy="282549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fill="norm" stroke="1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 bwMode="auto">
              <a:xfrm>
                <a:off x="7353049" y="316274"/>
                <a:ext cx="292024" cy="292574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fill="norm" stroke="1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 bwMode="auto">
              <a:xfrm>
                <a:off x="7419924" y="383124"/>
                <a:ext cx="158274" cy="158299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fill="norm" stroke="1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 bwMode="auto">
              <a:xfrm>
                <a:off x="7415474" y="378675"/>
                <a:ext cx="167749" cy="167774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fill="norm" stroke="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 bwMode="auto">
            <a:xfrm>
              <a:off x="8792299" y="321274"/>
              <a:ext cx="174999" cy="174999"/>
              <a:chOff x="8792299" y="321274"/>
              <a:chExt cx="174999" cy="174999"/>
            </a:xfrm>
          </p:grpSpPr>
          <p:sp>
            <p:nvSpPr>
              <p:cNvPr id="1528" name="Google Shape;1528;p30"/>
              <p:cNvSpPr/>
              <p:nvPr/>
            </p:nvSpPr>
            <p:spPr bwMode="auto">
              <a:xfrm>
                <a:off x="8796749" y="326299"/>
                <a:ext cx="166099" cy="165524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fill="norm" stroke="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 bwMode="auto">
              <a:xfrm>
                <a:off x="8792299" y="321274"/>
                <a:ext cx="174999" cy="174999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fill="norm" stroke="1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 bwMode="auto">
              <a:xfrm>
                <a:off x="8833524" y="362524"/>
                <a:ext cx="92549" cy="93074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fill="norm" stroke="1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 bwMode="auto">
              <a:xfrm>
                <a:off x="8828524" y="358049"/>
                <a:ext cx="102549" cy="101999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fill="norm" stroke="1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 bwMode="auto">
            <a:xfrm>
              <a:off x="5829304" y="68706"/>
              <a:ext cx="288613" cy="288336"/>
            </a:xfrm>
            <a:custGeom>
              <a:avLst/>
              <a:gdLst/>
              <a:ahLst/>
              <a:cxnLst/>
              <a:rect l="l" t="t" r="r" b="b"/>
              <a:pathLst>
                <a:path w="22915" h="22893" fill="norm" stroke="1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 bwMode="auto">
            <a:xfrm>
              <a:off x="5827050" y="66174"/>
              <a:ext cx="293110" cy="293387"/>
            </a:xfrm>
            <a:custGeom>
              <a:avLst/>
              <a:gdLst/>
              <a:ahLst/>
              <a:cxnLst/>
              <a:rect l="l" t="t" r="r" b="b"/>
              <a:pathLst>
                <a:path w="23272" h="23294" fill="norm" stroke="1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 bwMode="auto">
            <a:xfrm>
              <a:off x="5865793" y="105208"/>
              <a:ext cx="215625" cy="215336"/>
            </a:xfrm>
            <a:custGeom>
              <a:avLst/>
              <a:gdLst/>
              <a:ahLst/>
              <a:cxnLst/>
              <a:rect l="l" t="t" r="r" b="b"/>
              <a:pathLst>
                <a:path w="17120" h="17097" fill="norm" stroke="1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 bwMode="auto">
            <a:xfrm>
              <a:off x="5863551" y="102676"/>
              <a:ext cx="220122" cy="220399"/>
            </a:xfrm>
            <a:custGeom>
              <a:avLst/>
              <a:gdLst/>
              <a:ahLst/>
              <a:cxnLst/>
              <a:rect l="l" t="t" r="r" b="b"/>
              <a:pathLst>
                <a:path w="17477" h="17499" fill="norm" stroke="1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 bwMode="auto">
            <a:xfrm>
              <a:off x="5905381" y="144783"/>
              <a:ext cx="136176" cy="136176"/>
            </a:xfrm>
            <a:custGeom>
              <a:avLst/>
              <a:gdLst/>
              <a:ahLst/>
              <a:cxnLst/>
              <a:rect l="l" t="t" r="r" b="b"/>
              <a:pathLst>
                <a:path w="10812" h="10812" fill="norm" stroke="1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 bwMode="auto">
            <a:xfrm>
              <a:off x="5903139" y="142542"/>
              <a:ext cx="140950" cy="140673"/>
            </a:xfrm>
            <a:custGeom>
              <a:avLst/>
              <a:gdLst/>
              <a:ahLst/>
              <a:cxnLst/>
              <a:rect l="l" t="t" r="r" b="b"/>
              <a:pathLst>
                <a:path w="11191" h="11169" fill="norm" stroke="1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 bwMode="auto">
            <a:xfrm>
              <a:off x="8490049" y="170874"/>
              <a:ext cx="175012" cy="27000"/>
              <a:chOff x="5662374" y="212374"/>
              <a:chExt cx="175012" cy="27000"/>
            </a:xfrm>
          </p:grpSpPr>
          <p:sp>
            <p:nvSpPr>
              <p:cNvPr id="1539" name="Google Shape;1539;p30"/>
              <p:cNvSpPr/>
              <p:nvPr/>
            </p:nvSpPr>
            <p:spPr bwMode="auto">
              <a:xfrm>
                <a:off x="5662374" y="212374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 bwMode="auto">
              <a:xfrm>
                <a:off x="5736380" y="212374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 bwMode="auto">
              <a:xfrm>
                <a:off x="5810387" y="212374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 bwMode="auto">
            <a:xfrm>
              <a:off x="8678349" y="1657999"/>
              <a:ext cx="175012" cy="27000"/>
              <a:chOff x="5662374" y="212374"/>
              <a:chExt cx="175012" cy="27000"/>
            </a:xfrm>
          </p:grpSpPr>
          <p:sp>
            <p:nvSpPr>
              <p:cNvPr id="1543" name="Google Shape;1543;p30"/>
              <p:cNvSpPr/>
              <p:nvPr/>
            </p:nvSpPr>
            <p:spPr bwMode="auto">
              <a:xfrm>
                <a:off x="5662374" y="212374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 bwMode="auto">
              <a:xfrm>
                <a:off x="5736380" y="212374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 bwMode="auto">
              <a:xfrm>
                <a:off x="5810387" y="212374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body" preserve="0" showMasterPhAnim="0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type="subTitle" idx="1"/>
          </p:nvPr>
        </p:nvSpPr>
        <p:spPr bwMode="auto"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9pPr>
          </a:lstStyle>
          <a:p>
            <a:pPr>
              <a:defRPr/>
            </a:pPr>
            <a:endParaRPr/>
          </a:p>
        </p:txBody>
      </p:sp>
      <p:grpSp>
        <p:nvGrpSpPr>
          <p:cNvPr id="111" name="Google Shape;111;p4"/>
          <p:cNvGrpSpPr/>
          <p:nvPr/>
        </p:nvGrpSpPr>
        <p:grpSpPr bwMode="auto">
          <a:xfrm>
            <a:off x="4484493" y="4432999"/>
            <a:ext cx="175012" cy="27000"/>
            <a:chOff x="5662374" y="212374"/>
            <a:chExt cx="175012" cy="27000"/>
          </a:xfrm>
        </p:grpSpPr>
        <p:sp>
          <p:nvSpPr>
            <p:cNvPr id="112" name="Google Shape;112;p4"/>
            <p:cNvSpPr/>
            <p:nvPr/>
          </p:nvSpPr>
          <p:spPr bwMode="auto">
            <a:xfrm>
              <a:off x="5662374" y="212374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 bwMode="auto">
            <a:xfrm>
              <a:off x="5736380" y="212374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 bwMode="auto">
            <a:xfrm>
              <a:off x="5810387" y="212374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15" name="Google Shape;115;p4"/>
          <p:cNvSpPr txBox="1"/>
          <p:nvPr>
            <p:ph type="title"/>
          </p:nvPr>
        </p:nvSpPr>
        <p:spPr bwMode="auto"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116" name="Google Shape;116;p4"/>
          <p:cNvGrpSpPr/>
          <p:nvPr/>
        </p:nvGrpSpPr>
        <p:grpSpPr bwMode="auto">
          <a:xfrm>
            <a:off x="432849" y="0"/>
            <a:ext cx="8278299" cy="5165699"/>
            <a:chOff x="432849" y="0"/>
            <a:chExt cx="8278299" cy="5165699"/>
          </a:xfrm>
        </p:grpSpPr>
        <p:cxnSp>
          <p:nvCxnSpPr>
            <p:cNvPr id="117" name="Google Shape;117;p4"/>
            <p:cNvCxnSpPr>
              <a:cxnSpLocks/>
            </p:cNvCxnSpPr>
            <p:nvPr/>
          </p:nvCxnSpPr>
          <p:spPr bwMode="auto">
            <a:xfrm rot="10800000">
              <a:off x="8420274" y="2664299"/>
              <a:ext cx="0" cy="250139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 bwMode="auto">
            <a:xfrm>
              <a:off x="8129349" y="4292174"/>
              <a:ext cx="581799" cy="582349"/>
              <a:chOff x="8064274" y="887850"/>
              <a:chExt cx="581799" cy="582349"/>
            </a:xfrm>
          </p:grpSpPr>
          <p:sp>
            <p:nvSpPr>
              <p:cNvPr id="119" name="Google Shape;119;p4"/>
              <p:cNvSpPr/>
              <p:nvPr/>
            </p:nvSpPr>
            <p:spPr bwMode="auto">
              <a:xfrm>
                <a:off x="8068749" y="892874"/>
                <a:ext cx="572874" cy="572324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fill="norm" stroke="1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 bwMode="auto">
              <a:xfrm>
                <a:off x="8064274" y="887850"/>
                <a:ext cx="581799" cy="582349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fill="norm" stroke="1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 bwMode="auto">
              <a:xfrm>
                <a:off x="8141175" y="965324"/>
                <a:ext cx="427999" cy="427424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fill="norm" stroke="1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 bwMode="auto">
              <a:xfrm>
                <a:off x="8136724" y="960300"/>
                <a:ext cx="436924" cy="437474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fill="norm" stroke="1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 bwMode="auto">
              <a:xfrm>
                <a:off x="8219749" y="1043874"/>
                <a:ext cx="270299" cy="270299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fill="norm" stroke="1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 bwMode="auto">
              <a:xfrm>
                <a:off x="8215299" y="1039424"/>
                <a:ext cx="279774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fill="norm" stroke="1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 bwMode="auto">
            <a:xfrm>
              <a:off x="8274237" y="3720600"/>
              <a:ext cx="292024" cy="292574"/>
              <a:chOff x="7353049" y="316274"/>
              <a:chExt cx="292024" cy="292574"/>
            </a:xfrm>
          </p:grpSpPr>
          <p:sp>
            <p:nvSpPr>
              <p:cNvPr id="126" name="Google Shape;126;p4"/>
              <p:cNvSpPr/>
              <p:nvPr/>
            </p:nvSpPr>
            <p:spPr bwMode="auto">
              <a:xfrm>
                <a:off x="7358074" y="321274"/>
                <a:ext cx="282549" cy="282549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fill="norm" stroke="1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 bwMode="auto">
              <a:xfrm>
                <a:off x="7353049" y="316274"/>
                <a:ext cx="292024" cy="292574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fill="norm" stroke="1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 bwMode="auto">
              <a:xfrm>
                <a:off x="7419924" y="383124"/>
                <a:ext cx="158274" cy="158299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fill="norm" stroke="1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 bwMode="auto">
              <a:xfrm>
                <a:off x="7415474" y="378675"/>
                <a:ext cx="167749" cy="167774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fill="norm" stroke="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 bwMode="auto">
            <a:xfrm>
              <a:off x="8332762" y="3212474"/>
              <a:ext cx="174999" cy="174999"/>
              <a:chOff x="8792299" y="321274"/>
              <a:chExt cx="174999" cy="174999"/>
            </a:xfrm>
          </p:grpSpPr>
          <p:sp>
            <p:nvSpPr>
              <p:cNvPr id="131" name="Google Shape;131;p4"/>
              <p:cNvSpPr/>
              <p:nvPr/>
            </p:nvSpPr>
            <p:spPr bwMode="auto">
              <a:xfrm>
                <a:off x="8796749" y="326299"/>
                <a:ext cx="166099" cy="165524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fill="norm" stroke="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 bwMode="auto">
              <a:xfrm>
                <a:off x="8792299" y="321274"/>
                <a:ext cx="174999" cy="174999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fill="norm" stroke="1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 bwMode="auto">
              <a:xfrm>
                <a:off x="8833524" y="362524"/>
                <a:ext cx="92549" cy="93074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fill="norm" stroke="1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 bwMode="auto">
              <a:xfrm>
                <a:off x="8828524" y="358049"/>
                <a:ext cx="102549" cy="101999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fill="norm" stroke="1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cxnSp>
          <p:nvCxnSpPr>
            <p:cNvPr id="135" name="Google Shape;135;p4"/>
            <p:cNvCxnSpPr>
              <a:cxnSpLocks/>
            </p:cNvCxnSpPr>
            <p:nvPr/>
          </p:nvCxnSpPr>
          <p:spPr bwMode="auto">
            <a:xfrm>
              <a:off x="723724" y="612"/>
              <a:ext cx="0" cy="250139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 bwMode="auto">
            <a:xfrm rot="10800000">
              <a:off x="432849" y="291787"/>
              <a:ext cx="581799" cy="582349"/>
              <a:chOff x="8064274" y="887850"/>
              <a:chExt cx="581799" cy="582349"/>
            </a:xfrm>
          </p:grpSpPr>
          <p:sp>
            <p:nvSpPr>
              <p:cNvPr id="137" name="Google Shape;137;p4"/>
              <p:cNvSpPr/>
              <p:nvPr/>
            </p:nvSpPr>
            <p:spPr bwMode="auto">
              <a:xfrm>
                <a:off x="8068749" y="892874"/>
                <a:ext cx="572874" cy="572324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fill="norm" stroke="1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 bwMode="auto">
              <a:xfrm>
                <a:off x="8064274" y="887850"/>
                <a:ext cx="581799" cy="582349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fill="norm" stroke="1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 bwMode="auto">
              <a:xfrm>
                <a:off x="8141175" y="965324"/>
                <a:ext cx="427999" cy="427424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fill="norm" stroke="1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 bwMode="auto">
              <a:xfrm>
                <a:off x="8136724" y="960300"/>
                <a:ext cx="436924" cy="437474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fill="norm" stroke="1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 bwMode="auto">
              <a:xfrm>
                <a:off x="8219749" y="1043874"/>
                <a:ext cx="270299" cy="270299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fill="norm" stroke="1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 bwMode="auto">
              <a:xfrm>
                <a:off x="8215299" y="1039424"/>
                <a:ext cx="279774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fill="norm" stroke="1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 bwMode="auto">
            <a:xfrm rot="10800000">
              <a:off x="577737" y="1153137"/>
              <a:ext cx="292024" cy="292574"/>
              <a:chOff x="7353049" y="316274"/>
              <a:chExt cx="292024" cy="292574"/>
            </a:xfrm>
          </p:grpSpPr>
          <p:sp>
            <p:nvSpPr>
              <p:cNvPr id="144" name="Google Shape;144;p4"/>
              <p:cNvSpPr/>
              <p:nvPr/>
            </p:nvSpPr>
            <p:spPr bwMode="auto">
              <a:xfrm>
                <a:off x="7358074" y="321274"/>
                <a:ext cx="282549" cy="282549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fill="norm" stroke="1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 bwMode="auto">
              <a:xfrm>
                <a:off x="7353049" y="316274"/>
                <a:ext cx="292024" cy="292574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fill="norm" stroke="1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 bwMode="auto">
              <a:xfrm>
                <a:off x="7419924" y="383124"/>
                <a:ext cx="158274" cy="158299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fill="norm" stroke="1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 bwMode="auto">
              <a:xfrm>
                <a:off x="7415474" y="378675"/>
                <a:ext cx="167749" cy="167774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fill="norm" stroke="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 bwMode="auto">
            <a:xfrm rot="10800000">
              <a:off x="636237" y="1778837"/>
              <a:ext cx="174999" cy="174999"/>
              <a:chOff x="8792299" y="321274"/>
              <a:chExt cx="174999" cy="174999"/>
            </a:xfrm>
          </p:grpSpPr>
          <p:sp>
            <p:nvSpPr>
              <p:cNvPr id="149" name="Google Shape;149;p4"/>
              <p:cNvSpPr/>
              <p:nvPr/>
            </p:nvSpPr>
            <p:spPr bwMode="auto">
              <a:xfrm>
                <a:off x="8796749" y="326299"/>
                <a:ext cx="166099" cy="165524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fill="norm" stroke="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 bwMode="auto">
              <a:xfrm>
                <a:off x="8792299" y="321274"/>
                <a:ext cx="174999" cy="174999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fill="norm" stroke="1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 bwMode="auto">
              <a:xfrm>
                <a:off x="8833524" y="362524"/>
                <a:ext cx="92549" cy="93074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fill="norm" stroke="1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 bwMode="auto">
              <a:xfrm>
                <a:off x="8828524" y="358049"/>
                <a:ext cx="102549" cy="101999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fill="norm" stroke="1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 bwMode="auto">
            <a:xfrm>
              <a:off x="432849" y="2003162"/>
              <a:ext cx="175012" cy="27000"/>
              <a:chOff x="5662374" y="212374"/>
              <a:chExt cx="175012" cy="27000"/>
            </a:xfrm>
          </p:grpSpPr>
          <p:sp>
            <p:nvSpPr>
              <p:cNvPr id="154" name="Google Shape;154;p4"/>
              <p:cNvSpPr/>
              <p:nvPr/>
            </p:nvSpPr>
            <p:spPr bwMode="auto">
              <a:xfrm>
                <a:off x="5662374" y="212374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 bwMode="auto">
              <a:xfrm>
                <a:off x="5736380" y="212374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 bwMode="auto">
              <a:xfrm>
                <a:off x="5810387" y="212374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 bwMode="auto">
            <a:xfrm>
              <a:off x="788099" y="208487"/>
              <a:ext cx="175012" cy="27000"/>
              <a:chOff x="5662374" y="212374"/>
              <a:chExt cx="175012" cy="27000"/>
            </a:xfrm>
          </p:grpSpPr>
          <p:sp>
            <p:nvSpPr>
              <p:cNvPr id="158" name="Google Shape;158;p4"/>
              <p:cNvSpPr/>
              <p:nvPr/>
            </p:nvSpPr>
            <p:spPr bwMode="auto">
              <a:xfrm>
                <a:off x="5662374" y="212374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 bwMode="auto">
              <a:xfrm>
                <a:off x="5736380" y="212374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 bwMode="auto">
              <a:xfrm>
                <a:off x="5810387" y="212374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 bwMode="auto">
            <a:xfrm>
              <a:off x="8129349" y="4988724"/>
              <a:ext cx="175012" cy="27000"/>
              <a:chOff x="5662374" y="212374"/>
              <a:chExt cx="175012" cy="27000"/>
            </a:xfrm>
          </p:grpSpPr>
          <p:sp>
            <p:nvSpPr>
              <p:cNvPr id="162" name="Google Shape;162;p4"/>
              <p:cNvSpPr/>
              <p:nvPr/>
            </p:nvSpPr>
            <p:spPr bwMode="auto">
              <a:xfrm>
                <a:off x="5662374" y="212374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 bwMode="auto">
              <a:xfrm>
                <a:off x="5736380" y="212374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 bwMode="auto">
              <a:xfrm>
                <a:off x="5810387" y="212374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 bwMode="auto">
            <a:xfrm>
              <a:off x="8497549" y="3429424"/>
              <a:ext cx="175012" cy="27000"/>
              <a:chOff x="5662374" y="212374"/>
              <a:chExt cx="175012" cy="27000"/>
            </a:xfrm>
          </p:grpSpPr>
          <p:sp>
            <p:nvSpPr>
              <p:cNvPr id="166" name="Google Shape;166;p4"/>
              <p:cNvSpPr/>
              <p:nvPr/>
            </p:nvSpPr>
            <p:spPr bwMode="auto">
              <a:xfrm>
                <a:off x="5662374" y="212374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 bwMode="auto">
              <a:xfrm>
                <a:off x="5736380" y="212374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 bwMode="auto">
              <a:xfrm>
                <a:off x="5810387" y="212374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cxnSp>
          <p:nvCxnSpPr>
            <p:cNvPr id="169" name="Google Shape;169;p4"/>
            <p:cNvCxnSpPr>
              <a:cxnSpLocks/>
            </p:cNvCxnSpPr>
            <p:nvPr/>
          </p:nvCxnSpPr>
          <p:spPr bwMode="auto">
            <a:xfrm>
              <a:off x="8407224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>
              <a:cxnSpLocks/>
            </p:cNvCxnSpPr>
            <p:nvPr/>
          </p:nvCxnSpPr>
          <p:spPr bwMode="auto">
            <a:xfrm>
              <a:off x="718024" y="2985633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 bwMode="auto">
            <a:xfrm>
              <a:off x="671824" y="4587887"/>
              <a:ext cx="92399" cy="92399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 bwMode="auto">
            <a:xfrm>
              <a:off x="671824" y="3940337"/>
              <a:ext cx="92399" cy="92399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 bwMode="auto">
            <a:xfrm>
              <a:off x="8361024" y="1453500"/>
              <a:ext cx="92399" cy="92399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 bwMode="auto">
            <a:xfrm>
              <a:off x="8361024" y="234874"/>
              <a:ext cx="92399" cy="92399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Main point 2" preserve="0" showMasterPhAnim="0" userDrawn="1">
  <p:cSld name="CUSTOM_2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 bwMode="auto">
          <a:xfrm>
            <a:off x="1349625" y="598416"/>
            <a:ext cx="6453729" cy="3631135"/>
            <a:chOff x="365749" y="1285024"/>
            <a:chExt cx="6934275" cy="3315499"/>
          </a:xfrm>
        </p:grpSpPr>
        <p:sp>
          <p:nvSpPr>
            <p:cNvPr id="1548" name="Google Shape;1548;p31"/>
            <p:cNvSpPr/>
            <p:nvPr/>
          </p:nvSpPr>
          <p:spPr bwMode="auto">
            <a:xfrm>
              <a:off x="365749" y="1285024"/>
              <a:ext cx="6934275" cy="3315499"/>
            </a:xfrm>
            <a:custGeom>
              <a:avLst/>
              <a:gdLst/>
              <a:ahLst/>
              <a:cxnLst/>
              <a:rect l="l" t="t" r="r" b="b"/>
              <a:pathLst>
                <a:path w="277371" h="132620" fill="norm" stroke="1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49" name="Google Shape;1549;p31"/>
            <p:cNvSpPr/>
            <p:nvPr/>
          </p:nvSpPr>
          <p:spPr bwMode="auto">
            <a:xfrm>
              <a:off x="417099" y="1285574"/>
              <a:ext cx="6842700" cy="3314499"/>
            </a:xfrm>
            <a:custGeom>
              <a:avLst/>
              <a:gdLst/>
              <a:ahLst/>
              <a:cxnLst/>
              <a:rect l="l" t="t" r="r" b="b"/>
              <a:pathLst>
                <a:path w="273708" h="132580" fill="norm" stroke="1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550" name="Google Shape;1550;p31"/>
          <p:cNvSpPr txBox="1"/>
          <p:nvPr>
            <p:ph type="title"/>
          </p:nvPr>
        </p:nvSpPr>
        <p:spPr bwMode="auto">
          <a:xfrm>
            <a:off x="2624328" y="1018527"/>
            <a:ext cx="3904499" cy="19019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pPr>
              <a:defRPr/>
            </a:pPr>
            <a:endParaRPr/>
          </a:p>
        </p:txBody>
      </p:sp>
      <p:grpSp>
        <p:nvGrpSpPr>
          <p:cNvPr id="1551" name="Google Shape;1551;p31"/>
          <p:cNvGrpSpPr/>
          <p:nvPr/>
        </p:nvGrpSpPr>
        <p:grpSpPr bwMode="auto">
          <a:xfrm>
            <a:off x="-6867" y="-6624"/>
            <a:ext cx="9152341" cy="5102049"/>
            <a:chOff x="-6867" y="-6624"/>
            <a:chExt cx="9152341" cy="5102049"/>
          </a:xfrm>
        </p:grpSpPr>
        <p:cxnSp>
          <p:nvCxnSpPr>
            <p:cNvPr id="1552" name="Google Shape;1552;p31"/>
            <p:cNvCxnSpPr>
              <a:cxnSpLocks/>
            </p:cNvCxnSpPr>
            <p:nvPr/>
          </p:nvCxnSpPr>
          <p:spPr bwMode="auto">
            <a:xfrm>
              <a:off x="2904282" y="4513074"/>
              <a:ext cx="1133100" cy="306299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3" name="Google Shape;1553;p31"/>
            <p:cNvCxnSpPr>
              <a:cxnSpLocks/>
            </p:cNvCxnSpPr>
            <p:nvPr/>
          </p:nvCxnSpPr>
          <p:spPr bwMode="auto">
            <a:xfrm rot="10800000" flipH="1">
              <a:off x="1562082" y="4492324"/>
              <a:ext cx="1342199" cy="315299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4" name="Google Shape;1554;p31"/>
            <p:cNvCxnSpPr>
              <a:cxnSpLocks/>
            </p:cNvCxnSpPr>
            <p:nvPr/>
          </p:nvCxnSpPr>
          <p:spPr bwMode="auto">
            <a:xfrm>
              <a:off x="259557" y="4407999"/>
              <a:ext cx="1332000" cy="392099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5" name="Google Shape;1555;p31"/>
            <p:cNvCxnSpPr>
              <a:cxnSpLocks/>
            </p:cNvCxnSpPr>
            <p:nvPr/>
          </p:nvCxnSpPr>
          <p:spPr bwMode="auto">
            <a:xfrm>
              <a:off x="-6867" y="3993549"/>
              <a:ext cx="273899" cy="407099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56" name="Google Shape;1556;p31"/>
            <p:cNvGrpSpPr/>
            <p:nvPr/>
          </p:nvGrpSpPr>
          <p:grpSpPr bwMode="auto">
            <a:xfrm flipH="1">
              <a:off x="1278333" y="4513074"/>
              <a:ext cx="581799" cy="582349"/>
              <a:chOff x="8064274" y="887850"/>
              <a:chExt cx="581799" cy="582349"/>
            </a:xfrm>
          </p:grpSpPr>
          <p:sp>
            <p:nvSpPr>
              <p:cNvPr id="1557" name="Google Shape;1557;p31"/>
              <p:cNvSpPr/>
              <p:nvPr/>
            </p:nvSpPr>
            <p:spPr bwMode="auto">
              <a:xfrm>
                <a:off x="8068749" y="892874"/>
                <a:ext cx="572874" cy="572324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fill="norm" stroke="1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 bwMode="auto">
              <a:xfrm>
                <a:off x="8064274" y="887850"/>
                <a:ext cx="581799" cy="582349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fill="norm" stroke="1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 bwMode="auto">
              <a:xfrm>
                <a:off x="8141175" y="965324"/>
                <a:ext cx="427999" cy="427424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fill="norm" stroke="1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 bwMode="auto">
              <a:xfrm>
                <a:off x="8136724" y="960300"/>
                <a:ext cx="436924" cy="437474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fill="norm" stroke="1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 bwMode="auto">
              <a:xfrm>
                <a:off x="8219749" y="1043874"/>
                <a:ext cx="270299" cy="270299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fill="norm" stroke="1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 bwMode="auto">
              <a:xfrm>
                <a:off x="8215299" y="1039424"/>
                <a:ext cx="279774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fill="norm" stroke="1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 bwMode="auto">
            <a:xfrm flipH="1">
              <a:off x="2747607" y="4340462"/>
              <a:ext cx="292024" cy="292574"/>
              <a:chOff x="7353049" y="316274"/>
              <a:chExt cx="292024" cy="292574"/>
            </a:xfrm>
          </p:grpSpPr>
          <p:sp>
            <p:nvSpPr>
              <p:cNvPr id="1564" name="Google Shape;1564;p31"/>
              <p:cNvSpPr/>
              <p:nvPr/>
            </p:nvSpPr>
            <p:spPr bwMode="auto">
              <a:xfrm>
                <a:off x="7358074" y="321274"/>
                <a:ext cx="282549" cy="282549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fill="norm" stroke="1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 bwMode="auto">
              <a:xfrm>
                <a:off x="7353049" y="316274"/>
                <a:ext cx="292024" cy="292574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fill="norm" stroke="1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 bwMode="auto">
              <a:xfrm>
                <a:off x="7419924" y="383124"/>
                <a:ext cx="158274" cy="158299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fill="norm" stroke="1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 bwMode="auto">
              <a:xfrm>
                <a:off x="7415474" y="378675"/>
                <a:ext cx="167749" cy="167774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fill="norm" stroke="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 bwMode="auto">
            <a:xfrm flipH="1">
              <a:off x="171307" y="4315024"/>
              <a:ext cx="174999" cy="174999"/>
              <a:chOff x="8792299" y="321274"/>
              <a:chExt cx="174999" cy="174999"/>
            </a:xfrm>
          </p:grpSpPr>
          <p:sp>
            <p:nvSpPr>
              <p:cNvPr id="1569" name="Google Shape;1569;p31"/>
              <p:cNvSpPr/>
              <p:nvPr/>
            </p:nvSpPr>
            <p:spPr bwMode="auto">
              <a:xfrm>
                <a:off x="8796749" y="326299"/>
                <a:ext cx="166099" cy="165524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fill="norm" stroke="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 bwMode="auto">
              <a:xfrm>
                <a:off x="8792299" y="321274"/>
                <a:ext cx="174999" cy="174999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fill="norm" stroke="1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 bwMode="auto">
              <a:xfrm>
                <a:off x="8833524" y="362524"/>
                <a:ext cx="92549" cy="93074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fill="norm" stroke="1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 bwMode="auto">
              <a:xfrm>
                <a:off x="8828524" y="358049"/>
                <a:ext cx="102549" cy="101999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fill="norm" stroke="1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 bwMode="auto">
            <a:xfrm>
              <a:off x="3873196" y="4657549"/>
              <a:ext cx="293110" cy="293387"/>
              <a:chOff x="3164038" y="430875"/>
              <a:chExt cx="293110" cy="293387"/>
            </a:xfrm>
          </p:grpSpPr>
          <p:sp>
            <p:nvSpPr>
              <p:cNvPr id="1574" name="Google Shape;1574;p31"/>
              <p:cNvSpPr/>
              <p:nvPr/>
            </p:nvSpPr>
            <p:spPr bwMode="auto">
              <a:xfrm flipH="1">
                <a:off x="3166281" y="433406"/>
                <a:ext cx="288613" cy="288336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fill="norm" stroke="1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 bwMode="auto">
              <a:xfrm flipH="1">
                <a:off x="3164038" y="430875"/>
                <a:ext cx="293110" cy="293387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fill="norm" stroke="1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 bwMode="auto">
              <a:xfrm flipH="1">
                <a:off x="3202779" y="469908"/>
                <a:ext cx="215625" cy="215336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fill="norm" stroke="1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 bwMode="auto">
              <a:xfrm flipH="1">
                <a:off x="3200524" y="467376"/>
                <a:ext cx="220122" cy="220399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fill="norm" stroke="1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 bwMode="auto">
              <a:xfrm flipH="1">
                <a:off x="3242640" y="509483"/>
                <a:ext cx="136176" cy="136176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fill="norm" stroke="1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 bwMode="auto">
              <a:xfrm flipH="1">
                <a:off x="3240108" y="507241"/>
                <a:ext cx="140950" cy="140673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fill="norm" stroke="1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 bwMode="auto">
            <a:xfrm flipH="1">
              <a:off x="242269" y="4142424"/>
              <a:ext cx="175012" cy="27000"/>
              <a:chOff x="5662374" y="212374"/>
              <a:chExt cx="175012" cy="27000"/>
            </a:xfrm>
          </p:grpSpPr>
          <p:sp>
            <p:nvSpPr>
              <p:cNvPr id="1581" name="Google Shape;1581;p31"/>
              <p:cNvSpPr/>
              <p:nvPr/>
            </p:nvSpPr>
            <p:spPr bwMode="auto">
              <a:xfrm>
                <a:off x="5662374" y="212374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 bwMode="auto">
              <a:xfrm>
                <a:off x="5736380" y="212374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 bwMode="auto">
              <a:xfrm>
                <a:off x="5810387" y="212374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cxnSp>
          <p:nvCxnSpPr>
            <p:cNvPr id="1584" name="Google Shape;1584;p31"/>
            <p:cNvCxnSpPr>
              <a:cxnSpLocks/>
            </p:cNvCxnSpPr>
            <p:nvPr/>
          </p:nvCxnSpPr>
          <p:spPr bwMode="auto">
            <a:xfrm rot="10800000">
              <a:off x="5995049" y="226599"/>
              <a:ext cx="1504499" cy="224699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5" name="Google Shape;1585;p31"/>
            <p:cNvCxnSpPr>
              <a:cxnSpLocks/>
            </p:cNvCxnSpPr>
            <p:nvPr/>
          </p:nvCxnSpPr>
          <p:spPr bwMode="auto">
            <a:xfrm rot="10800000">
              <a:off x="7512924" y="457849"/>
              <a:ext cx="829499" cy="743399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6" name="Google Shape;1586;p31"/>
            <p:cNvCxnSpPr>
              <a:cxnSpLocks/>
            </p:cNvCxnSpPr>
            <p:nvPr/>
          </p:nvCxnSpPr>
          <p:spPr bwMode="auto">
            <a:xfrm flipH="1">
              <a:off x="8348974" y="-6624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87" name="Google Shape;1587;p31"/>
            <p:cNvGrpSpPr/>
            <p:nvPr/>
          </p:nvGrpSpPr>
          <p:grpSpPr bwMode="auto">
            <a:xfrm>
              <a:off x="8064274" y="1040249"/>
              <a:ext cx="581799" cy="582349"/>
              <a:chOff x="8064274" y="887850"/>
              <a:chExt cx="581799" cy="582349"/>
            </a:xfrm>
          </p:grpSpPr>
          <p:sp>
            <p:nvSpPr>
              <p:cNvPr id="1588" name="Google Shape;1588;p31"/>
              <p:cNvSpPr/>
              <p:nvPr/>
            </p:nvSpPr>
            <p:spPr bwMode="auto">
              <a:xfrm>
                <a:off x="8068749" y="892874"/>
                <a:ext cx="572874" cy="572324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fill="norm" stroke="1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 bwMode="auto">
              <a:xfrm>
                <a:off x="8064274" y="887850"/>
                <a:ext cx="581799" cy="582349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fill="norm" stroke="1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 bwMode="auto">
              <a:xfrm>
                <a:off x="8141175" y="965324"/>
                <a:ext cx="427999" cy="427424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fill="norm" stroke="1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 bwMode="auto">
              <a:xfrm>
                <a:off x="8136724" y="960300"/>
                <a:ext cx="436924" cy="437474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fill="norm" stroke="1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 bwMode="auto">
              <a:xfrm>
                <a:off x="8219749" y="1043874"/>
                <a:ext cx="270299" cy="270299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fill="norm" stroke="1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 bwMode="auto">
              <a:xfrm>
                <a:off x="8215299" y="1039424"/>
                <a:ext cx="279774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fill="norm" stroke="1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 bwMode="auto">
            <a:xfrm>
              <a:off x="7353049" y="316274"/>
              <a:ext cx="292024" cy="292574"/>
              <a:chOff x="7353049" y="316274"/>
              <a:chExt cx="292024" cy="292574"/>
            </a:xfrm>
          </p:grpSpPr>
          <p:sp>
            <p:nvSpPr>
              <p:cNvPr id="1595" name="Google Shape;1595;p31"/>
              <p:cNvSpPr/>
              <p:nvPr/>
            </p:nvSpPr>
            <p:spPr bwMode="auto">
              <a:xfrm>
                <a:off x="7358074" y="321274"/>
                <a:ext cx="282549" cy="282549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fill="norm" stroke="1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 bwMode="auto">
              <a:xfrm>
                <a:off x="7353049" y="316274"/>
                <a:ext cx="292024" cy="292574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fill="norm" stroke="1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 bwMode="auto">
              <a:xfrm>
                <a:off x="7419924" y="383124"/>
                <a:ext cx="158274" cy="158299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fill="norm" stroke="1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 bwMode="auto">
              <a:xfrm>
                <a:off x="7415474" y="378675"/>
                <a:ext cx="167749" cy="167774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fill="norm" stroke="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 bwMode="auto">
            <a:xfrm>
              <a:off x="8792299" y="321274"/>
              <a:ext cx="174999" cy="174999"/>
              <a:chOff x="8792299" y="321274"/>
              <a:chExt cx="174999" cy="174999"/>
            </a:xfrm>
          </p:grpSpPr>
          <p:sp>
            <p:nvSpPr>
              <p:cNvPr id="1600" name="Google Shape;1600;p31"/>
              <p:cNvSpPr/>
              <p:nvPr/>
            </p:nvSpPr>
            <p:spPr bwMode="auto">
              <a:xfrm>
                <a:off x="8796749" y="326299"/>
                <a:ext cx="166099" cy="165524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fill="norm" stroke="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 bwMode="auto">
              <a:xfrm>
                <a:off x="8792299" y="321274"/>
                <a:ext cx="174999" cy="174999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fill="norm" stroke="1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 bwMode="auto">
              <a:xfrm>
                <a:off x="8833524" y="362524"/>
                <a:ext cx="92549" cy="93074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fill="norm" stroke="1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 bwMode="auto">
              <a:xfrm>
                <a:off x="8828524" y="358049"/>
                <a:ext cx="102549" cy="101999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fill="norm" stroke="1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 bwMode="auto">
            <a:xfrm>
              <a:off x="5829304" y="68706"/>
              <a:ext cx="288613" cy="288336"/>
            </a:xfrm>
            <a:custGeom>
              <a:avLst/>
              <a:gdLst/>
              <a:ahLst/>
              <a:cxnLst/>
              <a:rect l="l" t="t" r="r" b="b"/>
              <a:pathLst>
                <a:path w="22915" h="22893" fill="norm" stroke="1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05" name="Google Shape;1605;p31"/>
            <p:cNvSpPr/>
            <p:nvPr/>
          </p:nvSpPr>
          <p:spPr bwMode="auto">
            <a:xfrm>
              <a:off x="5827050" y="66174"/>
              <a:ext cx="293110" cy="293387"/>
            </a:xfrm>
            <a:custGeom>
              <a:avLst/>
              <a:gdLst/>
              <a:ahLst/>
              <a:cxnLst/>
              <a:rect l="l" t="t" r="r" b="b"/>
              <a:pathLst>
                <a:path w="23272" h="23294" fill="norm" stroke="1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06" name="Google Shape;1606;p31"/>
            <p:cNvSpPr/>
            <p:nvPr/>
          </p:nvSpPr>
          <p:spPr bwMode="auto">
            <a:xfrm>
              <a:off x="5865793" y="105208"/>
              <a:ext cx="215625" cy="215336"/>
            </a:xfrm>
            <a:custGeom>
              <a:avLst/>
              <a:gdLst/>
              <a:ahLst/>
              <a:cxnLst/>
              <a:rect l="l" t="t" r="r" b="b"/>
              <a:pathLst>
                <a:path w="17120" h="17097" fill="norm" stroke="1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07" name="Google Shape;1607;p31"/>
            <p:cNvSpPr/>
            <p:nvPr/>
          </p:nvSpPr>
          <p:spPr bwMode="auto">
            <a:xfrm>
              <a:off x="5863551" y="102676"/>
              <a:ext cx="220122" cy="220399"/>
            </a:xfrm>
            <a:custGeom>
              <a:avLst/>
              <a:gdLst/>
              <a:ahLst/>
              <a:cxnLst/>
              <a:rect l="l" t="t" r="r" b="b"/>
              <a:pathLst>
                <a:path w="17477" h="17499" fill="norm" stroke="1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08" name="Google Shape;1608;p31"/>
            <p:cNvSpPr/>
            <p:nvPr/>
          </p:nvSpPr>
          <p:spPr bwMode="auto">
            <a:xfrm>
              <a:off x="5905381" y="144783"/>
              <a:ext cx="136176" cy="136176"/>
            </a:xfrm>
            <a:custGeom>
              <a:avLst/>
              <a:gdLst/>
              <a:ahLst/>
              <a:cxnLst/>
              <a:rect l="l" t="t" r="r" b="b"/>
              <a:pathLst>
                <a:path w="10812" h="10812" fill="norm" stroke="1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09" name="Google Shape;1609;p31"/>
            <p:cNvSpPr/>
            <p:nvPr/>
          </p:nvSpPr>
          <p:spPr bwMode="auto">
            <a:xfrm>
              <a:off x="5903139" y="142542"/>
              <a:ext cx="140950" cy="140673"/>
            </a:xfrm>
            <a:custGeom>
              <a:avLst/>
              <a:gdLst/>
              <a:ahLst/>
              <a:cxnLst/>
              <a:rect l="l" t="t" r="r" b="b"/>
              <a:pathLst>
                <a:path w="11191" h="11169" fill="norm" stroke="1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 bwMode="auto">
            <a:xfrm>
              <a:off x="8490049" y="170874"/>
              <a:ext cx="175012" cy="27000"/>
              <a:chOff x="5662374" y="212374"/>
              <a:chExt cx="175012" cy="27000"/>
            </a:xfrm>
          </p:grpSpPr>
          <p:sp>
            <p:nvSpPr>
              <p:cNvPr id="1611" name="Google Shape;1611;p31"/>
              <p:cNvSpPr/>
              <p:nvPr/>
            </p:nvSpPr>
            <p:spPr bwMode="auto">
              <a:xfrm>
                <a:off x="5662374" y="212374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 bwMode="auto">
              <a:xfrm>
                <a:off x="5736380" y="212374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 bwMode="auto">
              <a:xfrm>
                <a:off x="5810387" y="212374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 bwMode="auto">
            <a:xfrm>
              <a:off x="8678349" y="1657999"/>
              <a:ext cx="175012" cy="27000"/>
              <a:chOff x="5662374" y="212374"/>
              <a:chExt cx="175012" cy="27000"/>
            </a:xfrm>
          </p:grpSpPr>
          <p:sp>
            <p:nvSpPr>
              <p:cNvPr id="1615" name="Google Shape;1615;p31"/>
              <p:cNvSpPr/>
              <p:nvPr/>
            </p:nvSpPr>
            <p:spPr bwMode="auto">
              <a:xfrm>
                <a:off x="5662374" y="212374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 bwMode="auto">
              <a:xfrm>
                <a:off x="5736380" y="212374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 bwMode="auto">
              <a:xfrm>
                <a:off x="5810387" y="212374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sp>
        <p:nvSpPr>
          <p:cNvPr id="1618" name="Google Shape;1618;p31"/>
          <p:cNvSpPr txBox="1"/>
          <p:nvPr>
            <p:ph type="subTitle" idx="1"/>
          </p:nvPr>
        </p:nvSpPr>
        <p:spPr bwMode="auto">
          <a:xfrm>
            <a:off x="3639299" y="2596896"/>
            <a:ext cx="1865399" cy="61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 1" preserve="0" showMasterPhAnim="0" userDrawn="1">
  <p:cSld name="CUSTOM_23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/>
          <p:nvPr>
            <p:ph type="body" idx="1"/>
          </p:nvPr>
        </p:nvSpPr>
        <p:spPr bwMode="auto">
          <a:xfrm>
            <a:off x="1881349" y="1246849"/>
            <a:ext cx="2133299" cy="3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621" name="Google Shape;1621;p32"/>
          <p:cNvSpPr txBox="1"/>
          <p:nvPr>
            <p:ph type="body" idx="2"/>
          </p:nvPr>
        </p:nvSpPr>
        <p:spPr bwMode="auto">
          <a:xfrm>
            <a:off x="4220325" y="1246849"/>
            <a:ext cx="3099899" cy="3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622" name="Google Shape;1622;p32"/>
          <p:cNvSpPr txBox="1"/>
          <p:nvPr>
            <p:ph type="title"/>
          </p:nvPr>
        </p:nvSpPr>
        <p:spPr bwMode="auto">
          <a:xfrm>
            <a:off x="2532888" y="338328"/>
            <a:ext cx="4087499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1623" name="Google Shape;1623;p32"/>
          <p:cNvGrpSpPr/>
          <p:nvPr/>
        </p:nvGrpSpPr>
        <p:grpSpPr bwMode="auto">
          <a:xfrm>
            <a:off x="432849" y="0"/>
            <a:ext cx="8278299" cy="5165699"/>
            <a:chOff x="432849" y="0"/>
            <a:chExt cx="8278299" cy="5165699"/>
          </a:xfrm>
        </p:grpSpPr>
        <p:cxnSp>
          <p:nvCxnSpPr>
            <p:cNvPr id="1624" name="Google Shape;1624;p32"/>
            <p:cNvCxnSpPr>
              <a:cxnSpLocks/>
            </p:cNvCxnSpPr>
            <p:nvPr/>
          </p:nvCxnSpPr>
          <p:spPr bwMode="auto">
            <a:xfrm rot="10800000">
              <a:off x="8420274" y="2664299"/>
              <a:ext cx="0" cy="250139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25" name="Google Shape;1625;p32"/>
            <p:cNvGrpSpPr/>
            <p:nvPr/>
          </p:nvGrpSpPr>
          <p:grpSpPr bwMode="auto">
            <a:xfrm>
              <a:off x="8129349" y="4292174"/>
              <a:ext cx="581799" cy="582349"/>
              <a:chOff x="8064274" y="887850"/>
              <a:chExt cx="581799" cy="582349"/>
            </a:xfrm>
          </p:grpSpPr>
          <p:sp>
            <p:nvSpPr>
              <p:cNvPr id="1626" name="Google Shape;1626;p32"/>
              <p:cNvSpPr/>
              <p:nvPr/>
            </p:nvSpPr>
            <p:spPr bwMode="auto">
              <a:xfrm>
                <a:off x="8068749" y="892874"/>
                <a:ext cx="572874" cy="572324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fill="norm" stroke="1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27" name="Google Shape;1627;p32"/>
              <p:cNvSpPr/>
              <p:nvPr/>
            </p:nvSpPr>
            <p:spPr bwMode="auto">
              <a:xfrm>
                <a:off x="8064274" y="887850"/>
                <a:ext cx="581799" cy="582349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fill="norm" stroke="1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28" name="Google Shape;1628;p32"/>
              <p:cNvSpPr/>
              <p:nvPr/>
            </p:nvSpPr>
            <p:spPr bwMode="auto">
              <a:xfrm>
                <a:off x="8141175" y="965324"/>
                <a:ext cx="427999" cy="427424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fill="norm" stroke="1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29" name="Google Shape;1629;p32"/>
              <p:cNvSpPr/>
              <p:nvPr/>
            </p:nvSpPr>
            <p:spPr bwMode="auto">
              <a:xfrm>
                <a:off x="8136724" y="960300"/>
                <a:ext cx="436924" cy="437474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fill="norm" stroke="1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30" name="Google Shape;1630;p32"/>
              <p:cNvSpPr/>
              <p:nvPr/>
            </p:nvSpPr>
            <p:spPr bwMode="auto">
              <a:xfrm>
                <a:off x="8219749" y="1043874"/>
                <a:ext cx="270299" cy="270299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fill="norm" stroke="1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31" name="Google Shape;1631;p32"/>
              <p:cNvSpPr/>
              <p:nvPr/>
            </p:nvSpPr>
            <p:spPr bwMode="auto">
              <a:xfrm>
                <a:off x="8215299" y="1039424"/>
                <a:ext cx="279774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fill="norm" stroke="1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 bwMode="auto">
            <a:xfrm>
              <a:off x="8274237" y="3720600"/>
              <a:ext cx="292024" cy="292574"/>
              <a:chOff x="7353049" y="316274"/>
              <a:chExt cx="292024" cy="292574"/>
            </a:xfrm>
          </p:grpSpPr>
          <p:sp>
            <p:nvSpPr>
              <p:cNvPr id="1633" name="Google Shape;1633;p32"/>
              <p:cNvSpPr/>
              <p:nvPr/>
            </p:nvSpPr>
            <p:spPr bwMode="auto">
              <a:xfrm>
                <a:off x="7358074" y="321274"/>
                <a:ext cx="282549" cy="282549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fill="norm" stroke="1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34" name="Google Shape;1634;p32"/>
              <p:cNvSpPr/>
              <p:nvPr/>
            </p:nvSpPr>
            <p:spPr bwMode="auto">
              <a:xfrm>
                <a:off x="7353049" y="316274"/>
                <a:ext cx="292024" cy="292574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fill="norm" stroke="1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35" name="Google Shape;1635;p32"/>
              <p:cNvSpPr/>
              <p:nvPr/>
            </p:nvSpPr>
            <p:spPr bwMode="auto">
              <a:xfrm>
                <a:off x="7419924" y="383124"/>
                <a:ext cx="158274" cy="158299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fill="norm" stroke="1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36" name="Google Shape;1636;p32"/>
              <p:cNvSpPr/>
              <p:nvPr/>
            </p:nvSpPr>
            <p:spPr bwMode="auto">
              <a:xfrm>
                <a:off x="7415474" y="378675"/>
                <a:ext cx="167749" cy="167774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fill="norm" stroke="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 bwMode="auto">
            <a:xfrm>
              <a:off x="8332762" y="3212474"/>
              <a:ext cx="174999" cy="174999"/>
              <a:chOff x="8792299" y="321274"/>
              <a:chExt cx="174999" cy="174999"/>
            </a:xfrm>
          </p:grpSpPr>
          <p:sp>
            <p:nvSpPr>
              <p:cNvPr id="1638" name="Google Shape;1638;p32"/>
              <p:cNvSpPr/>
              <p:nvPr/>
            </p:nvSpPr>
            <p:spPr bwMode="auto">
              <a:xfrm>
                <a:off x="8796749" y="326299"/>
                <a:ext cx="166099" cy="165524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fill="norm" stroke="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39" name="Google Shape;1639;p32"/>
              <p:cNvSpPr/>
              <p:nvPr/>
            </p:nvSpPr>
            <p:spPr bwMode="auto">
              <a:xfrm>
                <a:off x="8792299" y="321274"/>
                <a:ext cx="174999" cy="174999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fill="norm" stroke="1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40" name="Google Shape;1640;p32"/>
              <p:cNvSpPr/>
              <p:nvPr/>
            </p:nvSpPr>
            <p:spPr bwMode="auto">
              <a:xfrm>
                <a:off x="8833524" y="362524"/>
                <a:ext cx="92549" cy="93074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fill="norm" stroke="1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41" name="Google Shape;1641;p32"/>
              <p:cNvSpPr/>
              <p:nvPr/>
            </p:nvSpPr>
            <p:spPr bwMode="auto">
              <a:xfrm>
                <a:off x="8828524" y="358049"/>
                <a:ext cx="102549" cy="101999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fill="norm" stroke="1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cxnSp>
          <p:nvCxnSpPr>
            <p:cNvPr id="1642" name="Google Shape;1642;p32"/>
            <p:cNvCxnSpPr>
              <a:cxnSpLocks/>
            </p:cNvCxnSpPr>
            <p:nvPr/>
          </p:nvCxnSpPr>
          <p:spPr bwMode="auto">
            <a:xfrm>
              <a:off x="723724" y="612"/>
              <a:ext cx="0" cy="250139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43" name="Google Shape;1643;p32"/>
            <p:cNvGrpSpPr/>
            <p:nvPr/>
          </p:nvGrpSpPr>
          <p:grpSpPr bwMode="auto">
            <a:xfrm rot="10800000">
              <a:off x="432849" y="291787"/>
              <a:ext cx="581799" cy="582349"/>
              <a:chOff x="8064274" y="887850"/>
              <a:chExt cx="581799" cy="582349"/>
            </a:xfrm>
          </p:grpSpPr>
          <p:sp>
            <p:nvSpPr>
              <p:cNvPr id="1644" name="Google Shape;1644;p32"/>
              <p:cNvSpPr/>
              <p:nvPr/>
            </p:nvSpPr>
            <p:spPr bwMode="auto">
              <a:xfrm>
                <a:off x="8068749" y="892874"/>
                <a:ext cx="572874" cy="572324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fill="norm" stroke="1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45" name="Google Shape;1645;p32"/>
              <p:cNvSpPr/>
              <p:nvPr/>
            </p:nvSpPr>
            <p:spPr bwMode="auto">
              <a:xfrm>
                <a:off x="8064274" y="887850"/>
                <a:ext cx="581799" cy="582349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fill="norm" stroke="1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46" name="Google Shape;1646;p32"/>
              <p:cNvSpPr/>
              <p:nvPr/>
            </p:nvSpPr>
            <p:spPr bwMode="auto">
              <a:xfrm>
                <a:off x="8141175" y="965324"/>
                <a:ext cx="427999" cy="427424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fill="norm" stroke="1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47" name="Google Shape;1647;p32"/>
              <p:cNvSpPr/>
              <p:nvPr/>
            </p:nvSpPr>
            <p:spPr bwMode="auto">
              <a:xfrm>
                <a:off x="8136724" y="960300"/>
                <a:ext cx="436924" cy="437474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fill="norm" stroke="1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48" name="Google Shape;1648;p32"/>
              <p:cNvSpPr/>
              <p:nvPr/>
            </p:nvSpPr>
            <p:spPr bwMode="auto">
              <a:xfrm>
                <a:off x="8219749" y="1043874"/>
                <a:ext cx="270299" cy="270299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fill="norm" stroke="1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49" name="Google Shape;1649;p32"/>
              <p:cNvSpPr/>
              <p:nvPr/>
            </p:nvSpPr>
            <p:spPr bwMode="auto">
              <a:xfrm>
                <a:off x="8215299" y="1039424"/>
                <a:ext cx="279774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fill="norm" stroke="1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 bwMode="auto">
            <a:xfrm rot="10800000">
              <a:off x="577737" y="1153137"/>
              <a:ext cx="292024" cy="292574"/>
              <a:chOff x="7353049" y="316274"/>
              <a:chExt cx="292024" cy="292574"/>
            </a:xfrm>
          </p:grpSpPr>
          <p:sp>
            <p:nvSpPr>
              <p:cNvPr id="1651" name="Google Shape;1651;p32"/>
              <p:cNvSpPr/>
              <p:nvPr/>
            </p:nvSpPr>
            <p:spPr bwMode="auto">
              <a:xfrm>
                <a:off x="7358074" y="321274"/>
                <a:ext cx="282549" cy="282549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fill="norm" stroke="1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52" name="Google Shape;1652;p32"/>
              <p:cNvSpPr/>
              <p:nvPr/>
            </p:nvSpPr>
            <p:spPr bwMode="auto">
              <a:xfrm>
                <a:off x="7353049" y="316274"/>
                <a:ext cx="292024" cy="292574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fill="norm" stroke="1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53" name="Google Shape;1653;p32"/>
              <p:cNvSpPr/>
              <p:nvPr/>
            </p:nvSpPr>
            <p:spPr bwMode="auto">
              <a:xfrm>
                <a:off x="7419924" y="383124"/>
                <a:ext cx="158274" cy="158299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fill="norm" stroke="1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54" name="Google Shape;1654;p32"/>
              <p:cNvSpPr/>
              <p:nvPr/>
            </p:nvSpPr>
            <p:spPr bwMode="auto">
              <a:xfrm>
                <a:off x="7415474" y="378675"/>
                <a:ext cx="167749" cy="167774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fill="norm" stroke="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 bwMode="auto">
            <a:xfrm rot="10800000">
              <a:off x="636237" y="1778837"/>
              <a:ext cx="174999" cy="174999"/>
              <a:chOff x="8792299" y="321274"/>
              <a:chExt cx="174999" cy="174999"/>
            </a:xfrm>
          </p:grpSpPr>
          <p:sp>
            <p:nvSpPr>
              <p:cNvPr id="1656" name="Google Shape;1656;p32"/>
              <p:cNvSpPr/>
              <p:nvPr/>
            </p:nvSpPr>
            <p:spPr bwMode="auto">
              <a:xfrm>
                <a:off x="8796749" y="326299"/>
                <a:ext cx="166099" cy="165524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fill="norm" stroke="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57" name="Google Shape;1657;p32"/>
              <p:cNvSpPr/>
              <p:nvPr/>
            </p:nvSpPr>
            <p:spPr bwMode="auto">
              <a:xfrm>
                <a:off x="8792299" y="321274"/>
                <a:ext cx="174999" cy="174999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fill="norm" stroke="1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58" name="Google Shape;1658;p32"/>
              <p:cNvSpPr/>
              <p:nvPr/>
            </p:nvSpPr>
            <p:spPr bwMode="auto">
              <a:xfrm>
                <a:off x="8833524" y="362524"/>
                <a:ext cx="92549" cy="93074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fill="norm" stroke="1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59" name="Google Shape;1659;p32"/>
              <p:cNvSpPr/>
              <p:nvPr/>
            </p:nvSpPr>
            <p:spPr bwMode="auto">
              <a:xfrm>
                <a:off x="8828524" y="358049"/>
                <a:ext cx="102549" cy="101999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fill="norm" stroke="1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 bwMode="auto">
            <a:xfrm>
              <a:off x="432849" y="2003162"/>
              <a:ext cx="175012" cy="27000"/>
              <a:chOff x="5662374" y="212374"/>
              <a:chExt cx="175012" cy="27000"/>
            </a:xfrm>
          </p:grpSpPr>
          <p:sp>
            <p:nvSpPr>
              <p:cNvPr id="1661" name="Google Shape;1661;p32"/>
              <p:cNvSpPr/>
              <p:nvPr/>
            </p:nvSpPr>
            <p:spPr bwMode="auto">
              <a:xfrm>
                <a:off x="5662374" y="212374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62" name="Google Shape;1662;p32"/>
              <p:cNvSpPr/>
              <p:nvPr/>
            </p:nvSpPr>
            <p:spPr bwMode="auto">
              <a:xfrm>
                <a:off x="5736380" y="212374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63" name="Google Shape;1663;p32"/>
              <p:cNvSpPr/>
              <p:nvPr/>
            </p:nvSpPr>
            <p:spPr bwMode="auto">
              <a:xfrm>
                <a:off x="5810387" y="212374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 bwMode="auto">
            <a:xfrm>
              <a:off x="788099" y="208487"/>
              <a:ext cx="175012" cy="27000"/>
              <a:chOff x="5662374" y="212374"/>
              <a:chExt cx="175012" cy="27000"/>
            </a:xfrm>
          </p:grpSpPr>
          <p:sp>
            <p:nvSpPr>
              <p:cNvPr id="1665" name="Google Shape;1665;p32"/>
              <p:cNvSpPr/>
              <p:nvPr/>
            </p:nvSpPr>
            <p:spPr bwMode="auto">
              <a:xfrm>
                <a:off x="5662374" y="212374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66" name="Google Shape;1666;p32"/>
              <p:cNvSpPr/>
              <p:nvPr/>
            </p:nvSpPr>
            <p:spPr bwMode="auto">
              <a:xfrm>
                <a:off x="5736380" y="212374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67" name="Google Shape;1667;p32"/>
              <p:cNvSpPr/>
              <p:nvPr/>
            </p:nvSpPr>
            <p:spPr bwMode="auto">
              <a:xfrm>
                <a:off x="5810387" y="212374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 bwMode="auto">
            <a:xfrm>
              <a:off x="8129349" y="4988724"/>
              <a:ext cx="175012" cy="27000"/>
              <a:chOff x="5662374" y="212374"/>
              <a:chExt cx="175012" cy="27000"/>
            </a:xfrm>
          </p:grpSpPr>
          <p:sp>
            <p:nvSpPr>
              <p:cNvPr id="1669" name="Google Shape;1669;p32"/>
              <p:cNvSpPr/>
              <p:nvPr/>
            </p:nvSpPr>
            <p:spPr bwMode="auto">
              <a:xfrm>
                <a:off x="5662374" y="212374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70" name="Google Shape;1670;p32"/>
              <p:cNvSpPr/>
              <p:nvPr/>
            </p:nvSpPr>
            <p:spPr bwMode="auto">
              <a:xfrm>
                <a:off x="5736380" y="212374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71" name="Google Shape;1671;p32"/>
              <p:cNvSpPr/>
              <p:nvPr/>
            </p:nvSpPr>
            <p:spPr bwMode="auto">
              <a:xfrm>
                <a:off x="5810387" y="212374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 bwMode="auto">
            <a:xfrm>
              <a:off x="8497549" y="3429424"/>
              <a:ext cx="175012" cy="27000"/>
              <a:chOff x="5662374" y="212374"/>
              <a:chExt cx="175012" cy="27000"/>
            </a:xfrm>
          </p:grpSpPr>
          <p:sp>
            <p:nvSpPr>
              <p:cNvPr id="1673" name="Google Shape;1673;p32"/>
              <p:cNvSpPr/>
              <p:nvPr/>
            </p:nvSpPr>
            <p:spPr bwMode="auto">
              <a:xfrm>
                <a:off x="5662374" y="212374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74" name="Google Shape;1674;p32"/>
              <p:cNvSpPr/>
              <p:nvPr/>
            </p:nvSpPr>
            <p:spPr bwMode="auto">
              <a:xfrm>
                <a:off x="5736380" y="212374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75" name="Google Shape;1675;p32"/>
              <p:cNvSpPr/>
              <p:nvPr/>
            </p:nvSpPr>
            <p:spPr bwMode="auto">
              <a:xfrm>
                <a:off x="5810387" y="212374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cxnSp>
          <p:nvCxnSpPr>
            <p:cNvPr id="1676" name="Google Shape;1676;p32"/>
            <p:cNvCxnSpPr>
              <a:cxnSpLocks/>
            </p:cNvCxnSpPr>
            <p:nvPr/>
          </p:nvCxnSpPr>
          <p:spPr bwMode="auto">
            <a:xfrm>
              <a:off x="8407224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7" name="Google Shape;1677;p32"/>
            <p:cNvCxnSpPr>
              <a:cxnSpLocks/>
            </p:cNvCxnSpPr>
            <p:nvPr/>
          </p:nvCxnSpPr>
          <p:spPr bwMode="auto">
            <a:xfrm>
              <a:off x="718024" y="2985633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8" name="Google Shape;1678;p32"/>
            <p:cNvSpPr/>
            <p:nvPr/>
          </p:nvSpPr>
          <p:spPr bwMode="auto">
            <a:xfrm>
              <a:off x="671824" y="4587887"/>
              <a:ext cx="92399" cy="92399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79" name="Google Shape;1679;p32"/>
            <p:cNvSpPr/>
            <p:nvPr/>
          </p:nvSpPr>
          <p:spPr bwMode="auto">
            <a:xfrm>
              <a:off x="671824" y="3940337"/>
              <a:ext cx="92399" cy="92399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80" name="Google Shape;1680;p32"/>
            <p:cNvSpPr/>
            <p:nvPr/>
          </p:nvSpPr>
          <p:spPr bwMode="auto">
            <a:xfrm>
              <a:off x="8361024" y="1453500"/>
              <a:ext cx="92399" cy="92399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81" name="Google Shape;1681;p32"/>
            <p:cNvSpPr/>
            <p:nvPr/>
          </p:nvSpPr>
          <p:spPr bwMode="auto">
            <a:xfrm>
              <a:off x="8361024" y="234874"/>
              <a:ext cx="92399" cy="92399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" preserve="0" showMasterPhAnim="0" type="twoColTx" userDrawn="1">
  <p:cSld name="TITLE_AND_TWO_COLUMN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/>
          <p:nvPr>
            <p:ph type="title"/>
          </p:nvPr>
        </p:nvSpPr>
        <p:spPr bwMode="auto">
          <a:xfrm>
            <a:off x="1807670" y="338324"/>
            <a:ext cx="5528699" cy="6125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77" name="Google Shape;177;p5"/>
          <p:cNvSpPr txBox="1"/>
          <p:nvPr>
            <p:ph type="subTitle" idx="1"/>
          </p:nvPr>
        </p:nvSpPr>
        <p:spPr bwMode="auto">
          <a:xfrm>
            <a:off x="4956048" y="2532888"/>
            <a:ext cx="2084699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78" name="Google Shape;178;p5"/>
          <p:cNvSpPr txBox="1"/>
          <p:nvPr>
            <p:ph type="subTitle" idx="2"/>
          </p:nvPr>
        </p:nvSpPr>
        <p:spPr bwMode="auto">
          <a:xfrm>
            <a:off x="2093976" y="2532888"/>
            <a:ext cx="2084699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79" name="Google Shape;179;p5"/>
          <p:cNvSpPr txBox="1"/>
          <p:nvPr>
            <p:ph type="subTitle" idx="3"/>
          </p:nvPr>
        </p:nvSpPr>
        <p:spPr bwMode="auto">
          <a:xfrm>
            <a:off x="4956048" y="2221992"/>
            <a:ext cx="2084699" cy="2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80" name="Google Shape;180;p5"/>
          <p:cNvSpPr txBox="1"/>
          <p:nvPr>
            <p:ph type="subTitle" idx="4"/>
          </p:nvPr>
        </p:nvSpPr>
        <p:spPr bwMode="auto">
          <a:xfrm>
            <a:off x="2093976" y="2203704"/>
            <a:ext cx="2084699" cy="31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81" name="Google Shape;181;p5"/>
          <p:cNvSpPr txBox="1"/>
          <p:nvPr>
            <p:ph type="title" idx="5" hasCustomPrompt="1"/>
          </p:nvPr>
        </p:nvSpPr>
        <p:spPr bwMode="auto">
          <a:xfrm>
            <a:off x="2779775" y="1627632"/>
            <a:ext cx="722399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182" name="Google Shape;182;p5"/>
          <p:cNvSpPr txBox="1"/>
          <p:nvPr>
            <p:ph type="title" idx="6" hasCustomPrompt="1"/>
          </p:nvPr>
        </p:nvSpPr>
        <p:spPr bwMode="auto">
          <a:xfrm>
            <a:off x="5641847" y="1627632"/>
            <a:ext cx="722399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grpSp>
        <p:nvGrpSpPr>
          <p:cNvPr id="183" name="Google Shape;183;p5"/>
          <p:cNvGrpSpPr/>
          <p:nvPr/>
        </p:nvGrpSpPr>
        <p:grpSpPr bwMode="auto">
          <a:xfrm>
            <a:off x="432849" y="0"/>
            <a:ext cx="8278299" cy="5165699"/>
            <a:chOff x="432849" y="0"/>
            <a:chExt cx="8278299" cy="5165699"/>
          </a:xfrm>
        </p:grpSpPr>
        <p:cxnSp>
          <p:nvCxnSpPr>
            <p:cNvPr id="184" name="Google Shape;184;p5"/>
            <p:cNvCxnSpPr>
              <a:cxnSpLocks/>
            </p:cNvCxnSpPr>
            <p:nvPr/>
          </p:nvCxnSpPr>
          <p:spPr bwMode="auto">
            <a:xfrm rot="10800000">
              <a:off x="8420274" y="2664299"/>
              <a:ext cx="0" cy="250139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5" name="Google Shape;185;p5"/>
            <p:cNvGrpSpPr/>
            <p:nvPr/>
          </p:nvGrpSpPr>
          <p:grpSpPr bwMode="auto">
            <a:xfrm>
              <a:off x="8129349" y="4292174"/>
              <a:ext cx="581799" cy="582349"/>
              <a:chOff x="8064274" y="887850"/>
              <a:chExt cx="581799" cy="582349"/>
            </a:xfrm>
          </p:grpSpPr>
          <p:sp>
            <p:nvSpPr>
              <p:cNvPr id="186" name="Google Shape;186;p5"/>
              <p:cNvSpPr/>
              <p:nvPr/>
            </p:nvSpPr>
            <p:spPr bwMode="auto">
              <a:xfrm>
                <a:off x="8068749" y="892874"/>
                <a:ext cx="572874" cy="572324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fill="norm" stroke="1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 bwMode="auto">
              <a:xfrm>
                <a:off x="8064274" y="887850"/>
                <a:ext cx="581799" cy="582349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fill="norm" stroke="1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 bwMode="auto">
              <a:xfrm>
                <a:off x="8141175" y="965324"/>
                <a:ext cx="427999" cy="427424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fill="norm" stroke="1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 bwMode="auto">
              <a:xfrm>
                <a:off x="8136724" y="960300"/>
                <a:ext cx="436924" cy="437474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fill="norm" stroke="1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 bwMode="auto">
              <a:xfrm>
                <a:off x="8219749" y="1043874"/>
                <a:ext cx="270299" cy="270299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fill="norm" stroke="1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 bwMode="auto">
              <a:xfrm>
                <a:off x="8215299" y="1039424"/>
                <a:ext cx="279774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fill="norm" stroke="1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 bwMode="auto">
            <a:xfrm>
              <a:off x="8274237" y="3720600"/>
              <a:ext cx="292024" cy="292574"/>
              <a:chOff x="7353049" y="316274"/>
              <a:chExt cx="292024" cy="292574"/>
            </a:xfrm>
          </p:grpSpPr>
          <p:sp>
            <p:nvSpPr>
              <p:cNvPr id="193" name="Google Shape;193;p5"/>
              <p:cNvSpPr/>
              <p:nvPr/>
            </p:nvSpPr>
            <p:spPr bwMode="auto">
              <a:xfrm>
                <a:off x="7358074" y="321274"/>
                <a:ext cx="282549" cy="282549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fill="norm" stroke="1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 bwMode="auto">
              <a:xfrm>
                <a:off x="7353049" y="316274"/>
                <a:ext cx="292024" cy="292574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fill="norm" stroke="1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 bwMode="auto">
              <a:xfrm>
                <a:off x="7419924" y="383124"/>
                <a:ext cx="158274" cy="158299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fill="norm" stroke="1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 bwMode="auto">
              <a:xfrm>
                <a:off x="7415474" y="378675"/>
                <a:ext cx="167749" cy="167774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fill="norm" stroke="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 bwMode="auto">
            <a:xfrm>
              <a:off x="8332762" y="3212474"/>
              <a:ext cx="174999" cy="174999"/>
              <a:chOff x="8792299" y="321274"/>
              <a:chExt cx="174999" cy="174999"/>
            </a:xfrm>
          </p:grpSpPr>
          <p:sp>
            <p:nvSpPr>
              <p:cNvPr id="198" name="Google Shape;198;p5"/>
              <p:cNvSpPr/>
              <p:nvPr/>
            </p:nvSpPr>
            <p:spPr bwMode="auto">
              <a:xfrm>
                <a:off x="8796749" y="326299"/>
                <a:ext cx="166099" cy="165524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fill="norm" stroke="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 bwMode="auto">
              <a:xfrm>
                <a:off x="8792299" y="321274"/>
                <a:ext cx="174999" cy="174999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fill="norm" stroke="1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 bwMode="auto">
              <a:xfrm>
                <a:off x="8833524" y="362524"/>
                <a:ext cx="92549" cy="93074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fill="norm" stroke="1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 bwMode="auto">
              <a:xfrm>
                <a:off x="8828524" y="358049"/>
                <a:ext cx="102549" cy="101999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fill="norm" stroke="1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cxnSp>
          <p:nvCxnSpPr>
            <p:cNvPr id="202" name="Google Shape;202;p5"/>
            <p:cNvCxnSpPr>
              <a:cxnSpLocks/>
            </p:cNvCxnSpPr>
            <p:nvPr/>
          </p:nvCxnSpPr>
          <p:spPr bwMode="auto">
            <a:xfrm>
              <a:off x="723724" y="612"/>
              <a:ext cx="0" cy="250139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3" name="Google Shape;203;p5"/>
            <p:cNvGrpSpPr/>
            <p:nvPr/>
          </p:nvGrpSpPr>
          <p:grpSpPr bwMode="auto">
            <a:xfrm rot="10800000">
              <a:off x="432849" y="291787"/>
              <a:ext cx="581799" cy="582349"/>
              <a:chOff x="8064274" y="887850"/>
              <a:chExt cx="581799" cy="582349"/>
            </a:xfrm>
          </p:grpSpPr>
          <p:sp>
            <p:nvSpPr>
              <p:cNvPr id="204" name="Google Shape;204;p5"/>
              <p:cNvSpPr/>
              <p:nvPr/>
            </p:nvSpPr>
            <p:spPr bwMode="auto">
              <a:xfrm>
                <a:off x="8068749" y="892874"/>
                <a:ext cx="572874" cy="572324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fill="norm" stroke="1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 bwMode="auto">
              <a:xfrm>
                <a:off x="8064274" y="887850"/>
                <a:ext cx="581799" cy="582349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fill="norm" stroke="1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 bwMode="auto">
              <a:xfrm>
                <a:off x="8141175" y="965324"/>
                <a:ext cx="427999" cy="427424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fill="norm" stroke="1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 bwMode="auto">
              <a:xfrm>
                <a:off x="8136724" y="960300"/>
                <a:ext cx="436924" cy="437474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fill="norm" stroke="1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 bwMode="auto">
              <a:xfrm>
                <a:off x="8219749" y="1043874"/>
                <a:ext cx="270299" cy="270299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fill="norm" stroke="1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 bwMode="auto">
              <a:xfrm>
                <a:off x="8215299" y="1039424"/>
                <a:ext cx="279774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fill="norm" stroke="1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 bwMode="auto">
            <a:xfrm rot="10800000">
              <a:off x="577737" y="1153137"/>
              <a:ext cx="292024" cy="292574"/>
              <a:chOff x="7353049" y="316274"/>
              <a:chExt cx="292024" cy="292574"/>
            </a:xfrm>
          </p:grpSpPr>
          <p:sp>
            <p:nvSpPr>
              <p:cNvPr id="211" name="Google Shape;211;p5"/>
              <p:cNvSpPr/>
              <p:nvPr/>
            </p:nvSpPr>
            <p:spPr bwMode="auto">
              <a:xfrm>
                <a:off x="7358074" y="321274"/>
                <a:ext cx="282549" cy="282549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fill="norm" stroke="1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 bwMode="auto">
              <a:xfrm>
                <a:off x="7353049" y="316274"/>
                <a:ext cx="292024" cy="292574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fill="norm" stroke="1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 bwMode="auto">
              <a:xfrm>
                <a:off x="7419924" y="383124"/>
                <a:ext cx="158274" cy="158299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fill="norm" stroke="1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 bwMode="auto">
              <a:xfrm>
                <a:off x="7415474" y="378675"/>
                <a:ext cx="167749" cy="167774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fill="norm" stroke="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 bwMode="auto">
            <a:xfrm rot="10800000">
              <a:off x="636237" y="1778837"/>
              <a:ext cx="174999" cy="174999"/>
              <a:chOff x="8792299" y="321274"/>
              <a:chExt cx="174999" cy="174999"/>
            </a:xfrm>
          </p:grpSpPr>
          <p:sp>
            <p:nvSpPr>
              <p:cNvPr id="216" name="Google Shape;216;p5"/>
              <p:cNvSpPr/>
              <p:nvPr/>
            </p:nvSpPr>
            <p:spPr bwMode="auto">
              <a:xfrm>
                <a:off x="8796749" y="326299"/>
                <a:ext cx="166099" cy="165524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fill="norm" stroke="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 bwMode="auto">
              <a:xfrm>
                <a:off x="8792299" y="321274"/>
                <a:ext cx="174999" cy="174999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fill="norm" stroke="1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 bwMode="auto">
              <a:xfrm>
                <a:off x="8833524" y="362524"/>
                <a:ext cx="92549" cy="93074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fill="norm" stroke="1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 bwMode="auto">
              <a:xfrm>
                <a:off x="8828524" y="358049"/>
                <a:ext cx="102549" cy="101999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fill="norm" stroke="1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 bwMode="auto">
            <a:xfrm>
              <a:off x="432849" y="2003162"/>
              <a:ext cx="175012" cy="27000"/>
              <a:chOff x="5662374" y="212374"/>
              <a:chExt cx="175012" cy="27000"/>
            </a:xfrm>
          </p:grpSpPr>
          <p:sp>
            <p:nvSpPr>
              <p:cNvPr id="221" name="Google Shape;221;p5"/>
              <p:cNvSpPr/>
              <p:nvPr/>
            </p:nvSpPr>
            <p:spPr bwMode="auto">
              <a:xfrm>
                <a:off x="5662374" y="212374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 bwMode="auto">
              <a:xfrm>
                <a:off x="5736380" y="212374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 bwMode="auto">
              <a:xfrm>
                <a:off x="5810387" y="212374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 bwMode="auto">
            <a:xfrm>
              <a:off x="788099" y="208487"/>
              <a:ext cx="175012" cy="27000"/>
              <a:chOff x="5662374" y="212374"/>
              <a:chExt cx="175012" cy="27000"/>
            </a:xfrm>
          </p:grpSpPr>
          <p:sp>
            <p:nvSpPr>
              <p:cNvPr id="225" name="Google Shape;225;p5"/>
              <p:cNvSpPr/>
              <p:nvPr/>
            </p:nvSpPr>
            <p:spPr bwMode="auto">
              <a:xfrm>
                <a:off x="5662374" y="212374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 bwMode="auto">
              <a:xfrm>
                <a:off x="5736380" y="212374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 bwMode="auto">
              <a:xfrm>
                <a:off x="5810387" y="212374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 bwMode="auto">
            <a:xfrm>
              <a:off x="8129349" y="4988724"/>
              <a:ext cx="175012" cy="27000"/>
              <a:chOff x="5662374" y="212374"/>
              <a:chExt cx="175012" cy="27000"/>
            </a:xfrm>
          </p:grpSpPr>
          <p:sp>
            <p:nvSpPr>
              <p:cNvPr id="229" name="Google Shape;229;p5"/>
              <p:cNvSpPr/>
              <p:nvPr/>
            </p:nvSpPr>
            <p:spPr bwMode="auto">
              <a:xfrm>
                <a:off x="5662374" y="212374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 bwMode="auto">
              <a:xfrm>
                <a:off x="5736380" y="212374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 bwMode="auto">
              <a:xfrm>
                <a:off x="5810387" y="212374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 bwMode="auto">
            <a:xfrm>
              <a:off x="8497549" y="3429424"/>
              <a:ext cx="175012" cy="27000"/>
              <a:chOff x="5662374" y="212374"/>
              <a:chExt cx="175012" cy="27000"/>
            </a:xfrm>
          </p:grpSpPr>
          <p:sp>
            <p:nvSpPr>
              <p:cNvPr id="233" name="Google Shape;233;p5"/>
              <p:cNvSpPr/>
              <p:nvPr/>
            </p:nvSpPr>
            <p:spPr bwMode="auto">
              <a:xfrm>
                <a:off x="5662374" y="212374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 bwMode="auto">
              <a:xfrm>
                <a:off x="5736380" y="212374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 bwMode="auto">
              <a:xfrm>
                <a:off x="5810387" y="212374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cxnSp>
          <p:nvCxnSpPr>
            <p:cNvPr id="236" name="Google Shape;236;p5"/>
            <p:cNvCxnSpPr>
              <a:cxnSpLocks/>
            </p:cNvCxnSpPr>
            <p:nvPr/>
          </p:nvCxnSpPr>
          <p:spPr bwMode="auto">
            <a:xfrm>
              <a:off x="8407224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5"/>
            <p:cNvCxnSpPr>
              <a:cxnSpLocks/>
            </p:cNvCxnSpPr>
            <p:nvPr/>
          </p:nvCxnSpPr>
          <p:spPr bwMode="auto">
            <a:xfrm>
              <a:off x="718024" y="2985633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8" name="Google Shape;238;p5"/>
            <p:cNvSpPr/>
            <p:nvPr/>
          </p:nvSpPr>
          <p:spPr bwMode="auto">
            <a:xfrm>
              <a:off x="671824" y="4587887"/>
              <a:ext cx="92399" cy="92399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 bwMode="auto">
            <a:xfrm>
              <a:off x="671824" y="3940337"/>
              <a:ext cx="92399" cy="92399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 bwMode="auto">
            <a:xfrm>
              <a:off x="8361024" y="1453500"/>
              <a:ext cx="92399" cy="92399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 bwMode="auto">
            <a:xfrm>
              <a:off x="8361024" y="234874"/>
              <a:ext cx="92399" cy="92399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/>
          <p:nvPr>
            <p:ph type="title"/>
          </p:nvPr>
        </p:nvSpPr>
        <p:spPr bwMode="auto">
          <a:xfrm>
            <a:off x="1823474" y="338328"/>
            <a:ext cx="5496899" cy="572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244" name="Google Shape;244;p6"/>
          <p:cNvGrpSpPr/>
          <p:nvPr/>
        </p:nvGrpSpPr>
        <p:grpSpPr bwMode="auto">
          <a:xfrm>
            <a:off x="432849" y="0"/>
            <a:ext cx="8278299" cy="5165699"/>
            <a:chOff x="432849" y="0"/>
            <a:chExt cx="8278299" cy="5165699"/>
          </a:xfrm>
        </p:grpSpPr>
        <p:cxnSp>
          <p:nvCxnSpPr>
            <p:cNvPr id="245" name="Google Shape;245;p6"/>
            <p:cNvCxnSpPr>
              <a:cxnSpLocks/>
            </p:cNvCxnSpPr>
            <p:nvPr/>
          </p:nvCxnSpPr>
          <p:spPr bwMode="auto">
            <a:xfrm rot="10800000">
              <a:off x="8420274" y="2664299"/>
              <a:ext cx="0" cy="250139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 bwMode="auto">
            <a:xfrm>
              <a:off x="8129349" y="4292174"/>
              <a:ext cx="581799" cy="582349"/>
              <a:chOff x="8064274" y="887850"/>
              <a:chExt cx="581799" cy="582349"/>
            </a:xfrm>
          </p:grpSpPr>
          <p:sp>
            <p:nvSpPr>
              <p:cNvPr id="247" name="Google Shape;247;p6"/>
              <p:cNvSpPr/>
              <p:nvPr/>
            </p:nvSpPr>
            <p:spPr bwMode="auto">
              <a:xfrm>
                <a:off x="8068749" y="892874"/>
                <a:ext cx="572874" cy="572324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fill="norm" stroke="1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 bwMode="auto">
              <a:xfrm>
                <a:off x="8064274" y="887850"/>
                <a:ext cx="581799" cy="582349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fill="norm" stroke="1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 bwMode="auto">
              <a:xfrm>
                <a:off x="8141175" y="965324"/>
                <a:ext cx="427999" cy="427424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fill="norm" stroke="1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 bwMode="auto">
              <a:xfrm>
                <a:off x="8136724" y="960300"/>
                <a:ext cx="436924" cy="437474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fill="norm" stroke="1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 bwMode="auto">
              <a:xfrm>
                <a:off x="8219749" y="1043874"/>
                <a:ext cx="270299" cy="270299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fill="norm" stroke="1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 bwMode="auto">
              <a:xfrm>
                <a:off x="8215299" y="1039424"/>
                <a:ext cx="279774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fill="norm" stroke="1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 bwMode="auto">
            <a:xfrm>
              <a:off x="8274237" y="3720600"/>
              <a:ext cx="292024" cy="292574"/>
              <a:chOff x="7353049" y="316274"/>
              <a:chExt cx="292024" cy="292574"/>
            </a:xfrm>
          </p:grpSpPr>
          <p:sp>
            <p:nvSpPr>
              <p:cNvPr id="254" name="Google Shape;254;p6"/>
              <p:cNvSpPr/>
              <p:nvPr/>
            </p:nvSpPr>
            <p:spPr bwMode="auto">
              <a:xfrm>
                <a:off x="7358074" y="321274"/>
                <a:ext cx="282549" cy="282549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fill="norm" stroke="1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 bwMode="auto">
              <a:xfrm>
                <a:off x="7353049" y="316274"/>
                <a:ext cx="292024" cy="292574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fill="norm" stroke="1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 bwMode="auto">
              <a:xfrm>
                <a:off x="7419924" y="383124"/>
                <a:ext cx="158274" cy="158299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fill="norm" stroke="1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 bwMode="auto">
              <a:xfrm>
                <a:off x="7415474" y="378675"/>
                <a:ext cx="167749" cy="167774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fill="norm" stroke="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 bwMode="auto">
            <a:xfrm>
              <a:off x="8332762" y="3212474"/>
              <a:ext cx="174999" cy="174999"/>
              <a:chOff x="8792299" y="321274"/>
              <a:chExt cx="174999" cy="174999"/>
            </a:xfrm>
          </p:grpSpPr>
          <p:sp>
            <p:nvSpPr>
              <p:cNvPr id="259" name="Google Shape;259;p6"/>
              <p:cNvSpPr/>
              <p:nvPr/>
            </p:nvSpPr>
            <p:spPr bwMode="auto">
              <a:xfrm>
                <a:off x="8796749" y="326299"/>
                <a:ext cx="166099" cy="165524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fill="norm" stroke="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 bwMode="auto">
              <a:xfrm>
                <a:off x="8792299" y="321274"/>
                <a:ext cx="174999" cy="174999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fill="norm" stroke="1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 bwMode="auto">
              <a:xfrm>
                <a:off x="8833524" y="362524"/>
                <a:ext cx="92549" cy="93074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fill="norm" stroke="1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 bwMode="auto">
              <a:xfrm>
                <a:off x="8828524" y="358049"/>
                <a:ext cx="102549" cy="101999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fill="norm" stroke="1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cxnSp>
          <p:nvCxnSpPr>
            <p:cNvPr id="263" name="Google Shape;263;p6"/>
            <p:cNvCxnSpPr>
              <a:cxnSpLocks/>
            </p:cNvCxnSpPr>
            <p:nvPr/>
          </p:nvCxnSpPr>
          <p:spPr bwMode="auto">
            <a:xfrm>
              <a:off x="723724" y="612"/>
              <a:ext cx="0" cy="250139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 bwMode="auto">
            <a:xfrm rot="10800000">
              <a:off x="432849" y="291787"/>
              <a:ext cx="581799" cy="582349"/>
              <a:chOff x="8064274" y="887850"/>
              <a:chExt cx="581799" cy="582349"/>
            </a:xfrm>
          </p:grpSpPr>
          <p:sp>
            <p:nvSpPr>
              <p:cNvPr id="265" name="Google Shape;265;p6"/>
              <p:cNvSpPr/>
              <p:nvPr/>
            </p:nvSpPr>
            <p:spPr bwMode="auto">
              <a:xfrm>
                <a:off x="8068749" y="892874"/>
                <a:ext cx="572874" cy="572324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fill="norm" stroke="1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 bwMode="auto">
              <a:xfrm>
                <a:off x="8064274" y="887850"/>
                <a:ext cx="581799" cy="582349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fill="norm" stroke="1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 bwMode="auto">
              <a:xfrm>
                <a:off x="8141175" y="965324"/>
                <a:ext cx="427999" cy="427424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fill="norm" stroke="1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 bwMode="auto">
              <a:xfrm>
                <a:off x="8136724" y="960300"/>
                <a:ext cx="436924" cy="437474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fill="norm" stroke="1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 bwMode="auto">
              <a:xfrm>
                <a:off x="8219749" y="1043874"/>
                <a:ext cx="270299" cy="270299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fill="norm" stroke="1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 bwMode="auto">
              <a:xfrm>
                <a:off x="8215299" y="1039424"/>
                <a:ext cx="279774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fill="norm" stroke="1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 bwMode="auto">
            <a:xfrm rot="10800000">
              <a:off x="577737" y="1153137"/>
              <a:ext cx="292024" cy="292574"/>
              <a:chOff x="7353049" y="316274"/>
              <a:chExt cx="292024" cy="292574"/>
            </a:xfrm>
          </p:grpSpPr>
          <p:sp>
            <p:nvSpPr>
              <p:cNvPr id="272" name="Google Shape;272;p6"/>
              <p:cNvSpPr/>
              <p:nvPr/>
            </p:nvSpPr>
            <p:spPr bwMode="auto">
              <a:xfrm>
                <a:off x="7358074" y="321274"/>
                <a:ext cx="282549" cy="282549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fill="norm" stroke="1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 bwMode="auto">
              <a:xfrm>
                <a:off x="7353049" y="316274"/>
                <a:ext cx="292024" cy="292574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fill="norm" stroke="1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 bwMode="auto">
              <a:xfrm>
                <a:off x="7419924" y="383124"/>
                <a:ext cx="158274" cy="158299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fill="norm" stroke="1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 bwMode="auto">
              <a:xfrm>
                <a:off x="7415474" y="378675"/>
                <a:ext cx="167749" cy="167774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fill="norm" stroke="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 bwMode="auto">
            <a:xfrm rot="10800000">
              <a:off x="636237" y="1778837"/>
              <a:ext cx="174999" cy="174999"/>
              <a:chOff x="8792299" y="321274"/>
              <a:chExt cx="174999" cy="174999"/>
            </a:xfrm>
          </p:grpSpPr>
          <p:sp>
            <p:nvSpPr>
              <p:cNvPr id="277" name="Google Shape;277;p6"/>
              <p:cNvSpPr/>
              <p:nvPr/>
            </p:nvSpPr>
            <p:spPr bwMode="auto">
              <a:xfrm>
                <a:off x="8796749" y="326299"/>
                <a:ext cx="166099" cy="165524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fill="norm" stroke="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 bwMode="auto">
              <a:xfrm>
                <a:off x="8792299" y="321274"/>
                <a:ext cx="174999" cy="174999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fill="norm" stroke="1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 bwMode="auto">
              <a:xfrm>
                <a:off x="8833524" y="362524"/>
                <a:ext cx="92549" cy="93074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fill="norm" stroke="1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 bwMode="auto">
              <a:xfrm>
                <a:off x="8828524" y="358049"/>
                <a:ext cx="102549" cy="101999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fill="norm" stroke="1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 bwMode="auto">
            <a:xfrm>
              <a:off x="432849" y="2003162"/>
              <a:ext cx="175012" cy="27000"/>
              <a:chOff x="5662374" y="212374"/>
              <a:chExt cx="175012" cy="27000"/>
            </a:xfrm>
          </p:grpSpPr>
          <p:sp>
            <p:nvSpPr>
              <p:cNvPr id="282" name="Google Shape;282;p6"/>
              <p:cNvSpPr/>
              <p:nvPr/>
            </p:nvSpPr>
            <p:spPr bwMode="auto">
              <a:xfrm>
                <a:off x="5662374" y="212374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 bwMode="auto">
              <a:xfrm>
                <a:off x="5736380" y="212374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 bwMode="auto">
              <a:xfrm>
                <a:off x="5810387" y="212374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 bwMode="auto">
            <a:xfrm>
              <a:off x="788099" y="208487"/>
              <a:ext cx="175012" cy="27000"/>
              <a:chOff x="5662374" y="212374"/>
              <a:chExt cx="175012" cy="27000"/>
            </a:xfrm>
          </p:grpSpPr>
          <p:sp>
            <p:nvSpPr>
              <p:cNvPr id="286" name="Google Shape;286;p6"/>
              <p:cNvSpPr/>
              <p:nvPr/>
            </p:nvSpPr>
            <p:spPr bwMode="auto">
              <a:xfrm>
                <a:off x="5662374" y="212374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 bwMode="auto">
              <a:xfrm>
                <a:off x="5736380" y="212374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 bwMode="auto">
              <a:xfrm>
                <a:off x="5810387" y="212374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 bwMode="auto">
            <a:xfrm>
              <a:off x="8129349" y="4988724"/>
              <a:ext cx="175012" cy="27000"/>
              <a:chOff x="5662374" y="212374"/>
              <a:chExt cx="175012" cy="27000"/>
            </a:xfrm>
          </p:grpSpPr>
          <p:sp>
            <p:nvSpPr>
              <p:cNvPr id="290" name="Google Shape;290;p6"/>
              <p:cNvSpPr/>
              <p:nvPr/>
            </p:nvSpPr>
            <p:spPr bwMode="auto">
              <a:xfrm>
                <a:off x="5662374" y="212374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 bwMode="auto">
              <a:xfrm>
                <a:off x="5736380" y="212374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 bwMode="auto">
              <a:xfrm>
                <a:off x="5810387" y="212374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 bwMode="auto">
            <a:xfrm>
              <a:off x="8497549" y="3429424"/>
              <a:ext cx="175012" cy="27000"/>
              <a:chOff x="5662374" y="212374"/>
              <a:chExt cx="175012" cy="27000"/>
            </a:xfrm>
          </p:grpSpPr>
          <p:sp>
            <p:nvSpPr>
              <p:cNvPr id="294" name="Google Shape;294;p6"/>
              <p:cNvSpPr/>
              <p:nvPr/>
            </p:nvSpPr>
            <p:spPr bwMode="auto">
              <a:xfrm>
                <a:off x="5662374" y="212374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 bwMode="auto">
              <a:xfrm>
                <a:off x="5736380" y="212374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 bwMode="auto">
              <a:xfrm>
                <a:off x="5810387" y="212374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cxnSp>
          <p:nvCxnSpPr>
            <p:cNvPr id="297" name="Google Shape;297;p6"/>
            <p:cNvCxnSpPr>
              <a:cxnSpLocks/>
            </p:cNvCxnSpPr>
            <p:nvPr/>
          </p:nvCxnSpPr>
          <p:spPr bwMode="auto">
            <a:xfrm>
              <a:off x="8407224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>
              <a:cxnSpLocks/>
            </p:cNvCxnSpPr>
            <p:nvPr/>
          </p:nvCxnSpPr>
          <p:spPr bwMode="auto">
            <a:xfrm>
              <a:off x="718024" y="2985633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 bwMode="auto">
            <a:xfrm>
              <a:off x="671824" y="4587887"/>
              <a:ext cx="92399" cy="92399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 bwMode="auto">
            <a:xfrm>
              <a:off x="671824" y="3940337"/>
              <a:ext cx="92399" cy="92399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 bwMode="auto">
            <a:xfrm>
              <a:off x="8361024" y="1453500"/>
              <a:ext cx="92399" cy="92399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 bwMode="auto">
            <a:xfrm>
              <a:off x="8361024" y="234874"/>
              <a:ext cx="92399" cy="92399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One column text" preserve="0" showMasterPhAnim="0" userDrawn="1">
  <p:cSld name="ONE_COLUM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/>
          <p:nvPr>
            <p:ph type="subTitle" idx="1"/>
          </p:nvPr>
        </p:nvSpPr>
        <p:spPr bwMode="auto">
          <a:xfrm>
            <a:off x="804672" y="1984248"/>
            <a:ext cx="3291899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05" name="Google Shape;305;p7"/>
          <p:cNvSpPr txBox="1"/>
          <p:nvPr>
            <p:ph type="title"/>
          </p:nvPr>
        </p:nvSpPr>
        <p:spPr bwMode="auto">
          <a:xfrm>
            <a:off x="804672" y="3319272"/>
            <a:ext cx="3291899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9pPr>
          </a:lstStyle>
          <a:p>
            <a:pPr>
              <a:defRPr/>
            </a:pPr>
            <a:endParaRPr/>
          </a:p>
        </p:txBody>
      </p:sp>
      <p:cxnSp>
        <p:nvCxnSpPr>
          <p:cNvPr id="306" name="Google Shape;306;p7"/>
          <p:cNvCxnSpPr>
            <a:cxnSpLocks/>
          </p:cNvCxnSpPr>
          <p:nvPr/>
        </p:nvCxnSpPr>
        <p:spPr bwMode="auto">
          <a:xfrm>
            <a:off x="1645924" y="523125"/>
            <a:ext cx="1672499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7"/>
          <p:cNvCxnSpPr>
            <a:cxnSpLocks/>
          </p:cNvCxnSpPr>
          <p:nvPr/>
        </p:nvCxnSpPr>
        <p:spPr bwMode="auto">
          <a:xfrm rot="10800000" flipH="1">
            <a:off x="803049" y="529674"/>
            <a:ext cx="829499" cy="7433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7"/>
          <p:cNvCxnSpPr>
            <a:cxnSpLocks/>
          </p:cNvCxnSpPr>
          <p:nvPr/>
        </p:nvCxnSpPr>
        <p:spPr bwMode="auto">
          <a:xfrm>
            <a:off x="0" y="65199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9" name="Google Shape;309;p7"/>
          <p:cNvGrpSpPr/>
          <p:nvPr/>
        </p:nvGrpSpPr>
        <p:grpSpPr bwMode="auto">
          <a:xfrm flipH="1">
            <a:off x="499399" y="959674"/>
            <a:ext cx="581799" cy="582349"/>
            <a:chOff x="8064274" y="887850"/>
            <a:chExt cx="581799" cy="582349"/>
          </a:xfrm>
        </p:grpSpPr>
        <p:sp>
          <p:nvSpPr>
            <p:cNvPr id="310" name="Google Shape;310;p7"/>
            <p:cNvSpPr/>
            <p:nvPr/>
          </p:nvSpPr>
          <p:spPr bwMode="auto">
            <a:xfrm>
              <a:off x="8068749" y="892874"/>
              <a:ext cx="572874" cy="572324"/>
            </a:xfrm>
            <a:custGeom>
              <a:avLst/>
              <a:gdLst/>
              <a:ahLst/>
              <a:cxnLst/>
              <a:rect l="l" t="t" r="r" b="b"/>
              <a:pathLst>
                <a:path w="22915" h="22893" fill="norm" stroke="1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 bwMode="auto">
            <a:xfrm>
              <a:off x="8064274" y="887850"/>
              <a:ext cx="581799" cy="582349"/>
            </a:xfrm>
            <a:custGeom>
              <a:avLst/>
              <a:gdLst/>
              <a:ahLst/>
              <a:cxnLst/>
              <a:rect l="l" t="t" r="r" b="b"/>
              <a:pathLst>
                <a:path w="23272" h="23294" fill="norm" stroke="1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 bwMode="auto">
            <a:xfrm>
              <a:off x="8141175" y="965324"/>
              <a:ext cx="427999" cy="427424"/>
            </a:xfrm>
            <a:custGeom>
              <a:avLst/>
              <a:gdLst/>
              <a:ahLst/>
              <a:cxnLst/>
              <a:rect l="l" t="t" r="r" b="b"/>
              <a:pathLst>
                <a:path w="17120" h="17097" fill="norm" stroke="1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 bwMode="auto">
            <a:xfrm>
              <a:off x="8136724" y="960300"/>
              <a:ext cx="436924" cy="437474"/>
            </a:xfrm>
            <a:custGeom>
              <a:avLst/>
              <a:gdLst/>
              <a:ahLst/>
              <a:cxnLst/>
              <a:rect l="l" t="t" r="r" b="b"/>
              <a:pathLst>
                <a:path w="17477" h="17499" fill="norm" stroke="1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 bwMode="auto">
            <a:xfrm>
              <a:off x="8219749" y="1043874"/>
              <a:ext cx="270299" cy="270299"/>
            </a:xfrm>
            <a:custGeom>
              <a:avLst/>
              <a:gdLst/>
              <a:ahLst/>
              <a:cxnLst/>
              <a:rect l="l" t="t" r="r" b="b"/>
              <a:pathLst>
                <a:path w="10812" h="10812" fill="norm" stroke="1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 bwMode="auto">
            <a:xfrm>
              <a:off x="8215299" y="1039424"/>
              <a:ext cx="279774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fill="norm" stroke="1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 bwMode="auto">
          <a:xfrm flipH="1">
            <a:off x="1500399" y="388099"/>
            <a:ext cx="292024" cy="292574"/>
            <a:chOff x="7353049" y="316274"/>
            <a:chExt cx="292024" cy="292574"/>
          </a:xfrm>
        </p:grpSpPr>
        <p:sp>
          <p:nvSpPr>
            <p:cNvPr id="317" name="Google Shape;317;p7"/>
            <p:cNvSpPr/>
            <p:nvPr/>
          </p:nvSpPr>
          <p:spPr bwMode="auto">
            <a:xfrm>
              <a:off x="7358074" y="321274"/>
              <a:ext cx="282549" cy="282549"/>
            </a:xfrm>
            <a:custGeom>
              <a:avLst/>
              <a:gdLst/>
              <a:ahLst/>
              <a:cxnLst/>
              <a:rect l="l" t="t" r="r" b="b"/>
              <a:pathLst>
                <a:path w="11302" h="11302" fill="norm" stroke="1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 bwMode="auto">
            <a:xfrm>
              <a:off x="7353049" y="316274"/>
              <a:ext cx="292024" cy="292574"/>
            </a:xfrm>
            <a:custGeom>
              <a:avLst/>
              <a:gdLst/>
              <a:ahLst/>
              <a:cxnLst/>
              <a:rect l="l" t="t" r="r" b="b"/>
              <a:pathLst>
                <a:path w="11681" h="11703" fill="norm" stroke="1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 bwMode="auto">
            <a:xfrm>
              <a:off x="7419924" y="383124"/>
              <a:ext cx="158274" cy="158299"/>
            </a:xfrm>
            <a:custGeom>
              <a:avLst/>
              <a:gdLst/>
              <a:ahLst/>
              <a:cxnLst/>
              <a:rect l="l" t="t" r="r" b="b"/>
              <a:pathLst>
                <a:path w="6331" h="6332" fill="norm" stroke="1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 bwMode="auto">
            <a:xfrm>
              <a:off x="7415474" y="378675"/>
              <a:ext cx="167749" cy="167774"/>
            </a:xfrm>
            <a:custGeom>
              <a:avLst/>
              <a:gdLst/>
              <a:ahLst/>
              <a:cxnLst/>
              <a:rect l="l" t="t" r="r" b="b"/>
              <a:pathLst>
                <a:path w="6710" h="6711" fill="norm" stroke="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321" name="Google Shape;321;p7"/>
          <p:cNvSpPr/>
          <p:nvPr/>
        </p:nvSpPr>
        <p:spPr bwMode="auto">
          <a:xfrm flipH="1">
            <a:off x="3166281" y="497631"/>
            <a:ext cx="288613" cy="288336"/>
          </a:xfrm>
          <a:custGeom>
            <a:avLst/>
            <a:gdLst/>
            <a:ahLst/>
            <a:cxnLst/>
            <a:rect l="l" t="t" r="r" b="b"/>
            <a:pathLst>
              <a:path w="22915" h="22893" fill="norm" stroke="1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22" name="Google Shape;322;p7"/>
          <p:cNvSpPr/>
          <p:nvPr/>
        </p:nvSpPr>
        <p:spPr bwMode="auto">
          <a:xfrm flipH="1">
            <a:off x="3164038" y="495099"/>
            <a:ext cx="293110" cy="293387"/>
          </a:xfrm>
          <a:custGeom>
            <a:avLst/>
            <a:gdLst/>
            <a:ahLst/>
            <a:cxnLst/>
            <a:rect l="l" t="t" r="r" b="b"/>
            <a:pathLst>
              <a:path w="23272" h="23294" fill="norm" stroke="1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23" name="Google Shape;323;p7"/>
          <p:cNvSpPr/>
          <p:nvPr/>
        </p:nvSpPr>
        <p:spPr bwMode="auto">
          <a:xfrm flipH="1">
            <a:off x="3202779" y="534133"/>
            <a:ext cx="215625" cy="215336"/>
          </a:xfrm>
          <a:custGeom>
            <a:avLst/>
            <a:gdLst/>
            <a:ahLst/>
            <a:cxnLst/>
            <a:rect l="l" t="t" r="r" b="b"/>
            <a:pathLst>
              <a:path w="17120" h="17097" fill="norm" stroke="1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24" name="Google Shape;324;p7"/>
          <p:cNvSpPr/>
          <p:nvPr/>
        </p:nvSpPr>
        <p:spPr bwMode="auto">
          <a:xfrm flipH="1">
            <a:off x="3200524" y="531601"/>
            <a:ext cx="220122" cy="220399"/>
          </a:xfrm>
          <a:custGeom>
            <a:avLst/>
            <a:gdLst/>
            <a:ahLst/>
            <a:cxnLst/>
            <a:rect l="l" t="t" r="r" b="b"/>
            <a:pathLst>
              <a:path w="17477" h="17499" fill="norm" stroke="1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25" name="Google Shape;325;p7"/>
          <p:cNvSpPr/>
          <p:nvPr/>
        </p:nvSpPr>
        <p:spPr bwMode="auto">
          <a:xfrm flipH="1">
            <a:off x="3242640" y="573708"/>
            <a:ext cx="136176" cy="136176"/>
          </a:xfrm>
          <a:custGeom>
            <a:avLst/>
            <a:gdLst/>
            <a:ahLst/>
            <a:cxnLst/>
            <a:rect l="l" t="t" r="r" b="b"/>
            <a:pathLst>
              <a:path w="10812" h="10812" fill="norm" stroke="1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26" name="Google Shape;326;p7"/>
          <p:cNvSpPr/>
          <p:nvPr/>
        </p:nvSpPr>
        <p:spPr bwMode="auto">
          <a:xfrm flipH="1">
            <a:off x="3240108" y="571466"/>
            <a:ext cx="140950" cy="140673"/>
          </a:xfrm>
          <a:custGeom>
            <a:avLst/>
            <a:gdLst/>
            <a:ahLst/>
            <a:cxnLst/>
            <a:rect l="l" t="t" r="r" b="b"/>
            <a:pathLst>
              <a:path w="11191" h="11169" fill="norm" stroke="1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327" name="Google Shape;327;p7"/>
          <p:cNvGrpSpPr/>
          <p:nvPr/>
        </p:nvGrpSpPr>
        <p:grpSpPr bwMode="auto">
          <a:xfrm flipH="1">
            <a:off x="3527111" y="361099"/>
            <a:ext cx="175012" cy="27000"/>
            <a:chOff x="5662374" y="212374"/>
            <a:chExt cx="175012" cy="27000"/>
          </a:xfrm>
        </p:grpSpPr>
        <p:sp>
          <p:nvSpPr>
            <p:cNvPr id="328" name="Google Shape;328;p7"/>
            <p:cNvSpPr/>
            <p:nvPr/>
          </p:nvSpPr>
          <p:spPr bwMode="auto">
            <a:xfrm>
              <a:off x="5662374" y="212374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 bwMode="auto">
            <a:xfrm>
              <a:off x="5736380" y="212374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 bwMode="auto">
            <a:xfrm>
              <a:off x="5810387" y="212374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 bwMode="auto">
          <a:xfrm flipH="1">
            <a:off x="480411" y="242699"/>
            <a:ext cx="175012" cy="27000"/>
            <a:chOff x="5662374" y="212374"/>
            <a:chExt cx="175012" cy="27000"/>
          </a:xfrm>
        </p:grpSpPr>
        <p:sp>
          <p:nvSpPr>
            <p:cNvPr id="332" name="Google Shape;332;p7"/>
            <p:cNvSpPr/>
            <p:nvPr/>
          </p:nvSpPr>
          <p:spPr bwMode="auto">
            <a:xfrm>
              <a:off x="5662374" y="212374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 bwMode="auto">
            <a:xfrm>
              <a:off x="5736380" y="212374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 bwMode="auto">
            <a:xfrm>
              <a:off x="5810387" y="212374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 bwMode="auto">
          <a:xfrm flipH="1">
            <a:off x="901711" y="1653624"/>
            <a:ext cx="175012" cy="27000"/>
            <a:chOff x="5662374" y="212374"/>
            <a:chExt cx="175012" cy="27000"/>
          </a:xfrm>
        </p:grpSpPr>
        <p:sp>
          <p:nvSpPr>
            <p:cNvPr id="336" name="Google Shape;336;p7"/>
            <p:cNvSpPr/>
            <p:nvPr/>
          </p:nvSpPr>
          <p:spPr bwMode="auto">
            <a:xfrm>
              <a:off x="5662374" y="212374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 bwMode="auto">
            <a:xfrm>
              <a:off x="5736380" y="212374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 bwMode="auto">
            <a:xfrm>
              <a:off x="5810387" y="212374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cxnSp>
        <p:nvCxnSpPr>
          <p:cNvPr id="339" name="Google Shape;339;p7"/>
          <p:cNvCxnSpPr>
            <a:cxnSpLocks/>
          </p:cNvCxnSpPr>
          <p:nvPr/>
        </p:nvCxnSpPr>
        <p:spPr bwMode="auto">
          <a:xfrm>
            <a:off x="791399" y="4212399"/>
            <a:ext cx="1157099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Google Shape;340;p7"/>
          <p:cNvCxnSpPr>
            <a:cxnSpLocks/>
          </p:cNvCxnSpPr>
          <p:nvPr/>
        </p:nvCxnSpPr>
        <p:spPr bwMode="auto">
          <a:xfrm rot="10800000" flipH="1">
            <a:off x="0" y="4220424"/>
            <a:ext cx="791399" cy="8363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1" name="Google Shape;341;p7"/>
          <p:cNvGrpSpPr/>
          <p:nvPr/>
        </p:nvGrpSpPr>
        <p:grpSpPr bwMode="auto">
          <a:xfrm rot="10800000">
            <a:off x="499399" y="3940924"/>
            <a:ext cx="581799" cy="582349"/>
            <a:chOff x="8064274" y="887850"/>
            <a:chExt cx="581799" cy="582349"/>
          </a:xfrm>
        </p:grpSpPr>
        <p:sp>
          <p:nvSpPr>
            <p:cNvPr id="342" name="Google Shape;342;p7"/>
            <p:cNvSpPr/>
            <p:nvPr/>
          </p:nvSpPr>
          <p:spPr bwMode="auto">
            <a:xfrm>
              <a:off x="8068749" y="892874"/>
              <a:ext cx="572874" cy="572324"/>
            </a:xfrm>
            <a:custGeom>
              <a:avLst/>
              <a:gdLst/>
              <a:ahLst/>
              <a:cxnLst/>
              <a:rect l="l" t="t" r="r" b="b"/>
              <a:pathLst>
                <a:path w="22915" h="22893" fill="norm" stroke="1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 bwMode="auto">
            <a:xfrm>
              <a:off x="8064274" y="887850"/>
              <a:ext cx="581799" cy="582349"/>
            </a:xfrm>
            <a:custGeom>
              <a:avLst/>
              <a:gdLst/>
              <a:ahLst/>
              <a:cxnLst/>
              <a:rect l="l" t="t" r="r" b="b"/>
              <a:pathLst>
                <a:path w="23272" h="23294" fill="norm" stroke="1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 bwMode="auto">
            <a:xfrm>
              <a:off x="8141175" y="965324"/>
              <a:ext cx="427999" cy="427424"/>
            </a:xfrm>
            <a:custGeom>
              <a:avLst/>
              <a:gdLst/>
              <a:ahLst/>
              <a:cxnLst/>
              <a:rect l="l" t="t" r="r" b="b"/>
              <a:pathLst>
                <a:path w="17120" h="17097" fill="norm" stroke="1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 bwMode="auto">
            <a:xfrm>
              <a:off x="8136724" y="960300"/>
              <a:ext cx="436924" cy="437474"/>
            </a:xfrm>
            <a:custGeom>
              <a:avLst/>
              <a:gdLst/>
              <a:ahLst/>
              <a:cxnLst/>
              <a:rect l="l" t="t" r="r" b="b"/>
              <a:pathLst>
                <a:path w="17477" h="17499" fill="norm" stroke="1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 bwMode="auto">
            <a:xfrm>
              <a:off x="8219749" y="1043874"/>
              <a:ext cx="270299" cy="270299"/>
            </a:xfrm>
            <a:custGeom>
              <a:avLst/>
              <a:gdLst/>
              <a:ahLst/>
              <a:cxnLst/>
              <a:rect l="l" t="t" r="r" b="b"/>
              <a:pathLst>
                <a:path w="10812" h="10812" fill="norm" stroke="1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 bwMode="auto">
            <a:xfrm>
              <a:off x="8215299" y="1039424"/>
              <a:ext cx="279774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fill="norm" stroke="1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 bwMode="auto">
          <a:xfrm rot="10800000">
            <a:off x="1819575" y="4586749"/>
            <a:ext cx="292024" cy="292574"/>
            <a:chOff x="7353049" y="316274"/>
            <a:chExt cx="292024" cy="292574"/>
          </a:xfrm>
        </p:grpSpPr>
        <p:sp>
          <p:nvSpPr>
            <p:cNvPr id="349" name="Google Shape;349;p7"/>
            <p:cNvSpPr/>
            <p:nvPr/>
          </p:nvSpPr>
          <p:spPr bwMode="auto">
            <a:xfrm>
              <a:off x="7358074" y="321274"/>
              <a:ext cx="282549" cy="282549"/>
            </a:xfrm>
            <a:custGeom>
              <a:avLst/>
              <a:gdLst/>
              <a:ahLst/>
              <a:cxnLst/>
              <a:rect l="l" t="t" r="r" b="b"/>
              <a:pathLst>
                <a:path w="11302" h="11302" fill="norm" stroke="1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 bwMode="auto">
            <a:xfrm>
              <a:off x="7353049" y="316274"/>
              <a:ext cx="292024" cy="292574"/>
            </a:xfrm>
            <a:custGeom>
              <a:avLst/>
              <a:gdLst/>
              <a:ahLst/>
              <a:cxnLst/>
              <a:rect l="l" t="t" r="r" b="b"/>
              <a:pathLst>
                <a:path w="11681" h="11703" fill="norm" stroke="1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 bwMode="auto">
            <a:xfrm>
              <a:off x="7419924" y="383124"/>
              <a:ext cx="158274" cy="158299"/>
            </a:xfrm>
            <a:custGeom>
              <a:avLst/>
              <a:gdLst/>
              <a:ahLst/>
              <a:cxnLst/>
              <a:rect l="l" t="t" r="r" b="b"/>
              <a:pathLst>
                <a:path w="6331" h="6332" fill="norm" stroke="1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 bwMode="auto">
            <a:xfrm>
              <a:off x="7415474" y="378675"/>
              <a:ext cx="167749" cy="167774"/>
            </a:xfrm>
            <a:custGeom>
              <a:avLst/>
              <a:gdLst/>
              <a:ahLst/>
              <a:cxnLst/>
              <a:rect l="l" t="t" r="r" b="b"/>
              <a:pathLst>
                <a:path w="6710" h="6711" fill="norm" stroke="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 bwMode="auto">
          <a:xfrm rot="10800000">
            <a:off x="212524" y="4645549"/>
            <a:ext cx="174999" cy="174999"/>
            <a:chOff x="8792299" y="321274"/>
            <a:chExt cx="174999" cy="174999"/>
          </a:xfrm>
        </p:grpSpPr>
        <p:sp>
          <p:nvSpPr>
            <p:cNvPr id="354" name="Google Shape;354;p7"/>
            <p:cNvSpPr/>
            <p:nvPr/>
          </p:nvSpPr>
          <p:spPr bwMode="auto">
            <a:xfrm>
              <a:off x="8796749" y="326299"/>
              <a:ext cx="166099" cy="165524"/>
            </a:xfrm>
            <a:custGeom>
              <a:avLst/>
              <a:gdLst/>
              <a:ahLst/>
              <a:cxnLst/>
              <a:rect l="l" t="t" r="r" b="b"/>
              <a:pathLst>
                <a:path w="6644" h="6621" fill="norm" stroke="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 bwMode="auto">
            <a:xfrm>
              <a:off x="8792299" y="321274"/>
              <a:ext cx="174999" cy="174999"/>
            </a:xfrm>
            <a:custGeom>
              <a:avLst/>
              <a:gdLst/>
              <a:ahLst/>
              <a:cxnLst/>
              <a:rect l="l" t="t" r="r" b="b"/>
              <a:pathLst>
                <a:path w="7000" h="7000" fill="norm" stroke="1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 bwMode="auto">
            <a:xfrm>
              <a:off x="8833524" y="362524"/>
              <a:ext cx="92549" cy="93074"/>
            </a:xfrm>
            <a:custGeom>
              <a:avLst/>
              <a:gdLst/>
              <a:ahLst/>
              <a:cxnLst/>
              <a:rect l="l" t="t" r="r" b="b"/>
              <a:pathLst>
                <a:path w="3702" h="3723" fill="norm" stroke="1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 bwMode="auto">
            <a:xfrm>
              <a:off x="8828524" y="358049"/>
              <a:ext cx="102549" cy="101999"/>
            </a:xfrm>
            <a:custGeom>
              <a:avLst/>
              <a:gdLst/>
              <a:ahLst/>
              <a:cxnLst/>
              <a:rect l="l" t="t" r="r" b="b"/>
              <a:pathLst>
                <a:path w="4102" h="4080" fill="norm" stroke="1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 bwMode="auto">
          <a:xfrm rot="10800000">
            <a:off x="480411" y="4852324"/>
            <a:ext cx="175012" cy="27000"/>
            <a:chOff x="5662374" y="212374"/>
            <a:chExt cx="175012" cy="27000"/>
          </a:xfrm>
        </p:grpSpPr>
        <p:sp>
          <p:nvSpPr>
            <p:cNvPr id="359" name="Google Shape;359;p7"/>
            <p:cNvSpPr/>
            <p:nvPr/>
          </p:nvSpPr>
          <p:spPr bwMode="auto">
            <a:xfrm>
              <a:off x="5662374" y="212374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 bwMode="auto">
            <a:xfrm>
              <a:off x="5736380" y="212374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 bwMode="auto">
            <a:xfrm>
              <a:off x="5810387" y="212374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 bwMode="auto">
          <a:xfrm rot="10800000">
            <a:off x="1054111" y="3898599"/>
            <a:ext cx="175012" cy="27000"/>
            <a:chOff x="5662374" y="212374"/>
            <a:chExt cx="175012" cy="27000"/>
          </a:xfrm>
        </p:grpSpPr>
        <p:sp>
          <p:nvSpPr>
            <p:cNvPr id="363" name="Google Shape;363;p7"/>
            <p:cNvSpPr/>
            <p:nvPr/>
          </p:nvSpPr>
          <p:spPr bwMode="auto">
            <a:xfrm>
              <a:off x="5662374" y="212374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 bwMode="auto">
            <a:xfrm>
              <a:off x="5736380" y="212374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 bwMode="auto">
            <a:xfrm>
              <a:off x="5810387" y="212374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Main point" preserve="0" showMasterPhAnim="0" userDrawn="1">
  <p:cSld name="MAIN_POI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 bwMode="auto">
          <a:xfrm>
            <a:off x="1349625" y="598416"/>
            <a:ext cx="6453729" cy="3631135"/>
            <a:chOff x="365749" y="1285024"/>
            <a:chExt cx="6934275" cy="3315499"/>
          </a:xfrm>
        </p:grpSpPr>
        <p:sp>
          <p:nvSpPr>
            <p:cNvPr id="368" name="Google Shape;368;p8"/>
            <p:cNvSpPr/>
            <p:nvPr/>
          </p:nvSpPr>
          <p:spPr bwMode="auto">
            <a:xfrm>
              <a:off x="365749" y="1285024"/>
              <a:ext cx="6934275" cy="3315499"/>
            </a:xfrm>
            <a:custGeom>
              <a:avLst/>
              <a:gdLst/>
              <a:ahLst/>
              <a:cxnLst/>
              <a:rect l="l" t="t" r="r" b="b"/>
              <a:pathLst>
                <a:path w="277371" h="132620" fill="norm" stroke="1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 bwMode="auto">
            <a:xfrm>
              <a:off x="417099" y="1285574"/>
              <a:ext cx="6842700" cy="3314499"/>
            </a:xfrm>
            <a:custGeom>
              <a:avLst/>
              <a:gdLst/>
              <a:ahLst/>
              <a:cxnLst/>
              <a:rect l="l" t="t" r="r" b="b"/>
              <a:pathLst>
                <a:path w="273708" h="132580" fill="norm" stroke="1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370" name="Google Shape;370;p8"/>
          <p:cNvSpPr txBox="1"/>
          <p:nvPr>
            <p:ph type="title"/>
          </p:nvPr>
        </p:nvSpPr>
        <p:spPr bwMode="auto">
          <a:xfrm>
            <a:off x="2624328" y="1620752"/>
            <a:ext cx="3904499" cy="19019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pPr>
              <a:defRPr/>
            </a:pPr>
            <a:endParaRPr/>
          </a:p>
        </p:txBody>
      </p:sp>
      <p:grpSp>
        <p:nvGrpSpPr>
          <p:cNvPr id="371" name="Google Shape;371;p8"/>
          <p:cNvGrpSpPr/>
          <p:nvPr/>
        </p:nvGrpSpPr>
        <p:grpSpPr bwMode="auto">
          <a:xfrm>
            <a:off x="-6867" y="-6624"/>
            <a:ext cx="9152341" cy="5102049"/>
            <a:chOff x="-6867" y="-6624"/>
            <a:chExt cx="9152341" cy="5102049"/>
          </a:xfrm>
        </p:grpSpPr>
        <p:cxnSp>
          <p:nvCxnSpPr>
            <p:cNvPr id="372" name="Google Shape;372;p8"/>
            <p:cNvCxnSpPr>
              <a:cxnSpLocks/>
            </p:cNvCxnSpPr>
            <p:nvPr/>
          </p:nvCxnSpPr>
          <p:spPr bwMode="auto">
            <a:xfrm>
              <a:off x="2904282" y="4513074"/>
              <a:ext cx="1133100" cy="30629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8"/>
            <p:cNvCxnSpPr>
              <a:cxnSpLocks/>
            </p:cNvCxnSpPr>
            <p:nvPr/>
          </p:nvCxnSpPr>
          <p:spPr bwMode="auto">
            <a:xfrm rot="10800000" flipH="1">
              <a:off x="1562082" y="4492324"/>
              <a:ext cx="1342199" cy="31529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8"/>
            <p:cNvCxnSpPr>
              <a:cxnSpLocks/>
            </p:cNvCxnSpPr>
            <p:nvPr/>
          </p:nvCxnSpPr>
          <p:spPr bwMode="auto">
            <a:xfrm>
              <a:off x="259557" y="4407999"/>
              <a:ext cx="1332000" cy="39209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8"/>
            <p:cNvCxnSpPr>
              <a:cxnSpLocks/>
            </p:cNvCxnSpPr>
            <p:nvPr/>
          </p:nvCxnSpPr>
          <p:spPr bwMode="auto">
            <a:xfrm>
              <a:off x="-6867" y="3993549"/>
              <a:ext cx="273899" cy="40709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6" name="Google Shape;376;p8"/>
            <p:cNvGrpSpPr/>
            <p:nvPr/>
          </p:nvGrpSpPr>
          <p:grpSpPr bwMode="auto">
            <a:xfrm flipH="1">
              <a:off x="1278333" y="4513074"/>
              <a:ext cx="581799" cy="582349"/>
              <a:chOff x="8064274" y="887850"/>
              <a:chExt cx="581799" cy="582349"/>
            </a:xfrm>
          </p:grpSpPr>
          <p:sp>
            <p:nvSpPr>
              <p:cNvPr id="377" name="Google Shape;377;p8"/>
              <p:cNvSpPr/>
              <p:nvPr/>
            </p:nvSpPr>
            <p:spPr bwMode="auto">
              <a:xfrm>
                <a:off x="8068749" y="892874"/>
                <a:ext cx="572874" cy="572324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fill="norm" stroke="1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 bwMode="auto">
              <a:xfrm>
                <a:off x="8064274" y="887850"/>
                <a:ext cx="581799" cy="582349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fill="norm" stroke="1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 bwMode="auto">
              <a:xfrm>
                <a:off x="8141175" y="965324"/>
                <a:ext cx="427999" cy="427424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fill="norm" stroke="1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 bwMode="auto">
              <a:xfrm>
                <a:off x="8136724" y="960300"/>
                <a:ext cx="436924" cy="437474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fill="norm" stroke="1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 bwMode="auto">
              <a:xfrm>
                <a:off x="8219749" y="1043874"/>
                <a:ext cx="270299" cy="270299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fill="norm" stroke="1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 bwMode="auto">
              <a:xfrm>
                <a:off x="8215299" y="1039424"/>
                <a:ext cx="279774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fill="norm" stroke="1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 bwMode="auto">
            <a:xfrm flipH="1">
              <a:off x="2747607" y="4340462"/>
              <a:ext cx="292024" cy="292574"/>
              <a:chOff x="7353049" y="316274"/>
              <a:chExt cx="292024" cy="292574"/>
            </a:xfrm>
          </p:grpSpPr>
          <p:sp>
            <p:nvSpPr>
              <p:cNvPr id="384" name="Google Shape;384;p8"/>
              <p:cNvSpPr/>
              <p:nvPr/>
            </p:nvSpPr>
            <p:spPr bwMode="auto">
              <a:xfrm>
                <a:off x="7358074" y="321274"/>
                <a:ext cx="282549" cy="282549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fill="norm" stroke="1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 bwMode="auto">
              <a:xfrm>
                <a:off x="7353049" y="316274"/>
                <a:ext cx="292024" cy="292574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fill="norm" stroke="1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 bwMode="auto">
              <a:xfrm>
                <a:off x="7419924" y="383124"/>
                <a:ext cx="158274" cy="158299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fill="norm" stroke="1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 bwMode="auto">
              <a:xfrm>
                <a:off x="7415474" y="378675"/>
                <a:ext cx="167749" cy="167774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fill="norm" stroke="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 bwMode="auto">
            <a:xfrm flipH="1">
              <a:off x="171307" y="4315024"/>
              <a:ext cx="174999" cy="174999"/>
              <a:chOff x="8792299" y="321274"/>
              <a:chExt cx="174999" cy="174999"/>
            </a:xfrm>
          </p:grpSpPr>
          <p:sp>
            <p:nvSpPr>
              <p:cNvPr id="389" name="Google Shape;389;p8"/>
              <p:cNvSpPr/>
              <p:nvPr/>
            </p:nvSpPr>
            <p:spPr bwMode="auto">
              <a:xfrm>
                <a:off x="8796749" y="326299"/>
                <a:ext cx="166099" cy="165524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fill="norm" stroke="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 bwMode="auto">
              <a:xfrm>
                <a:off x="8792299" y="321274"/>
                <a:ext cx="174999" cy="174999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fill="norm" stroke="1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 bwMode="auto">
              <a:xfrm>
                <a:off x="8833524" y="362524"/>
                <a:ext cx="92549" cy="93074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fill="norm" stroke="1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 bwMode="auto">
              <a:xfrm>
                <a:off x="8828524" y="358049"/>
                <a:ext cx="102549" cy="101999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fill="norm" stroke="1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 bwMode="auto">
            <a:xfrm>
              <a:off x="3873196" y="4657549"/>
              <a:ext cx="293110" cy="293387"/>
              <a:chOff x="3164038" y="430875"/>
              <a:chExt cx="293110" cy="293387"/>
            </a:xfrm>
          </p:grpSpPr>
          <p:sp>
            <p:nvSpPr>
              <p:cNvPr id="394" name="Google Shape;394;p8"/>
              <p:cNvSpPr/>
              <p:nvPr/>
            </p:nvSpPr>
            <p:spPr bwMode="auto">
              <a:xfrm flipH="1">
                <a:off x="3166281" y="433406"/>
                <a:ext cx="288613" cy="288336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fill="norm" stroke="1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 bwMode="auto">
              <a:xfrm flipH="1">
                <a:off x="3164038" y="430875"/>
                <a:ext cx="293110" cy="293387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fill="norm" stroke="1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 bwMode="auto">
              <a:xfrm flipH="1">
                <a:off x="3202779" y="469908"/>
                <a:ext cx="215625" cy="215336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fill="norm" stroke="1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 bwMode="auto">
              <a:xfrm flipH="1">
                <a:off x="3200524" y="467376"/>
                <a:ext cx="220122" cy="220399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fill="norm" stroke="1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 bwMode="auto">
              <a:xfrm flipH="1">
                <a:off x="3242640" y="509483"/>
                <a:ext cx="136176" cy="136176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fill="norm" stroke="1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 bwMode="auto">
              <a:xfrm flipH="1">
                <a:off x="3240108" y="507241"/>
                <a:ext cx="140950" cy="140673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fill="norm" stroke="1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 bwMode="auto">
            <a:xfrm flipH="1">
              <a:off x="242269" y="4142424"/>
              <a:ext cx="175012" cy="27000"/>
              <a:chOff x="5662374" y="212374"/>
              <a:chExt cx="175012" cy="27000"/>
            </a:xfrm>
          </p:grpSpPr>
          <p:sp>
            <p:nvSpPr>
              <p:cNvPr id="401" name="Google Shape;401;p8"/>
              <p:cNvSpPr/>
              <p:nvPr/>
            </p:nvSpPr>
            <p:spPr bwMode="auto">
              <a:xfrm>
                <a:off x="5662374" y="212374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 bwMode="auto">
              <a:xfrm>
                <a:off x="5736380" y="212374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 bwMode="auto">
              <a:xfrm>
                <a:off x="5810387" y="212374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cxnSp>
          <p:nvCxnSpPr>
            <p:cNvPr id="404" name="Google Shape;404;p8"/>
            <p:cNvCxnSpPr>
              <a:cxnSpLocks/>
            </p:cNvCxnSpPr>
            <p:nvPr/>
          </p:nvCxnSpPr>
          <p:spPr bwMode="auto">
            <a:xfrm rot="10800000">
              <a:off x="5995049" y="226599"/>
              <a:ext cx="1504499" cy="22469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8"/>
            <p:cNvCxnSpPr>
              <a:cxnSpLocks/>
            </p:cNvCxnSpPr>
            <p:nvPr/>
          </p:nvCxnSpPr>
          <p:spPr bwMode="auto">
            <a:xfrm rot="10800000">
              <a:off x="7512924" y="457849"/>
              <a:ext cx="829499" cy="74339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8"/>
            <p:cNvCxnSpPr>
              <a:cxnSpLocks/>
            </p:cNvCxnSpPr>
            <p:nvPr/>
          </p:nvCxnSpPr>
          <p:spPr bwMode="auto">
            <a:xfrm flipH="1">
              <a:off x="8348974" y="-6624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7" name="Google Shape;407;p8"/>
            <p:cNvGrpSpPr/>
            <p:nvPr/>
          </p:nvGrpSpPr>
          <p:grpSpPr bwMode="auto">
            <a:xfrm>
              <a:off x="8064274" y="1040249"/>
              <a:ext cx="581799" cy="582349"/>
              <a:chOff x="8064274" y="887850"/>
              <a:chExt cx="581799" cy="582349"/>
            </a:xfrm>
          </p:grpSpPr>
          <p:sp>
            <p:nvSpPr>
              <p:cNvPr id="408" name="Google Shape;408;p8"/>
              <p:cNvSpPr/>
              <p:nvPr/>
            </p:nvSpPr>
            <p:spPr bwMode="auto">
              <a:xfrm>
                <a:off x="8068749" y="892874"/>
                <a:ext cx="572874" cy="572324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fill="norm" stroke="1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 bwMode="auto">
              <a:xfrm>
                <a:off x="8064274" y="887850"/>
                <a:ext cx="581799" cy="582349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fill="norm" stroke="1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 bwMode="auto">
              <a:xfrm>
                <a:off x="8141175" y="965324"/>
                <a:ext cx="427999" cy="427424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fill="norm" stroke="1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 bwMode="auto">
              <a:xfrm>
                <a:off x="8136724" y="960300"/>
                <a:ext cx="436924" cy="437474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fill="norm" stroke="1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 bwMode="auto">
              <a:xfrm>
                <a:off x="8219749" y="1043874"/>
                <a:ext cx="270299" cy="270299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fill="norm" stroke="1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 bwMode="auto">
              <a:xfrm>
                <a:off x="8215299" y="1039424"/>
                <a:ext cx="279774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fill="norm" stroke="1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 bwMode="auto">
            <a:xfrm>
              <a:off x="7353049" y="316274"/>
              <a:ext cx="292024" cy="292574"/>
              <a:chOff x="7353049" y="316274"/>
              <a:chExt cx="292024" cy="292574"/>
            </a:xfrm>
          </p:grpSpPr>
          <p:sp>
            <p:nvSpPr>
              <p:cNvPr id="415" name="Google Shape;415;p8"/>
              <p:cNvSpPr/>
              <p:nvPr/>
            </p:nvSpPr>
            <p:spPr bwMode="auto">
              <a:xfrm>
                <a:off x="7358074" y="321274"/>
                <a:ext cx="282549" cy="282549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fill="norm" stroke="1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 bwMode="auto">
              <a:xfrm>
                <a:off x="7353049" y="316274"/>
                <a:ext cx="292024" cy="292574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fill="norm" stroke="1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 bwMode="auto">
              <a:xfrm>
                <a:off x="7419924" y="383124"/>
                <a:ext cx="158274" cy="158299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fill="norm" stroke="1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 bwMode="auto">
              <a:xfrm>
                <a:off x="7415474" y="378675"/>
                <a:ext cx="167749" cy="167774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fill="norm" stroke="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 bwMode="auto">
            <a:xfrm>
              <a:off x="8792299" y="321274"/>
              <a:ext cx="174999" cy="174999"/>
              <a:chOff x="8792299" y="321274"/>
              <a:chExt cx="174999" cy="174999"/>
            </a:xfrm>
          </p:grpSpPr>
          <p:sp>
            <p:nvSpPr>
              <p:cNvPr id="420" name="Google Shape;420;p8"/>
              <p:cNvSpPr/>
              <p:nvPr/>
            </p:nvSpPr>
            <p:spPr bwMode="auto">
              <a:xfrm>
                <a:off x="8796749" y="326299"/>
                <a:ext cx="166099" cy="165524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fill="norm" stroke="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 bwMode="auto">
              <a:xfrm>
                <a:off x="8792299" y="321274"/>
                <a:ext cx="174999" cy="174999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fill="norm" stroke="1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 bwMode="auto">
              <a:xfrm>
                <a:off x="8833524" y="362524"/>
                <a:ext cx="92549" cy="93074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fill="norm" stroke="1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 bwMode="auto">
              <a:xfrm>
                <a:off x="8828524" y="358049"/>
                <a:ext cx="102549" cy="101999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fill="norm" stroke="1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 bwMode="auto">
            <a:xfrm>
              <a:off x="5829304" y="68706"/>
              <a:ext cx="288613" cy="288336"/>
            </a:xfrm>
            <a:custGeom>
              <a:avLst/>
              <a:gdLst/>
              <a:ahLst/>
              <a:cxnLst/>
              <a:rect l="l" t="t" r="r" b="b"/>
              <a:pathLst>
                <a:path w="22915" h="22893" fill="norm" stroke="1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 bwMode="auto">
            <a:xfrm>
              <a:off x="5827050" y="66174"/>
              <a:ext cx="293110" cy="293387"/>
            </a:xfrm>
            <a:custGeom>
              <a:avLst/>
              <a:gdLst/>
              <a:ahLst/>
              <a:cxnLst/>
              <a:rect l="l" t="t" r="r" b="b"/>
              <a:pathLst>
                <a:path w="23272" h="23294" fill="norm" stroke="1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 bwMode="auto">
            <a:xfrm>
              <a:off x="5865793" y="105208"/>
              <a:ext cx="215625" cy="215336"/>
            </a:xfrm>
            <a:custGeom>
              <a:avLst/>
              <a:gdLst/>
              <a:ahLst/>
              <a:cxnLst/>
              <a:rect l="l" t="t" r="r" b="b"/>
              <a:pathLst>
                <a:path w="17120" h="17097" fill="norm" stroke="1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 bwMode="auto">
            <a:xfrm>
              <a:off x="5863551" y="102676"/>
              <a:ext cx="220122" cy="220399"/>
            </a:xfrm>
            <a:custGeom>
              <a:avLst/>
              <a:gdLst/>
              <a:ahLst/>
              <a:cxnLst/>
              <a:rect l="l" t="t" r="r" b="b"/>
              <a:pathLst>
                <a:path w="17477" h="17499" fill="norm" stroke="1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 bwMode="auto">
            <a:xfrm>
              <a:off x="5905381" y="144783"/>
              <a:ext cx="136176" cy="136176"/>
            </a:xfrm>
            <a:custGeom>
              <a:avLst/>
              <a:gdLst/>
              <a:ahLst/>
              <a:cxnLst/>
              <a:rect l="l" t="t" r="r" b="b"/>
              <a:pathLst>
                <a:path w="10812" h="10812" fill="norm" stroke="1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 bwMode="auto">
            <a:xfrm>
              <a:off x="5903139" y="142542"/>
              <a:ext cx="140950" cy="140673"/>
            </a:xfrm>
            <a:custGeom>
              <a:avLst/>
              <a:gdLst/>
              <a:ahLst/>
              <a:cxnLst/>
              <a:rect l="l" t="t" r="r" b="b"/>
              <a:pathLst>
                <a:path w="11191" h="11169" fill="norm" stroke="1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 bwMode="auto">
            <a:xfrm>
              <a:off x="8490049" y="170874"/>
              <a:ext cx="175012" cy="27000"/>
              <a:chOff x="5662374" y="212374"/>
              <a:chExt cx="175012" cy="27000"/>
            </a:xfrm>
          </p:grpSpPr>
          <p:sp>
            <p:nvSpPr>
              <p:cNvPr id="431" name="Google Shape;431;p8"/>
              <p:cNvSpPr/>
              <p:nvPr/>
            </p:nvSpPr>
            <p:spPr bwMode="auto">
              <a:xfrm>
                <a:off x="5662374" y="212374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 bwMode="auto">
              <a:xfrm>
                <a:off x="5736380" y="212374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 bwMode="auto">
              <a:xfrm>
                <a:off x="5810387" y="212374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 bwMode="auto">
            <a:xfrm>
              <a:off x="8678349" y="1657999"/>
              <a:ext cx="175012" cy="27000"/>
              <a:chOff x="5662374" y="212374"/>
              <a:chExt cx="175012" cy="27000"/>
            </a:xfrm>
          </p:grpSpPr>
          <p:sp>
            <p:nvSpPr>
              <p:cNvPr id="435" name="Google Shape;435;p8"/>
              <p:cNvSpPr/>
              <p:nvPr/>
            </p:nvSpPr>
            <p:spPr bwMode="auto">
              <a:xfrm>
                <a:off x="5662374" y="212374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 bwMode="auto">
              <a:xfrm>
                <a:off x="5736380" y="212374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 bwMode="auto">
              <a:xfrm>
                <a:off x="5810387" y="212374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title and description" preserve="0" showMasterPhAnim="0" userDrawn="1">
  <p:cSld name="SECTION_TITLE_AND_DESCRI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/>
          <p:nvPr>
            <p:ph type="title"/>
          </p:nvPr>
        </p:nvSpPr>
        <p:spPr bwMode="auto">
          <a:xfrm>
            <a:off x="896112" y="2039112"/>
            <a:ext cx="3566099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440" name="Google Shape;440;p9"/>
          <p:cNvSpPr txBox="1"/>
          <p:nvPr>
            <p:ph type="body" idx="1"/>
          </p:nvPr>
        </p:nvSpPr>
        <p:spPr bwMode="auto">
          <a:xfrm>
            <a:off x="4899150" y="821849"/>
            <a:ext cx="3096000" cy="3478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</a:defRPr>
            </a:lvl9pPr>
          </a:lstStyle>
          <a:p>
            <a:pPr>
              <a:defRPr/>
            </a:pPr>
            <a:endParaRPr/>
          </a:p>
        </p:txBody>
      </p:sp>
      <p:cxnSp>
        <p:nvCxnSpPr>
          <p:cNvPr id="441" name="Google Shape;441;p9"/>
          <p:cNvCxnSpPr>
            <a:cxnSpLocks/>
          </p:cNvCxnSpPr>
          <p:nvPr/>
        </p:nvCxnSpPr>
        <p:spPr bwMode="auto">
          <a:xfrm>
            <a:off x="1645924" y="523125"/>
            <a:ext cx="1672499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>
            <a:cxnSpLocks/>
          </p:cNvCxnSpPr>
          <p:nvPr/>
        </p:nvCxnSpPr>
        <p:spPr bwMode="auto">
          <a:xfrm rot="10800000" flipH="1">
            <a:off x="803049" y="529674"/>
            <a:ext cx="829499" cy="7433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>
            <a:cxnSpLocks/>
          </p:cNvCxnSpPr>
          <p:nvPr/>
        </p:nvCxnSpPr>
        <p:spPr bwMode="auto">
          <a:xfrm>
            <a:off x="0" y="65199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 bwMode="auto">
          <a:xfrm flipH="1">
            <a:off x="499399" y="959674"/>
            <a:ext cx="581799" cy="582349"/>
            <a:chOff x="8064274" y="887850"/>
            <a:chExt cx="581799" cy="582349"/>
          </a:xfrm>
        </p:grpSpPr>
        <p:sp>
          <p:nvSpPr>
            <p:cNvPr id="445" name="Google Shape;445;p9"/>
            <p:cNvSpPr/>
            <p:nvPr/>
          </p:nvSpPr>
          <p:spPr bwMode="auto">
            <a:xfrm>
              <a:off x="8068749" y="892874"/>
              <a:ext cx="572874" cy="572324"/>
            </a:xfrm>
            <a:custGeom>
              <a:avLst/>
              <a:gdLst/>
              <a:ahLst/>
              <a:cxnLst/>
              <a:rect l="l" t="t" r="r" b="b"/>
              <a:pathLst>
                <a:path w="22915" h="22893" fill="norm" stroke="1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 bwMode="auto">
            <a:xfrm>
              <a:off x="8064274" y="887850"/>
              <a:ext cx="581799" cy="582349"/>
            </a:xfrm>
            <a:custGeom>
              <a:avLst/>
              <a:gdLst/>
              <a:ahLst/>
              <a:cxnLst/>
              <a:rect l="l" t="t" r="r" b="b"/>
              <a:pathLst>
                <a:path w="23272" h="23294" fill="norm" stroke="1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 bwMode="auto">
            <a:xfrm>
              <a:off x="8141175" y="965324"/>
              <a:ext cx="427999" cy="427424"/>
            </a:xfrm>
            <a:custGeom>
              <a:avLst/>
              <a:gdLst/>
              <a:ahLst/>
              <a:cxnLst/>
              <a:rect l="l" t="t" r="r" b="b"/>
              <a:pathLst>
                <a:path w="17120" h="17097" fill="norm" stroke="1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 bwMode="auto">
            <a:xfrm>
              <a:off x="8136724" y="960300"/>
              <a:ext cx="436924" cy="437474"/>
            </a:xfrm>
            <a:custGeom>
              <a:avLst/>
              <a:gdLst/>
              <a:ahLst/>
              <a:cxnLst/>
              <a:rect l="l" t="t" r="r" b="b"/>
              <a:pathLst>
                <a:path w="17477" h="17499" fill="norm" stroke="1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 bwMode="auto">
            <a:xfrm>
              <a:off x="8219749" y="1043874"/>
              <a:ext cx="270299" cy="270299"/>
            </a:xfrm>
            <a:custGeom>
              <a:avLst/>
              <a:gdLst/>
              <a:ahLst/>
              <a:cxnLst/>
              <a:rect l="l" t="t" r="r" b="b"/>
              <a:pathLst>
                <a:path w="10812" h="10812" fill="norm" stroke="1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 bwMode="auto">
            <a:xfrm>
              <a:off x="8215299" y="1039424"/>
              <a:ext cx="279774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fill="norm" stroke="1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 bwMode="auto">
          <a:xfrm flipH="1">
            <a:off x="1500399" y="388099"/>
            <a:ext cx="292024" cy="292574"/>
            <a:chOff x="7353049" y="316274"/>
            <a:chExt cx="292024" cy="292574"/>
          </a:xfrm>
        </p:grpSpPr>
        <p:sp>
          <p:nvSpPr>
            <p:cNvPr id="452" name="Google Shape;452;p9"/>
            <p:cNvSpPr/>
            <p:nvPr/>
          </p:nvSpPr>
          <p:spPr bwMode="auto">
            <a:xfrm>
              <a:off x="7358074" y="321274"/>
              <a:ext cx="282549" cy="282549"/>
            </a:xfrm>
            <a:custGeom>
              <a:avLst/>
              <a:gdLst/>
              <a:ahLst/>
              <a:cxnLst/>
              <a:rect l="l" t="t" r="r" b="b"/>
              <a:pathLst>
                <a:path w="11302" h="11302" fill="norm" stroke="1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 bwMode="auto">
            <a:xfrm>
              <a:off x="7353049" y="316274"/>
              <a:ext cx="292024" cy="292574"/>
            </a:xfrm>
            <a:custGeom>
              <a:avLst/>
              <a:gdLst/>
              <a:ahLst/>
              <a:cxnLst/>
              <a:rect l="l" t="t" r="r" b="b"/>
              <a:pathLst>
                <a:path w="11681" h="11703" fill="norm" stroke="1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 bwMode="auto">
            <a:xfrm>
              <a:off x="7419924" y="383124"/>
              <a:ext cx="158274" cy="158299"/>
            </a:xfrm>
            <a:custGeom>
              <a:avLst/>
              <a:gdLst/>
              <a:ahLst/>
              <a:cxnLst/>
              <a:rect l="l" t="t" r="r" b="b"/>
              <a:pathLst>
                <a:path w="6331" h="6332" fill="norm" stroke="1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 bwMode="auto">
            <a:xfrm>
              <a:off x="7415474" y="378675"/>
              <a:ext cx="167749" cy="167774"/>
            </a:xfrm>
            <a:custGeom>
              <a:avLst/>
              <a:gdLst/>
              <a:ahLst/>
              <a:cxnLst/>
              <a:rect l="l" t="t" r="r" b="b"/>
              <a:pathLst>
                <a:path w="6710" h="6711" fill="norm" stroke="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 bwMode="auto">
          <a:xfrm flipH="1">
            <a:off x="3166281" y="497631"/>
            <a:ext cx="288613" cy="288336"/>
          </a:xfrm>
          <a:custGeom>
            <a:avLst/>
            <a:gdLst/>
            <a:ahLst/>
            <a:cxnLst/>
            <a:rect l="l" t="t" r="r" b="b"/>
            <a:pathLst>
              <a:path w="22915" h="22893" fill="norm" stroke="1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57" name="Google Shape;457;p9"/>
          <p:cNvSpPr/>
          <p:nvPr/>
        </p:nvSpPr>
        <p:spPr bwMode="auto">
          <a:xfrm flipH="1">
            <a:off x="3164038" y="495099"/>
            <a:ext cx="293110" cy="293387"/>
          </a:xfrm>
          <a:custGeom>
            <a:avLst/>
            <a:gdLst/>
            <a:ahLst/>
            <a:cxnLst/>
            <a:rect l="l" t="t" r="r" b="b"/>
            <a:pathLst>
              <a:path w="23272" h="23294" fill="norm" stroke="1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58" name="Google Shape;458;p9"/>
          <p:cNvSpPr/>
          <p:nvPr/>
        </p:nvSpPr>
        <p:spPr bwMode="auto">
          <a:xfrm flipH="1">
            <a:off x="3202779" y="534133"/>
            <a:ext cx="215625" cy="215336"/>
          </a:xfrm>
          <a:custGeom>
            <a:avLst/>
            <a:gdLst/>
            <a:ahLst/>
            <a:cxnLst/>
            <a:rect l="l" t="t" r="r" b="b"/>
            <a:pathLst>
              <a:path w="17120" h="17097" fill="norm" stroke="1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59" name="Google Shape;459;p9"/>
          <p:cNvSpPr/>
          <p:nvPr/>
        </p:nvSpPr>
        <p:spPr bwMode="auto">
          <a:xfrm flipH="1">
            <a:off x="3200524" y="531601"/>
            <a:ext cx="220122" cy="220399"/>
          </a:xfrm>
          <a:custGeom>
            <a:avLst/>
            <a:gdLst/>
            <a:ahLst/>
            <a:cxnLst/>
            <a:rect l="l" t="t" r="r" b="b"/>
            <a:pathLst>
              <a:path w="17477" h="17499" fill="norm" stroke="1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60" name="Google Shape;460;p9"/>
          <p:cNvSpPr/>
          <p:nvPr/>
        </p:nvSpPr>
        <p:spPr bwMode="auto">
          <a:xfrm flipH="1">
            <a:off x="3242640" y="573708"/>
            <a:ext cx="136176" cy="136176"/>
          </a:xfrm>
          <a:custGeom>
            <a:avLst/>
            <a:gdLst/>
            <a:ahLst/>
            <a:cxnLst/>
            <a:rect l="l" t="t" r="r" b="b"/>
            <a:pathLst>
              <a:path w="10812" h="10812" fill="norm" stroke="1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61" name="Google Shape;461;p9"/>
          <p:cNvSpPr/>
          <p:nvPr/>
        </p:nvSpPr>
        <p:spPr bwMode="auto">
          <a:xfrm flipH="1">
            <a:off x="3240108" y="571466"/>
            <a:ext cx="140950" cy="140673"/>
          </a:xfrm>
          <a:custGeom>
            <a:avLst/>
            <a:gdLst/>
            <a:ahLst/>
            <a:cxnLst/>
            <a:rect l="l" t="t" r="r" b="b"/>
            <a:pathLst>
              <a:path w="11191" h="11169" fill="norm" stroke="1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 bwMode="auto">
          <a:xfrm flipH="1">
            <a:off x="3527111" y="361099"/>
            <a:ext cx="175012" cy="27000"/>
            <a:chOff x="5662374" y="212374"/>
            <a:chExt cx="175012" cy="27000"/>
          </a:xfrm>
        </p:grpSpPr>
        <p:sp>
          <p:nvSpPr>
            <p:cNvPr id="463" name="Google Shape;463;p9"/>
            <p:cNvSpPr/>
            <p:nvPr/>
          </p:nvSpPr>
          <p:spPr bwMode="auto">
            <a:xfrm>
              <a:off x="5662374" y="212374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 bwMode="auto">
            <a:xfrm>
              <a:off x="5736380" y="212374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 bwMode="auto">
            <a:xfrm>
              <a:off x="5810387" y="212374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 bwMode="auto">
          <a:xfrm flipH="1">
            <a:off x="480411" y="242699"/>
            <a:ext cx="175012" cy="27000"/>
            <a:chOff x="5662374" y="212374"/>
            <a:chExt cx="175012" cy="27000"/>
          </a:xfrm>
        </p:grpSpPr>
        <p:sp>
          <p:nvSpPr>
            <p:cNvPr id="467" name="Google Shape;467;p9"/>
            <p:cNvSpPr/>
            <p:nvPr/>
          </p:nvSpPr>
          <p:spPr bwMode="auto">
            <a:xfrm>
              <a:off x="5662374" y="212374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 bwMode="auto">
            <a:xfrm>
              <a:off x="5736380" y="212374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 bwMode="auto">
            <a:xfrm>
              <a:off x="5810387" y="212374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 bwMode="auto">
          <a:xfrm flipH="1">
            <a:off x="901711" y="1653624"/>
            <a:ext cx="175012" cy="27000"/>
            <a:chOff x="5662374" y="212374"/>
            <a:chExt cx="175012" cy="27000"/>
          </a:xfrm>
        </p:grpSpPr>
        <p:sp>
          <p:nvSpPr>
            <p:cNvPr id="471" name="Google Shape;471;p9"/>
            <p:cNvSpPr/>
            <p:nvPr/>
          </p:nvSpPr>
          <p:spPr bwMode="auto">
            <a:xfrm>
              <a:off x="5662374" y="212374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 bwMode="auto">
            <a:xfrm>
              <a:off x="5736380" y="212374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 bwMode="auto">
            <a:xfrm>
              <a:off x="5810387" y="212374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cxnSp>
        <p:nvCxnSpPr>
          <p:cNvPr id="474" name="Google Shape;474;p9"/>
          <p:cNvCxnSpPr>
            <a:cxnSpLocks/>
          </p:cNvCxnSpPr>
          <p:nvPr/>
        </p:nvCxnSpPr>
        <p:spPr bwMode="auto">
          <a:xfrm>
            <a:off x="791399" y="4212399"/>
            <a:ext cx="1157099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>
            <a:cxnSpLocks/>
          </p:cNvCxnSpPr>
          <p:nvPr/>
        </p:nvCxnSpPr>
        <p:spPr bwMode="auto">
          <a:xfrm rot="10800000" flipH="1">
            <a:off x="0" y="4220424"/>
            <a:ext cx="791399" cy="8363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 bwMode="auto">
          <a:xfrm rot="10800000">
            <a:off x="499399" y="3940924"/>
            <a:ext cx="581799" cy="582349"/>
            <a:chOff x="8064274" y="887850"/>
            <a:chExt cx="581799" cy="582349"/>
          </a:xfrm>
        </p:grpSpPr>
        <p:sp>
          <p:nvSpPr>
            <p:cNvPr id="477" name="Google Shape;477;p9"/>
            <p:cNvSpPr/>
            <p:nvPr/>
          </p:nvSpPr>
          <p:spPr bwMode="auto">
            <a:xfrm>
              <a:off x="8068749" y="892874"/>
              <a:ext cx="572874" cy="572324"/>
            </a:xfrm>
            <a:custGeom>
              <a:avLst/>
              <a:gdLst/>
              <a:ahLst/>
              <a:cxnLst/>
              <a:rect l="l" t="t" r="r" b="b"/>
              <a:pathLst>
                <a:path w="22915" h="22893" fill="norm" stroke="1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 bwMode="auto">
            <a:xfrm>
              <a:off x="8064274" y="887850"/>
              <a:ext cx="581799" cy="582349"/>
            </a:xfrm>
            <a:custGeom>
              <a:avLst/>
              <a:gdLst/>
              <a:ahLst/>
              <a:cxnLst/>
              <a:rect l="l" t="t" r="r" b="b"/>
              <a:pathLst>
                <a:path w="23272" h="23294" fill="norm" stroke="1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 bwMode="auto">
            <a:xfrm>
              <a:off x="8141175" y="965324"/>
              <a:ext cx="427999" cy="427424"/>
            </a:xfrm>
            <a:custGeom>
              <a:avLst/>
              <a:gdLst/>
              <a:ahLst/>
              <a:cxnLst/>
              <a:rect l="l" t="t" r="r" b="b"/>
              <a:pathLst>
                <a:path w="17120" h="17097" fill="norm" stroke="1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 bwMode="auto">
            <a:xfrm>
              <a:off x="8136724" y="960300"/>
              <a:ext cx="436924" cy="437474"/>
            </a:xfrm>
            <a:custGeom>
              <a:avLst/>
              <a:gdLst/>
              <a:ahLst/>
              <a:cxnLst/>
              <a:rect l="l" t="t" r="r" b="b"/>
              <a:pathLst>
                <a:path w="17477" h="17499" fill="norm" stroke="1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 bwMode="auto">
            <a:xfrm>
              <a:off x="8219749" y="1043874"/>
              <a:ext cx="270299" cy="270299"/>
            </a:xfrm>
            <a:custGeom>
              <a:avLst/>
              <a:gdLst/>
              <a:ahLst/>
              <a:cxnLst/>
              <a:rect l="l" t="t" r="r" b="b"/>
              <a:pathLst>
                <a:path w="10812" h="10812" fill="norm" stroke="1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 bwMode="auto">
            <a:xfrm>
              <a:off x="8215299" y="1039424"/>
              <a:ext cx="279774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fill="norm" stroke="1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 bwMode="auto">
          <a:xfrm rot="10800000">
            <a:off x="1819575" y="4586749"/>
            <a:ext cx="292024" cy="292574"/>
            <a:chOff x="7353049" y="316274"/>
            <a:chExt cx="292024" cy="292574"/>
          </a:xfrm>
        </p:grpSpPr>
        <p:sp>
          <p:nvSpPr>
            <p:cNvPr id="484" name="Google Shape;484;p9"/>
            <p:cNvSpPr/>
            <p:nvPr/>
          </p:nvSpPr>
          <p:spPr bwMode="auto">
            <a:xfrm>
              <a:off x="7358074" y="321274"/>
              <a:ext cx="282549" cy="282549"/>
            </a:xfrm>
            <a:custGeom>
              <a:avLst/>
              <a:gdLst/>
              <a:ahLst/>
              <a:cxnLst/>
              <a:rect l="l" t="t" r="r" b="b"/>
              <a:pathLst>
                <a:path w="11302" h="11302" fill="norm" stroke="1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 bwMode="auto">
            <a:xfrm>
              <a:off x="7353049" y="316274"/>
              <a:ext cx="292024" cy="292574"/>
            </a:xfrm>
            <a:custGeom>
              <a:avLst/>
              <a:gdLst/>
              <a:ahLst/>
              <a:cxnLst/>
              <a:rect l="l" t="t" r="r" b="b"/>
              <a:pathLst>
                <a:path w="11681" h="11703" fill="norm" stroke="1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 bwMode="auto">
            <a:xfrm>
              <a:off x="7419924" y="383124"/>
              <a:ext cx="158274" cy="158299"/>
            </a:xfrm>
            <a:custGeom>
              <a:avLst/>
              <a:gdLst/>
              <a:ahLst/>
              <a:cxnLst/>
              <a:rect l="l" t="t" r="r" b="b"/>
              <a:pathLst>
                <a:path w="6331" h="6332" fill="norm" stroke="1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 bwMode="auto">
            <a:xfrm>
              <a:off x="7415474" y="378675"/>
              <a:ext cx="167749" cy="167774"/>
            </a:xfrm>
            <a:custGeom>
              <a:avLst/>
              <a:gdLst/>
              <a:ahLst/>
              <a:cxnLst/>
              <a:rect l="l" t="t" r="r" b="b"/>
              <a:pathLst>
                <a:path w="6710" h="6711" fill="norm" stroke="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 bwMode="auto">
          <a:xfrm rot="10800000">
            <a:off x="212524" y="4645549"/>
            <a:ext cx="174999" cy="174999"/>
            <a:chOff x="8792299" y="321274"/>
            <a:chExt cx="174999" cy="174999"/>
          </a:xfrm>
        </p:grpSpPr>
        <p:sp>
          <p:nvSpPr>
            <p:cNvPr id="489" name="Google Shape;489;p9"/>
            <p:cNvSpPr/>
            <p:nvPr/>
          </p:nvSpPr>
          <p:spPr bwMode="auto">
            <a:xfrm>
              <a:off x="8796749" y="326299"/>
              <a:ext cx="166099" cy="165524"/>
            </a:xfrm>
            <a:custGeom>
              <a:avLst/>
              <a:gdLst/>
              <a:ahLst/>
              <a:cxnLst/>
              <a:rect l="l" t="t" r="r" b="b"/>
              <a:pathLst>
                <a:path w="6644" h="6621" fill="norm" stroke="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 bwMode="auto">
            <a:xfrm>
              <a:off x="8792299" y="321274"/>
              <a:ext cx="174999" cy="174999"/>
            </a:xfrm>
            <a:custGeom>
              <a:avLst/>
              <a:gdLst/>
              <a:ahLst/>
              <a:cxnLst/>
              <a:rect l="l" t="t" r="r" b="b"/>
              <a:pathLst>
                <a:path w="7000" h="7000" fill="norm" stroke="1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 bwMode="auto">
            <a:xfrm>
              <a:off x="8833524" y="362524"/>
              <a:ext cx="92549" cy="93074"/>
            </a:xfrm>
            <a:custGeom>
              <a:avLst/>
              <a:gdLst/>
              <a:ahLst/>
              <a:cxnLst/>
              <a:rect l="l" t="t" r="r" b="b"/>
              <a:pathLst>
                <a:path w="3702" h="3723" fill="norm" stroke="1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 bwMode="auto">
            <a:xfrm>
              <a:off x="8828524" y="358049"/>
              <a:ext cx="102549" cy="101999"/>
            </a:xfrm>
            <a:custGeom>
              <a:avLst/>
              <a:gdLst/>
              <a:ahLst/>
              <a:cxnLst/>
              <a:rect l="l" t="t" r="r" b="b"/>
              <a:pathLst>
                <a:path w="4102" h="4080" fill="norm" stroke="1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 bwMode="auto">
          <a:xfrm rot="10800000">
            <a:off x="480411" y="4852324"/>
            <a:ext cx="175012" cy="27000"/>
            <a:chOff x="5662374" y="212374"/>
            <a:chExt cx="175012" cy="27000"/>
          </a:xfrm>
        </p:grpSpPr>
        <p:sp>
          <p:nvSpPr>
            <p:cNvPr id="494" name="Google Shape;494;p9"/>
            <p:cNvSpPr/>
            <p:nvPr/>
          </p:nvSpPr>
          <p:spPr bwMode="auto">
            <a:xfrm>
              <a:off x="5662374" y="212374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 bwMode="auto">
            <a:xfrm>
              <a:off x="5736380" y="212374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 bwMode="auto">
            <a:xfrm>
              <a:off x="5810387" y="212374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 bwMode="auto">
          <a:xfrm rot="10800000">
            <a:off x="1054111" y="3898599"/>
            <a:ext cx="175012" cy="27000"/>
            <a:chOff x="5662374" y="212374"/>
            <a:chExt cx="175012" cy="27000"/>
          </a:xfrm>
        </p:grpSpPr>
        <p:sp>
          <p:nvSpPr>
            <p:cNvPr id="498" name="Google Shape;498;p9"/>
            <p:cNvSpPr/>
            <p:nvPr/>
          </p:nvSpPr>
          <p:spPr bwMode="auto">
            <a:xfrm>
              <a:off x="5662374" y="212374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 bwMode="auto">
            <a:xfrm>
              <a:off x="5736380" y="212374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 bwMode="auto">
            <a:xfrm>
              <a:off x="5810387" y="212374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" preserve="0" showMasterPhAnim="0" userDrawn="1">
  <p:cSld name="CAPTION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/>
          <p:nvPr>
            <p:ph type="body" idx="1"/>
          </p:nvPr>
        </p:nvSpPr>
        <p:spPr bwMode="auto">
          <a:xfrm>
            <a:off x="1122049" y="1947671"/>
            <a:ext cx="2788799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03" name="Google Shape;503;p10"/>
          <p:cNvSpPr txBox="1"/>
          <p:nvPr>
            <p:ph type="title"/>
          </p:nvPr>
        </p:nvSpPr>
        <p:spPr bwMode="auto">
          <a:xfrm>
            <a:off x="2100600" y="347471"/>
            <a:ext cx="4946999" cy="5852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cxnSp>
        <p:nvCxnSpPr>
          <p:cNvPr id="504" name="Google Shape;504;p10"/>
          <p:cNvCxnSpPr>
            <a:cxnSpLocks/>
          </p:cNvCxnSpPr>
          <p:nvPr/>
        </p:nvCxnSpPr>
        <p:spPr bwMode="auto">
          <a:xfrm>
            <a:off x="590449" y="4340599"/>
            <a:ext cx="1212899" cy="4226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Google Shape;505;p10"/>
          <p:cNvCxnSpPr>
            <a:cxnSpLocks/>
          </p:cNvCxnSpPr>
          <p:nvPr/>
        </p:nvCxnSpPr>
        <p:spPr bwMode="auto">
          <a:xfrm rot="10800000" flipH="1">
            <a:off x="7974" y="4332600"/>
            <a:ext cx="582599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6" name="Google Shape;506;p10"/>
          <p:cNvGrpSpPr/>
          <p:nvPr/>
        </p:nvGrpSpPr>
        <p:grpSpPr bwMode="auto">
          <a:xfrm flipH="1">
            <a:off x="431724" y="4183774"/>
            <a:ext cx="292024" cy="292574"/>
            <a:chOff x="7353049" y="316274"/>
            <a:chExt cx="292024" cy="292574"/>
          </a:xfrm>
        </p:grpSpPr>
        <p:sp>
          <p:nvSpPr>
            <p:cNvPr id="507" name="Google Shape;507;p10"/>
            <p:cNvSpPr/>
            <p:nvPr/>
          </p:nvSpPr>
          <p:spPr bwMode="auto">
            <a:xfrm>
              <a:off x="7358074" y="321274"/>
              <a:ext cx="282549" cy="282549"/>
            </a:xfrm>
            <a:custGeom>
              <a:avLst/>
              <a:gdLst/>
              <a:ahLst/>
              <a:cxnLst/>
              <a:rect l="l" t="t" r="r" b="b"/>
              <a:pathLst>
                <a:path w="11302" h="11302" fill="norm" stroke="1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8" name="Google Shape;508;p10"/>
            <p:cNvSpPr/>
            <p:nvPr/>
          </p:nvSpPr>
          <p:spPr bwMode="auto">
            <a:xfrm>
              <a:off x="7353049" y="316274"/>
              <a:ext cx="292024" cy="292574"/>
            </a:xfrm>
            <a:custGeom>
              <a:avLst/>
              <a:gdLst/>
              <a:ahLst/>
              <a:cxnLst/>
              <a:rect l="l" t="t" r="r" b="b"/>
              <a:pathLst>
                <a:path w="11681" h="11703" fill="norm" stroke="1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9" name="Google Shape;509;p10"/>
            <p:cNvSpPr/>
            <p:nvPr/>
          </p:nvSpPr>
          <p:spPr bwMode="auto">
            <a:xfrm>
              <a:off x="7419924" y="383124"/>
              <a:ext cx="158274" cy="158299"/>
            </a:xfrm>
            <a:custGeom>
              <a:avLst/>
              <a:gdLst/>
              <a:ahLst/>
              <a:cxnLst/>
              <a:rect l="l" t="t" r="r" b="b"/>
              <a:pathLst>
                <a:path w="6331" h="6332" fill="norm" stroke="1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0" name="Google Shape;510;p10"/>
            <p:cNvSpPr/>
            <p:nvPr/>
          </p:nvSpPr>
          <p:spPr bwMode="auto">
            <a:xfrm>
              <a:off x="7415474" y="378675"/>
              <a:ext cx="167749" cy="167774"/>
            </a:xfrm>
            <a:custGeom>
              <a:avLst/>
              <a:gdLst/>
              <a:ahLst/>
              <a:cxnLst/>
              <a:rect l="l" t="t" r="r" b="b"/>
              <a:pathLst>
                <a:path w="6710" h="6711" fill="norm" stroke="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 bwMode="auto">
          <a:xfrm>
            <a:off x="1646713" y="4616574"/>
            <a:ext cx="293110" cy="293387"/>
            <a:chOff x="3164038" y="430875"/>
            <a:chExt cx="293110" cy="293387"/>
          </a:xfrm>
        </p:grpSpPr>
        <p:sp>
          <p:nvSpPr>
            <p:cNvPr id="512" name="Google Shape;512;p10"/>
            <p:cNvSpPr/>
            <p:nvPr/>
          </p:nvSpPr>
          <p:spPr bwMode="auto">
            <a:xfrm flipH="1">
              <a:off x="3166281" y="433406"/>
              <a:ext cx="288613" cy="288336"/>
            </a:xfrm>
            <a:custGeom>
              <a:avLst/>
              <a:gdLst/>
              <a:ahLst/>
              <a:cxnLst/>
              <a:rect l="l" t="t" r="r" b="b"/>
              <a:pathLst>
                <a:path w="22915" h="22893" fill="norm" stroke="1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3" name="Google Shape;513;p10"/>
            <p:cNvSpPr/>
            <p:nvPr/>
          </p:nvSpPr>
          <p:spPr bwMode="auto">
            <a:xfrm flipH="1">
              <a:off x="3164038" y="430875"/>
              <a:ext cx="293110" cy="293387"/>
            </a:xfrm>
            <a:custGeom>
              <a:avLst/>
              <a:gdLst/>
              <a:ahLst/>
              <a:cxnLst/>
              <a:rect l="l" t="t" r="r" b="b"/>
              <a:pathLst>
                <a:path w="23272" h="23294" fill="norm" stroke="1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4" name="Google Shape;514;p10"/>
            <p:cNvSpPr/>
            <p:nvPr/>
          </p:nvSpPr>
          <p:spPr bwMode="auto">
            <a:xfrm flipH="1">
              <a:off x="3202779" y="469908"/>
              <a:ext cx="215625" cy="215336"/>
            </a:xfrm>
            <a:custGeom>
              <a:avLst/>
              <a:gdLst/>
              <a:ahLst/>
              <a:cxnLst/>
              <a:rect l="l" t="t" r="r" b="b"/>
              <a:pathLst>
                <a:path w="17120" h="17097" fill="norm" stroke="1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5" name="Google Shape;515;p10"/>
            <p:cNvSpPr/>
            <p:nvPr/>
          </p:nvSpPr>
          <p:spPr bwMode="auto">
            <a:xfrm flipH="1">
              <a:off x="3200524" y="467376"/>
              <a:ext cx="220122" cy="220399"/>
            </a:xfrm>
            <a:custGeom>
              <a:avLst/>
              <a:gdLst/>
              <a:ahLst/>
              <a:cxnLst/>
              <a:rect l="l" t="t" r="r" b="b"/>
              <a:pathLst>
                <a:path w="17477" h="17499" fill="norm" stroke="1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6" name="Google Shape;516;p10"/>
            <p:cNvSpPr/>
            <p:nvPr/>
          </p:nvSpPr>
          <p:spPr bwMode="auto">
            <a:xfrm flipH="1">
              <a:off x="3242640" y="509483"/>
              <a:ext cx="136176" cy="136176"/>
            </a:xfrm>
            <a:custGeom>
              <a:avLst/>
              <a:gdLst/>
              <a:ahLst/>
              <a:cxnLst/>
              <a:rect l="l" t="t" r="r" b="b"/>
              <a:pathLst>
                <a:path w="10812" h="10812" fill="norm" stroke="1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7" name="Google Shape;517;p10"/>
            <p:cNvSpPr/>
            <p:nvPr/>
          </p:nvSpPr>
          <p:spPr bwMode="auto">
            <a:xfrm flipH="1">
              <a:off x="3240108" y="507241"/>
              <a:ext cx="140950" cy="140673"/>
            </a:xfrm>
            <a:custGeom>
              <a:avLst/>
              <a:gdLst/>
              <a:ahLst/>
              <a:cxnLst/>
              <a:rect l="l" t="t" r="r" b="b"/>
              <a:pathLst>
                <a:path w="11191" h="11169" fill="norm" stroke="1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cxnSp>
        <p:nvCxnSpPr>
          <p:cNvPr id="518" name="Google Shape;518;p10"/>
          <p:cNvCxnSpPr>
            <a:cxnSpLocks/>
          </p:cNvCxnSpPr>
          <p:nvPr/>
        </p:nvCxnSpPr>
        <p:spPr bwMode="auto">
          <a:xfrm rot="10800000">
            <a:off x="7196974" y="295099"/>
            <a:ext cx="1157099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9" name="Google Shape;519;p10"/>
          <p:cNvCxnSpPr>
            <a:cxnSpLocks/>
          </p:cNvCxnSpPr>
          <p:nvPr/>
        </p:nvCxnSpPr>
        <p:spPr bwMode="auto">
          <a:xfrm flipH="1">
            <a:off x="8354074" y="-6624"/>
            <a:ext cx="791399" cy="8363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0" name="Google Shape;520;p10"/>
          <p:cNvGrpSpPr/>
          <p:nvPr/>
        </p:nvGrpSpPr>
        <p:grpSpPr bwMode="auto">
          <a:xfrm>
            <a:off x="8064274" y="526924"/>
            <a:ext cx="581799" cy="582349"/>
            <a:chOff x="8064274" y="887850"/>
            <a:chExt cx="581799" cy="582349"/>
          </a:xfrm>
        </p:grpSpPr>
        <p:sp>
          <p:nvSpPr>
            <p:cNvPr id="521" name="Google Shape;521;p10"/>
            <p:cNvSpPr/>
            <p:nvPr/>
          </p:nvSpPr>
          <p:spPr bwMode="auto">
            <a:xfrm>
              <a:off x="8068749" y="892874"/>
              <a:ext cx="572874" cy="572324"/>
            </a:xfrm>
            <a:custGeom>
              <a:avLst/>
              <a:gdLst/>
              <a:ahLst/>
              <a:cxnLst/>
              <a:rect l="l" t="t" r="r" b="b"/>
              <a:pathLst>
                <a:path w="22915" h="22893" fill="norm" stroke="1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2" name="Google Shape;522;p10"/>
            <p:cNvSpPr/>
            <p:nvPr/>
          </p:nvSpPr>
          <p:spPr bwMode="auto">
            <a:xfrm>
              <a:off x="8064274" y="887850"/>
              <a:ext cx="581799" cy="582349"/>
            </a:xfrm>
            <a:custGeom>
              <a:avLst/>
              <a:gdLst/>
              <a:ahLst/>
              <a:cxnLst/>
              <a:rect l="l" t="t" r="r" b="b"/>
              <a:pathLst>
                <a:path w="23272" h="23294" fill="norm" stroke="1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3" name="Google Shape;523;p10"/>
            <p:cNvSpPr/>
            <p:nvPr/>
          </p:nvSpPr>
          <p:spPr bwMode="auto">
            <a:xfrm>
              <a:off x="8141175" y="965324"/>
              <a:ext cx="427999" cy="427424"/>
            </a:xfrm>
            <a:custGeom>
              <a:avLst/>
              <a:gdLst/>
              <a:ahLst/>
              <a:cxnLst/>
              <a:rect l="l" t="t" r="r" b="b"/>
              <a:pathLst>
                <a:path w="17120" h="17097" fill="norm" stroke="1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4" name="Google Shape;524;p10"/>
            <p:cNvSpPr/>
            <p:nvPr/>
          </p:nvSpPr>
          <p:spPr bwMode="auto">
            <a:xfrm>
              <a:off x="8136724" y="960300"/>
              <a:ext cx="436924" cy="437474"/>
            </a:xfrm>
            <a:custGeom>
              <a:avLst/>
              <a:gdLst/>
              <a:ahLst/>
              <a:cxnLst/>
              <a:rect l="l" t="t" r="r" b="b"/>
              <a:pathLst>
                <a:path w="17477" h="17499" fill="norm" stroke="1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5" name="Google Shape;525;p10"/>
            <p:cNvSpPr/>
            <p:nvPr/>
          </p:nvSpPr>
          <p:spPr bwMode="auto">
            <a:xfrm>
              <a:off x="8219749" y="1043874"/>
              <a:ext cx="270299" cy="270299"/>
            </a:xfrm>
            <a:custGeom>
              <a:avLst/>
              <a:gdLst/>
              <a:ahLst/>
              <a:cxnLst/>
              <a:rect l="l" t="t" r="r" b="b"/>
              <a:pathLst>
                <a:path w="10812" h="10812" fill="norm" stroke="1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6" name="Google Shape;526;p10"/>
            <p:cNvSpPr/>
            <p:nvPr/>
          </p:nvSpPr>
          <p:spPr bwMode="auto">
            <a:xfrm>
              <a:off x="8215299" y="1039424"/>
              <a:ext cx="279774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fill="norm" stroke="1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 bwMode="auto">
          <a:xfrm>
            <a:off x="7033874" y="170874"/>
            <a:ext cx="292024" cy="292574"/>
            <a:chOff x="7353049" y="316274"/>
            <a:chExt cx="292024" cy="292574"/>
          </a:xfrm>
        </p:grpSpPr>
        <p:sp>
          <p:nvSpPr>
            <p:cNvPr id="528" name="Google Shape;528;p10"/>
            <p:cNvSpPr/>
            <p:nvPr/>
          </p:nvSpPr>
          <p:spPr bwMode="auto">
            <a:xfrm>
              <a:off x="7358074" y="321274"/>
              <a:ext cx="282549" cy="282549"/>
            </a:xfrm>
            <a:custGeom>
              <a:avLst/>
              <a:gdLst/>
              <a:ahLst/>
              <a:cxnLst/>
              <a:rect l="l" t="t" r="r" b="b"/>
              <a:pathLst>
                <a:path w="11302" h="11302" fill="norm" stroke="1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9" name="Google Shape;529;p10"/>
            <p:cNvSpPr/>
            <p:nvPr/>
          </p:nvSpPr>
          <p:spPr bwMode="auto">
            <a:xfrm>
              <a:off x="7353049" y="316274"/>
              <a:ext cx="292024" cy="292574"/>
            </a:xfrm>
            <a:custGeom>
              <a:avLst/>
              <a:gdLst/>
              <a:ahLst/>
              <a:cxnLst/>
              <a:rect l="l" t="t" r="r" b="b"/>
              <a:pathLst>
                <a:path w="11681" h="11703" fill="norm" stroke="1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0" name="Google Shape;530;p10"/>
            <p:cNvSpPr/>
            <p:nvPr/>
          </p:nvSpPr>
          <p:spPr bwMode="auto">
            <a:xfrm>
              <a:off x="7419924" y="383124"/>
              <a:ext cx="158274" cy="158299"/>
            </a:xfrm>
            <a:custGeom>
              <a:avLst/>
              <a:gdLst/>
              <a:ahLst/>
              <a:cxnLst/>
              <a:rect l="l" t="t" r="r" b="b"/>
              <a:pathLst>
                <a:path w="6331" h="6332" fill="norm" stroke="1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1" name="Google Shape;531;p10"/>
            <p:cNvSpPr/>
            <p:nvPr/>
          </p:nvSpPr>
          <p:spPr bwMode="auto">
            <a:xfrm>
              <a:off x="7415474" y="378675"/>
              <a:ext cx="167749" cy="167774"/>
            </a:xfrm>
            <a:custGeom>
              <a:avLst/>
              <a:gdLst/>
              <a:ahLst/>
              <a:cxnLst/>
              <a:rect l="l" t="t" r="r" b="b"/>
              <a:pathLst>
                <a:path w="6710" h="6711" fill="norm" stroke="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 bwMode="auto">
          <a:xfrm>
            <a:off x="8757949" y="229649"/>
            <a:ext cx="174999" cy="174999"/>
            <a:chOff x="8792299" y="321274"/>
            <a:chExt cx="174999" cy="174999"/>
          </a:xfrm>
        </p:grpSpPr>
        <p:sp>
          <p:nvSpPr>
            <p:cNvPr id="533" name="Google Shape;533;p10"/>
            <p:cNvSpPr/>
            <p:nvPr/>
          </p:nvSpPr>
          <p:spPr bwMode="auto">
            <a:xfrm>
              <a:off x="8796749" y="326299"/>
              <a:ext cx="166099" cy="165524"/>
            </a:xfrm>
            <a:custGeom>
              <a:avLst/>
              <a:gdLst/>
              <a:ahLst/>
              <a:cxnLst/>
              <a:rect l="l" t="t" r="r" b="b"/>
              <a:pathLst>
                <a:path w="6644" h="6621" fill="norm" stroke="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4" name="Google Shape;534;p10"/>
            <p:cNvSpPr/>
            <p:nvPr/>
          </p:nvSpPr>
          <p:spPr bwMode="auto">
            <a:xfrm>
              <a:off x="8792299" y="321274"/>
              <a:ext cx="174999" cy="174999"/>
            </a:xfrm>
            <a:custGeom>
              <a:avLst/>
              <a:gdLst/>
              <a:ahLst/>
              <a:cxnLst/>
              <a:rect l="l" t="t" r="r" b="b"/>
              <a:pathLst>
                <a:path w="7000" h="7000" fill="norm" stroke="1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5" name="Google Shape;535;p10"/>
            <p:cNvSpPr/>
            <p:nvPr/>
          </p:nvSpPr>
          <p:spPr bwMode="auto">
            <a:xfrm>
              <a:off x="8833524" y="362524"/>
              <a:ext cx="92549" cy="93074"/>
            </a:xfrm>
            <a:custGeom>
              <a:avLst/>
              <a:gdLst/>
              <a:ahLst/>
              <a:cxnLst/>
              <a:rect l="l" t="t" r="r" b="b"/>
              <a:pathLst>
                <a:path w="3702" h="3723" fill="norm" stroke="1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6" name="Google Shape;536;p10"/>
            <p:cNvSpPr/>
            <p:nvPr/>
          </p:nvSpPr>
          <p:spPr bwMode="auto">
            <a:xfrm>
              <a:off x="8828524" y="358049"/>
              <a:ext cx="102549" cy="101999"/>
            </a:xfrm>
            <a:custGeom>
              <a:avLst/>
              <a:gdLst/>
              <a:ahLst/>
              <a:cxnLst/>
              <a:rect l="l" t="t" r="r" b="b"/>
              <a:pathLst>
                <a:path w="4102" h="4080" fill="norm" stroke="1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 bwMode="auto">
          <a:xfrm>
            <a:off x="8490049" y="170874"/>
            <a:ext cx="175012" cy="27000"/>
            <a:chOff x="5662374" y="212374"/>
            <a:chExt cx="175012" cy="27000"/>
          </a:xfrm>
        </p:grpSpPr>
        <p:sp>
          <p:nvSpPr>
            <p:cNvPr id="538" name="Google Shape;538;p10"/>
            <p:cNvSpPr/>
            <p:nvPr/>
          </p:nvSpPr>
          <p:spPr bwMode="auto">
            <a:xfrm>
              <a:off x="5662374" y="212374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9" name="Google Shape;539;p10"/>
            <p:cNvSpPr/>
            <p:nvPr/>
          </p:nvSpPr>
          <p:spPr bwMode="auto">
            <a:xfrm>
              <a:off x="5736380" y="212374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40" name="Google Shape;540;p10"/>
            <p:cNvSpPr/>
            <p:nvPr/>
          </p:nvSpPr>
          <p:spPr bwMode="auto">
            <a:xfrm>
              <a:off x="5810387" y="212374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 bwMode="auto">
          <a:xfrm>
            <a:off x="7916349" y="1124599"/>
            <a:ext cx="175012" cy="27000"/>
            <a:chOff x="5662374" y="212374"/>
            <a:chExt cx="175012" cy="27000"/>
          </a:xfrm>
        </p:grpSpPr>
        <p:sp>
          <p:nvSpPr>
            <p:cNvPr id="542" name="Google Shape;542;p10"/>
            <p:cNvSpPr/>
            <p:nvPr/>
          </p:nvSpPr>
          <p:spPr bwMode="auto">
            <a:xfrm>
              <a:off x="5662374" y="212374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43" name="Google Shape;543;p10"/>
            <p:cNvSpPr/>
            <p:nvPr/>
          </p:nvSpPr>
          <p:spPr bwMode="auto">
            <a:xfrm>
              <a:off x="5736380" y="212374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44" name="Google Shape;544;p10"/>
            <p:cNvSpPr/>
            <p:nvPr/>
          </p:nvSpPr>
          <p:spPr bwMode="auto">
            <a:xfrm>
              <a:off x="5810387" y="212374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light-2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 bwMode="auto">
          <a:xfrm>
            <a:off x="723749" y="526924"/>
            <a:ext cx="76964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5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9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0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3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84" name="Google Shape;1884;p35"/>
          <p:cNvSpPr txBox="1"/>
          <p:nvPr>
            <p:ph type="ctrTitle"/>
          </p:nvPr>
        </p:nvSpPr>
        <p:spPr bwMode="auto"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5000">
                <a:solidFill>
                  <a:schemeClr val="dk2"/>
                </a:solidFill>
              </a:rPr>
              <a:t>Análise de Cluster</a:t>
            </a:r>
            <a:endParaRPr sz="500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/>
          <p:nvPr>
            <p:ph type="subTitle" idx="1"/>
          </p:nvPr>
        </p:nvSpPr>
        <p:spPr bwMode="auto"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300">
              <a:solidFill>
                <a:schemeClr val="accent1"/>
              </a:solidFill>
            </a:endParaRPr>
          </a:p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300">
              <a:solidFill>
                <a:schemeClr val="accent1"/>
              </a:solidFill>
            </a:endParaRPr>
          </a:p>
        </p:txBody>
      </p:sp>
      <p:grpSp>
        <p:nvGrpSpPr>
          <p:cNvPr id="175689125" name="Google Shape;4019;p64"/>
          <p:cNvGrpSpPr/>
          <p:nvPr/>
        </p:nvGrpSpPr>
        <p:grpSpPr bwMode="auto">
          <a:xfrm flipH="0" flipV="0">
            <a:off x="393575" y="484496"/>
            <a:ext cx="4454556" cy="4133211"/>
            <a:chOff x="0" y="0"/>
            <a:chExt cx="4454556" cy="4133211"/>
          </a:xfrm>
        </p:grpSpPr>
        <p:sp>
          <p:nvSpPr>
            <p:cNvPr id="226848464" name="Google Shape;4020;p64"/>
            <p:cNvSpPr/>
            <p:nvPr/>
          </p:nvSpPr>
          <p:spPr bwMode="auto">
            <a:xfrm>
              <a:off x="0" y="229"/>
              <a:ext cx="4454556" cy="3832817"/>
            </a:xfrm>
            <a:custGeom>
              <a:avLst/>
              <a:gdLst/>
              <a:ahLst/>
              <a:cxnLst/>
              <a:rect l="l" t="t" r="r" b="b"/>
              <a:pathLst>
                <a:path w="184957" h="183543" fill="norm" stroke="1" extrusionOk="0">
                  <a:moveTo>
                    <a:pt x="93830" y="1"/>
                  </a:moveTo>
                  <a:cubicBezTo>
                    <a:pt x="76191" y="1"/>
                    <a:pt x="57391" y="6440"/>
                    <a:pt x="42281" y="19249"/>
                  </a:cubicBezTo>
                  <a:cubicBezTo>
                    <a:pt x="12606" y="44404"/>
                    <a:pt x="7524" y="71664"/>
                    <a:pt x="7524" y="71664"/>
                  </a:cubicBezTo>
                  <a:cubicBezTo>
                    <a:pt x="7524" y="71664"/>
                    <a:pt x="0" y="103754"/>
                    <a:pt x="20916" y="131716"/>
                  </a:cubicBezTo>
                  <a:cubicBezTo>
                    <a:pt x="41831" y="159679"/>
                    <a:pt x="78300" y="170544"/>
                    <a:pt x="107611" y="180117"/>
                  </a:cubicBezTo>
                  <a:cubicBezTo>
                    <a:pt x="114704" y="182434"/>
                    <a:pt x="121689" y="183542"/>
                    <a:pt x="128348" y="183542"/>
                  </a:cubicBezTo>
                  <a:cubicBezTo>
                    <a:pt x="149206" y="183542"/>
                    <a:pt x="166871" y="172670"/>
                    <a:pt x="174681" y="154008"/>
                  </a:cubicBezTo>
                  <a:cubicBezTo>
                    <a:pt x="184956" y="129386"/>
                    <a:pt x="164181" y="116107"/>
                    <a:pt x="159577" y="83933"/>
                  </a:cubicBezTo>
                  <a:cubicBezTo>
                    <a:pt x="155001" y="51759"/>
                    <a:pt x="158650" y="42495"/>
                    <a:pt x="137257" y="18013"/>
                  </a:cubicBezTo>
                  <a:cubicBezTo>
                    <a:pt x="126757" y="5984"/>
                    <a:pt x="110833" y="1"/>
                    <a:pt x="938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93000" name="Google Shape;4021;p64"/>
            <p:cNvSpPr/>
            <p:nvPr/>
          </p:nvSpPr>
          <p:spPr bwMode="auto">
            <a:xfrm>
              <a:off x="149418" y="0"/>
              <a:ext cx="4125277" cy="3833047"/>
            </a:xfrm>
            <a:custGeom>
              <a:avLst/>
              <a:gdLst/>
              <a:ahLst/>
              <a:cxnLst/>
              <a:rect l="l" t="t" r="r" b="b"/>
              <a:pathLst>
                <a:path w="171285" h="183554" fill="norm" stroke="1" extrusionOk="0">
                  <a:moveTo>
                    <a:pt x="170470" y="133468"/>
                  </a:moveTo>
                  <a:lnTo>
                    <a:pt x="170470" y="147814"/>
                  </a:lnTo>
                  <a:cubicBezTo>
                    <a:pt x="171032" y="145372"/>
                    <a:pt x="171285" y="143013"/>
                    <a:pt x="171285" y="140711"/>
                  </a:cubicBezTo>
                  <a:cubicBezTo>
                    <a:pt x="171285" y="138241"/>
                    <a:pt x="171004" y="135854"/>
                    <a:pt x="170470" y="133468"/>
                  </a:cubicBezTo>
                  <a:close/>
                  <a:moveTo>
                    <a:pt x="87622" y="0"/>
                  </a:moveTo>
                  <a:cubicBezTo>
                    <a:pt x="70777" y="0"/>
                    <a:pt x="52893" y="5896"/>
                    <a:pt x="38126" y="17575"/>
                  </a:cubicBezTo>
                  <a:lnTo>
                    <a:pt x="103147" y="17575"/>
                  </a:lnTo>
                  <a:lnTo>
                    <a:pt x="103147" y="91805"/>
                  </a:lnTo>
                  <a:lnTo>
                    <a:pt x="3931" y="91805"/>
                  </a:lnTo>
                  <a:lnTo>
                    <a:pt x="3931" y="63169"/>
                  </a:lnTo>
                  <a:cubicBezTo>
                    <a:pt x="1910" y="68419"/>
                    <a:pt x="1320" y="71675"/>
                    <a:pt x="1320" y="71675"/>
                  </a:cubicBezTo>
                  <a:cubicBezTo>
                    <a:pt x="1320" y="71675"/>
                    <a:pt x="1" y="77290"/>
                    <a:pt x="1" y="85853"/>
                  </a:cubicBezTo>
                  <a:cubicBezTo>
                    <a:pt x="1" y="97785"/>
                    <a:pt x="2555" y="115444"/>
                    <a:pt x="14712" y="131727"/>
                  </a:cubicBezTo>
                  <a:cubicBezTo>
                    <a:pt x="35627" y="159690"/>
                    <a:pt x="72096" y="170555"/>
                    <a:pt x="101407" y="180128"/>
                  </a:cubicBezTo>
                  <a:cubicBezTo>
                    <a:pt x="108509" y="182458"/>
                    <a:pt x="115500" y="183553"/>
                    <a:pt x="122154" y="183553"/>
                  </a:cubicBezTo>
                  <a:cubicBezTo>
                    <a:pt x="143013" y="183553"/>
                    <a:pt x="160672" y="172688"/>
                    <a:pt x="168477" y="154019"/>
                  </a:cubicBezTo>
                  <a:cubicBezTo>
                    <a:pt x="169095" y="152503"/>
                    <a:pt x="169628" y="151015"/>
                    <a:pt x="170021" y="149583"/>
                  </a:cubicBezTo>
                  <a:lnTo>
                    <a:pt x="100452" y="149583"/>
                  </a:lnTo>
                  <a:lnTo>
                    <a:pt x="100452" y="98290"/>
                  </a:lnTo>
                  <a:lnTo>
                    <a:pt x="100452" y="97167"/>
                  </a:lnTo>
                  <a:lnTo>
                    <a:pt x="100452" y="94079"/>
                  </a:lnTo>
                  <a:lnTo>
                    <a:pt x="117465" y="94079"/>
                  </a:lnTo>
                  <a:lnTo>
                    <a:pt x="119402" y="97167"/>
                  </a:lnTo>
                  <a:lnTo>
                    <a:pt x="156349" y="97167"/>
                  </a:lnTo>
                  <a:cubicBezTo>
                    <a:pt x="155114" y="93124"/>
                    <a:pt x="154075" y="88745"/>
                    <a:pt x="153373" y="83944"/>
                  </a:cubicBezTo>
                  <a:cubicBezTo>
                    <a:pt x="148797" y="51770"/>
                    <a:pt x="152446" y="42506"/>
                    <a:pt x="131053" y="18024"/>
                  </a:cubicBezTo>
                  <a:cubicBezTo>
                    <a:pt x="120554" y="6008"/>
                    <a:pt x="104635" y="0"/>
                    <a:pt x="876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02098881" name="Google Shape;4022;p64"/>
            <p:cNvSpPr/>
            <p:nvPr/>
          </p:nvSpPr>
          <p:spPr bwMode="auto">
            <a:xfrm>
              <a:off x="2568709" y="1964574"/>
              <a:ext cx="1686381" cy="1159077"/>
            </a:xfrm>
            <a:custGeom>
              <a:avLst/>
              <a:gdLst/>
              <a:ahLst/>
              <a:cxnLst/>
              <a:rect l="l" t="t" r="r" b="b"/>
              <a:pathLst>
                <a:path w="70020" h="55505" fill="norm" stroke="1" extrusionOk="0">
                  <a:moveTo>
                    <a:pt x="1" y="1"/>
                  </a:moveTo>
                  <a:lnTo>
                    <a:pt x="1" y="55505"/>
                  </a:lnTo>
                  <a:lnTo>
                    <a:pt x="70019" y="55505"/>
                  </a:lnTo>
                  <a:lnTo>
                    <a:pt x="70019" y="3089"/>
                  </a:lnTo>
                  <a:lnTo>
                    <a:pt x="18951" y="3089"/>
                  </a:lnTo>
                  <a:lnTo>
                    <a:pt x="170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283929" name="Google Shape;4023;p64"/>
            <p:cNvSpPr/>
            <p:nvPr/>
          </p:nvSpPr>
          <p:spPr bwMode="auto">
            <a:xfrm>
              <a:off x="2581570" y="2058962"/>
              <a:ext cx="1662707" cy="1041238"/>
            </a:xfrm>
            <a:custGeom>
              <a:avLst/>
              <a:gdLst/>
              <a:ahLst/>
              <a:cxnLst/>
              <a:rect l="l" t="t" r="r" b="b"/>
              <a:pathLst>
                <a:path w="69037" h="49862" fill="norm" stroke="1" extrusionOk="0">
                  <a:moveTo>
                    <a:pt x="0" y="1"/>
                  </a:moveTo>
                  <a:lnTo>
                    <a:pt x="0" y="49862"/>
                  </a:lnTo>
                  <a:lnTo>
                    <a:pt x="69036" y="49862"/>
                  </a:lnTo>
                  <a:lnTo>
                    <a:pt x="690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99538984" name="Google Shape;4024;p64"/>
            <p:cNvSpPr/>
            <p:nvPr/>
          </p:nvSpPr>
          <p:spPr bwMode="auto">
            <a:xfrm>
              <a:off x="4213811" y="2063661"/>
              <a:ext cx="25047" cy="626158"/>
            </a:xfrm>
            <a:custGeom>
              <a:avLst/>
              <a:gdLst/>
              <a:ahLst/>
              <a:cxnLst/>
              <a:rect l="l" t="t" r="r" b="b"/>
              <a:pathLst>
                <a:path w="1040" h="29985" fill="norm" stroke="1" extrusionOk="0">
                  <a:moveTo>
                    <a:pt x="1" y="1"/>
                  </a:moveTo>
                  <a:lnTo>
                    <a:pt x="1" y="29984"/>
                  </a:lnTo>
                  <a:lnTo>
                    <a:pt x="1040" y="29984"/>
                  </a:lnTo>
                  <a:lnTo>
                    <a:pt x="1040" y="1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63977535" name="Google Shape;4025;p64"/>
            <p:cNvSpPr/>
            <p:nvPr/>
          </p:nvSpPr>
          <p:spPr bwMode="auto">
            <a:xfrm>
              <a:off x="4213811" y="2689798"/>
              <a:ext cx="25047" cy="405139"/>
            </a:xfrm>
            <a:custGeom>
              <a:avLst/>
              <a:gdLst/>
              <a:ahLst/>
              <a:cxnLst/>
              <a:rect l="l" t="t" r="r" b="b"/>
              <a:pathLst>
                <a:path w="1040" h="19401" fill="norm" stroke="1" extrusionOk="0">
                  <a:moveTo>
                    <a:pt x="1" y="0"/>
                  </a:moveTo>
                  <a:lnTo>
                    <a:pt x="1" y="19400"/>
                  </a:lnTo>
                  <a:lnTo>
                    <a:pt x="1040" y="19400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3129327" name="Google Shape;4026;p64"/>
            <p:cNvSpPr/>
            <p:nvPr/>
          </p:nvSpPr>
          <p:spPr bwMode="auto">
            <a:xfrm>
              <a:off x="2574803" y="2044908"/>
              <a:ext cx="1671497" cy="56298"/>
            </a:xfrm>
            <a:custGeom>
              <a:avLst/>
              <a:gdLst/>
              <a:ahLst/>
              <a:cxnLst/>
              <a:rect l="l" t="t" r="r" b="b"/>
              <a:pathLst>
                <a:path w="69402" h="2696" fill="norm" stroke="1" extrusionOk="0">
                  <a:moveTo>
                    <a:pt x="1" y="0"/>
                  </a:moveTo>
                  <a:lnTo>
                    <a:pt x="1" y="2695"/>
                  </a:lnTo>
                  <a:lnTo>
                    <a:pt x="69401" y="2695"/>
                  </a:lnTo>
                  <a:lnTo>
                    <a:pt x="694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9711377" name="Google Shape;4027;p64"/>
            <p:cNvSpPr/>
            <p:nvPr/>
          </p:nvSpPr>
          <p:spPr bwMode="auto">
            <a:xfrm>
              <a:off x="2569408" y="2039625"/>
              <a:ext cx="1682984" cy="66865"/>
            </a:xfrm>
            <a:custGeom>
              <a:avLst/>
              <a:gdLst/>
              <a:ahLst/>
              <a:cxnLst/>
              <a:rect l="l" t="t" r="r" b="b"/>
              <a:pathLst>
                <a:path w="69879" h="3202" fill="norm" stroke="1" extrusionOk="0">
                  <a:moveTo>
                    <a:pt x="69401" y="478"/>
                  </a:moveTo>
                  <a:lnTo>
                    <a:pt x="69401" y="2724"/>
                  </a:lnTo>
                  <a:lnTo>
                    <a:pt x="449" y="2724"/>
                  </a:lnTo>
                  <a:lnTo>
                    <a:pt x="449" y="478"/>
                  </a:lnTo>
                  <a:close/>
                  <a:moveTo>
                    <a:pt x="0" y="0"/>
                  </a:moveTo>
                  <a:lnTo>
                    <a:pt x="0" y="3201"/>
                  </a:lnTo>
                  <a:lnTo>
                    <a:pt x="69878" y="3201"/>
                  </a:lnTo>
                  <a:lnTo>
                    <a:pt x="69878" y="2948"/>
                  </a:lnTo>
                  <a:lnTo>
                    <a:pt x="69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28271370" name="Google Shape;4028;p64"/>
            <p:cNvSpPr/>
            <p:nvPr/>
          </p:nvSpPr>
          <p:spPr bwMode="auto">
            <a:xfrm>
              <a:off x="2575477" y="2053699"/>
              <a:ext cx="1674195" cy="1051198"/>
            </a:xfrm>
            <a:custGeom>
              <a:avLst/>
              <a:gdLst/>
              <a:ahLst/>
              <a:cxnLst/>
              <a:rect l="l" t="t" r="r" b="b"/>
              <a:pathLst>
                <a:path w="69514" h="50339" fill="norm" stroke="1" extrusionOk="0">
                  <a:moveTo>
                    <a:pt x="69065" y="478"/>
                  </a:moveTo>
                  <a:lnTo>
                    <a:pt x="69065" y="49861"/>
                  </a:lnTo>
                  <a:lnTo>
                    <a:pt x="478" y="49861"/>
                  </a:lnTo>
                  <a:lnTo>
                    <a:pt x="478" y="478"/>
                  </a:lnTo>
                  <a:close/>
                  <a:moveTo>
                    <a:pt x="253" y="0"/>
                  </a:moveTo>
                  <a:cubicBezTo>
                    <a:pt x="197" y="0"/>
                    <a:pt x="113" y="28"/>
                    <a:pt x="85" y="85"/>
                  </a:cubicBezTo>
                  <a:cubicBezTo>
                    <a:pt x="29" y="113"/>
                    <a:pt x="1" y="169"/>
                    <a:pt x="1" y="253"/>
                  </a:cubicBezTo>
                  <a:lnTo>
                    <a:pt x="1" y="50114"/>
                  </a:lnTo>
                  <a:cubicBezTo>
                    <a:pt x="1" y="50170"/>
                    <a:pt x="29" y="50226"/>
                    <a:pt x="85" y="50282"/>
                  </a:cubicBezTo>
                  <a:cubicBezTo>
                    <a:pt x="113" y="50310"/>
                    <a:pt x="197" y="50338"/>
                    <a:pt x="253" y="50338"/>
                  </a:cubicBezTo>
                  <a:lnTo>
                    <a:pt x="69289" y="50338"/>
                  </a:lnTo>
                  <a:cubicBezTo>
                    <a:pt x="69345" y="50338"/>
                    <a:pt x="69402" y="50310"/>
                    <a:pt x="69458" y="50282"/>
                  </a:cubicBezTo>
                  <a:cubicBezTo>
                    <a:pt x="69514" y="50226"/>
                    <a:pt x="69514" y="50170"/>
                    <a:pt x="69514" y="50114"/>
                  </a:cubicBezTo>
                  <a:lnTo>
                    <a:pt x="69514" y="253"/>
                  </a:lnTo>
                  <a:cubicBezTo>
                    <a:pt x="69514" y="169"/>
                    <a:pt x="69514" y="113"/>
                    <a:pt x="69458" y="85"/>
                  </a:cubicBezTo>
                  <a:cubicBezTo>
                    <a:pt x="69402" y="28"/>
                    <a:pt x="69345" y="0"/>
                    <a:pt x="69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1764170" name="Google Shape;4029;p64"/>
            <p:cNvSpPr/>
            <p:nvPr/>
          </p:nvSpPr>
          <p:spPr bwMode="auto">
            <a:xfrm>
              <a:off x="3321295" y="2138127"/>
              <a:ext cx="136605" cy="17603"/>
            </a:xfrm>
            <a:custGeom>
              <a:avLst/>
              <a:gdLst/>
              <a:ahLst/>
              <a:cxnLst/>
              <a:rect l="l" t="t" r="r" b="b"/>
              <a:pathLst>
                <a:path w="5672" h="843" fill="norm" stroke="1" extrusionOk="0">
                  <a:moveTo>
                    <a:pt x="421" y="0"/>
                  </a:moveTo>
                  <a:cubicBezTo>
                    <a:pt x="197" y="0"/>
                    <a:pt x="0" y="197"/>
                    <a:pt x="0" y="421"/>
                  </a:cubicBezTo>
                  <a:cubicBezTo>
                    <a:pt x="0" y="674"/>
                    <a:pt x="197" y="842"/>
                    <a:pt x="421" y="842"/>
                  </a:cubicBezTo>
                  <a:lnTo>
                    <a:pt x="5250" y="842"/>
                  </a:lnTo>
                  <a:cubicBezTo>
                    <a:pt x="5475" y="842"/>
                    <a:pt x="5671" y="674"/>
                    <a:pt x="5671" y="421"/>
                  </a:cubicBezTo>
                  <a:cubicBezTo>
                    <a:pt x="5671" y="197"/>
                    <a:pt x="5475" y="0"/>
                    <a:pt x="5250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68267817" name="Google Shape;4030;p64"/>
            <p:cNvSpPr/>
            <p:nvPr/>
          </p:nvSpPr>
          <p:spPr bwMode="auto">
            <a:xfrm>
              <a:off x="3553877" y="2138127"/>
              <a:ext cx="136605" cy="17603"/>
            </a:xfrm>
            <a:custGeom>
              <a:avLst/>
              <a:gdLst/>
              <a:ahLst/>
              <a:cxnLst/>
              <a:rect l="l" t="t" r="r" b="b"/>
              <a:pathLst>
                <a:path w="5672" h="843" fill="norm" stroke="1" extrusionOk="0">
                  <a:moveTo>
                    <a:pt x="422" y="0"/>
                  </a:moveTo>
                  <a:cubicBezTo>
                    <a:pt x="197" y="0"/>
                    <a:pt x="1" y="197"/>
                    <a:pt x="1" y="421"/>
                  </a:cubicBezTo>
                  <a:cubicBezTo>
                    <a:pt x="1" y="674"/>
                    <a:pt x="197" y="842"/>
                    <a:pt x="422" y="842"/>
                  </a:cubicBezTo>
                  <a:lnTo>
                    <a:pt x="5251" y="842"/>
                  </a:lnTo>
                  <a:cubicBezTo>
                    <a:pt x="5504" y="842"/>
                    <a:pt x="5672" y="674"/>
                    <a:pt x="5672" y="421"/>
                  </a:cubicBezTo>
                  <a:cubicBezTo>
                    <a:pt x="5672" y="197"/>
                    <a:pt x="5504" y="0"/>
                    <a:pt x="5251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8062690" name="Google Shape;4031;p64"/>
            <p:cNvSpPr/>
            <p:nvPr/>
          </p:nvSpPr>
          <p:spPr bwMode="auto">
            <a:xfrm>
              <a:off x="3786483" y="2138127"/>
              <a:ext cx="136605" cy="17603"/>
            </a:xfrm>
            <a:custGeom>
              <a:avLst/>
              <a:gdLst/>
              <a:ahLst/>
              <a:cxnLst/>
              <a:rect l="l" t="t" r="r" b="b"/>
              <a:pathLst>
                <a:path w="5672" h="843" fill="norm" stroke="1" extrusionOk="0">
                  <a:moveTo>
                    <a:pt x="422" y="0"/>
                  </a:moveTo>
                  <a:cubicBezTo>
                    <a:pt x="197" y="0"/>
                    <a:pt x="1" y="197"/>
                    <a:pt x="1" y="421"/>
                  </a:cubicBezTo>
                  <a:cubicBezTo>
                    <a:pt x="1" y="674"/>
                    <a:pt x="197" y="842"/>
                    <a:pt x="422" y="842"/>
                  </a:cubicBezTo>
                  <a:lnTo>
                    <a:pt x="5251" y="842"/>
                  </a:lnTo>
                  <a:cubicBezTo>
                    <a:pt x="5503" y="842"/>
                    <a:pt x="5672" y="674"/>
                    <a:pt x="5672" y="421"/>
                  </a:cubicBezTo>
                  <a:cubicBezTo>
                    <a:pt x="5672" y="197"/>
                    <a:pt x="5503" y="0"/>
                    <a:pt x="5251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9234365" name="Google Shape;4032;p64"/>
            <p:cNvSpPr/>
            <p:nvPr/>
          </p:nvSpPr>
          <p:spPr bwMode="auto">
            <a:xfrm>
              <a:off x="4019090" y="2138127"/>
              <a:ext cx="137280" cy="17603"/>
            </a:xfrm>
            <a:custGeom>
              <a:avLst/>
              <a:gdLst/>
              <a:ahLst/>
              <a:cxnLst/>
              <a:rect l="l" t="t" r="r" b="b"/>
              <a:pathLst>
                <a:path w="5700" h="843" fill="norm" stroke="1" extrusionOk="0">
                  <a:moveTo>
                    <a:pt x="421" y="0"/>
                  </a:moveTo>
                  <a:cubicBezTo>
                    <a:pt x="197" y="0"/>
                    <a:pt x="0" y="197"/>
                    <a:pt x="0" y="421"/>
                  </a:cubicBezTo>
                  <a:cubicBezTo>
                    <a:pt x="0" y="674"/>
                    <a:pt x="197" y="842"/>
                    <a:pt x="421" y="842"/>
                  </a:cubicBezTo>
                  <a:lnTo>
                    <a:pt x="5250" y="842"/>
                  </a:lnTo>
                  <a:cubicBezTo>
                    <a:pt x="5503" y="842"/>
                    <a:pt x="5699" y="674"/>
                    <a:pt x="5699" y="421"/>
                  </a:cubicBezTo>
                  <a:cubicBezTo>
                    <a:pt x="5699" y="197"/>
                    <a:pt x="5503" y="0"/>
                    <a:pt x="5250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73756522" name="Google Shape;4033;p64"/>
            <p:cNvSpPr/>
            <p:nvPr/>
          </p:nvSpPr>
          <p:spPr bwMode="auto">
            <a:xfrm>
              <a:off x="3885879" y="2686875"/>
              <a:ext cx="109559" cy="299014"/>
            </a:xfrm>
            <a:custGeom>
              <a:avLst/>
              <a:gdLst/>
              <a:ahLst/>
              <a:cxnLst/>
              <a:rect l="l" t="t" r="r" b="b"/>
              <a:pathLst>
                <a:path w="4549" h="14319" fill="norm" stroke="1" extrusionOk="0">
                  <a:moveTo>
                    <a:pt x="1" y="0"/>
                  </a:moveTo>
                  <a:lnTo>
                    <a:pt x="1" y="14318"/>
                  </a:lnTo>
                  <a:lnTo>
                    <a:pt x="4549" y="14318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1792392" name="Google Shape;4034;p64"/>
            <p:cNvSpPr/>
            <p:nvPr/>
          </p:nvSpPr>
          <p:spPr bwMode="auto">
            <a:xfrm>
              <a:off x="3880460" y="2681592"/>
              <a:ext cx="120397" cy="309560"/>
            </a:xfrm>
            <a:custGeom>
              <a:avLst/>
              <a:gdLst/>
              <a:ahLst/>
              <a:cxnLst/>
              <a:rect l="l" t="t" r="r" b="b"/>
              <a:pathLst>
                <a:path w="4999" h="14824" fill="norm" stroke="1" extrusionOk="0">
                  <a:moveTo>
                    <a:pt x="4521" y="478"/>
                  </a:moveTo>
                  <a:lnTo>
                    <a:pt x="4521" y="14347"/>
                  </a:lnTo>
                  <a:lnTo>
                    <a:pt x="450" y="14347"/>
                  </a:lnTo>
                  <a:lnTo>
                    <a:pt x="450" y="478"/>
                  </a:lnTo>
                  <a:close/>
                  <a:moveTo>
                    <a:pt x="1" y="0"/>
                  </a:moveTo>
                  <a:lnTo>
                    <a:pt x="1" y="253"/>
                  </a:lnTo>
                  <a:lnTo>
                    <a:pt x="1" y="14824"/>
                  </a:lnTo>
                  <a:lnTo>
                    <a:pt x="4998" y="14824"/>
                  </a:lnTo>
                  <a:lnTo>
                    <a:pt x="49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66416390" name="Google Shape;4035;p64"/>
            <p:cNvSpPr/>
            <p:nvPr/>
          </p:nvSpPr>
          <p:spPr bwMode="auto">
            <a:xfrm>
              <a:off x="3764181" y="2880329"/>
              <a:ext cx="109559" cy="105560"/>
            </a:xfrm>
            <a:custGeom>
              <a:avLst/>
              <a:gdLst/>
              <a:ahLst/>
              <a:cxnLst/>
              <a:rect l="l" t="t" r="r" b="b"/>
              <a:pathLst>
                <a:path w="4549" h="5055" fill="norm" stroke="1" extrusionOk="0">
                  <a:moveTo>
                    <a:pt x="0" y="1"/>
                  </a:moveTo>
                  <a:lnTo>
                    <a:pt x="0" y="5054"/>
                  </a:lnTo>
                  <a:lnTo>
                    <a:pt x="4548" y="5054"/>
                  </a:lnTo>
                  <a:lnTo>
                    <a:pt x="45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81482710" name="Google Shape;4036;p64"/>
            <p:cNvSpPr/>
            <p:nvPr/>
          </p:nvSpPr>
          <p:spPr bwMode="auto">
            <a:xfrm>
              <a:off x="3758762" y="2875652"/>
              <a:ext cx="120373" cy="115500"/>
            </a:xfrm>
            <a:custGeom>
              <a:avLst/>
              <a:gdLst/>
              <a:ahLst/>
              <a:cxnLst/>
              <a:rect l="l" t="t" r="r" b="b"/>
              <a:pathLst>
                <a:path w="4998" h="5531" fill="norm" stroke="1" extrusionOk="0">
                  <a:moveTo>
                    <a:pt x="4549" y="477"/>
                  </a:moveTo>
                  <a:lnTo>
                    <a:pt x="4549" y="5054"/>
                  </a:lnTo>
                  <a:lnTo>
                    <a:pt x="450" y="5054"/>
                  </a:lnTo>
                  <a:lnTo>
                    <a:pt x="450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56"/>
                  </a:cubicBezTo>
                  <a:cubicBezTo>
                    <a:pt x="29" y="112"/>
                    <a:pt x="1" y="169"/>
                    <a:pt x="1" y="225"/>
                  </a:cubicBezTo>
                  <a:lnTo>
                    <a:pt x="1" y="5278"/>
                  </a:lnTo>
                  <a:cubicBezTo>
                    <a:pt x="1" y="5362"/>
                    <a:pt x="29" y="5419"/>
                    <a:pt x="57" y="5447"/>
                  </a:cubicBezTo>
                  <a:cubicBezTo>
                    <a:pt x="113" y="5503"/>
                    <a:pt x="169" y="5531"/>
                    <a:pt x="225" y="5531"/>
                  </a:cubicBezTo>
                  <a:lnTo>
                    <a:pt x="4773" y="5531"/>
                  </a:lnTo>
                  <a:cubicBezTo>
                    <a:pt x="4829" y="5531"/>
                    <a:pt x="4886" y="5503"/>
                    <a:pt x="4942" y="5447"/>
                  </a:cubicBezTo>
                  <a:cubicBezTo>
                    <a:pt x="4970" y="5419"/>
                    <a:pt x="4998" y="5362"/>
                    <a:pt x="4998" y="5278"/>
                  </a:cubicBezTo>
                  <a:lnTo>
                    <a:pt x="4998" y="225"/>
                  </a:lnTo>
                  <a:cubicBezTo>
                    <a:pt x="4998" y="169"/>
                    <a:pt x="4970" y="112"/>
                    <a:pt x="4942" y="56"/>
                  </a:cubicBezTo>
                  <a:cubicBezTo>
                    <a:pt x="4886" y="28"/>
                    <a:pt x="4829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6466656" name="Google Shape;4037;p64"/>
            <p:cNvSpPr/>
            <p:nvPr/>
          </p:nvSpPr>
          <p:spPr bwMode="auto">
            <a:xfrm>
              <a:off x="3642459" y="2290548"/>
              <a:ext cx="109559" cy="695341"/>
            </a:xfrm>
            <a:custGeom>
              <a:avLst/>
              <a:gdLst/>
              <a:ahLst/>
              <a:cxnLst/>
              <a:rect l="l" t="t" r="r" b="b"/>
              <a:pathLst>
                <a:path w="4549" h="33298" fill="norm" stroke="1" extrusionOk="0">
                  <a:moveTo>
                    <a:pt x="1" y="0"/>
                  </a:moveTo>
                  <a:lnTo>
                    <a:pt x="1" y="33297"/>
                  </a:lnTo>
                  <a:lnTo>
                    <a:pt x="4549" y="3329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45443855" name="Google Shape;4038;p64"/>
            <p:cNvSpPr/>
            <p:nvPr/>
          </p:nvSpPr>
          <p:spPr bwMode="auto">
            <a:xfrm>
              <a:off x="3637064" y="2285849"/>
              <a:ext cx="120373" cy="705302"/>
            </a:xfrm>
            <a:custGeom>
              <a:avLst/>
              <a:gdLst/>
              <a:ahLst/>
              <a:cxnLst/>
              <a:rect l="l" t="t" r="r" b="b"/>
              <a:pathLst>
                <a:path w="4998" h="33775" fill="norm" stroke="1" extrusionOk="0">
                  <a:moveTo>
                    <a:pt x="4548" y="450"/>
                  </a:moveTo>
                  <a:lnTo>
                    <a:pt x="4548" y="33298"/>
                  </a:lnTo>
                  <a:lnTo>
                    <a:pt x="477" y="33298"/>
                  </a:lnTo>
                  <a:lnTo>
                    <a:pt x="477" y="450"/>
                  </a:lnTo>
                  <a:close/>
                  <a:moveTo>
                    <a:pt x="0" y="1"/>
                  </a:moveTo>
                  <a:lnTo>
                    <a:pt x="0" y="225"/>
                  </a:lnTo>
                  <a:lnTo>
                    <a:pt x="0" y="33775"/>
                  </a:lnTo>
                  <a:lnTo>
                    <a:pt x="4997" y="33775"/>
                  </a:lnTo>
                  <a:lnTo>
                    <a:pt x="49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72103150" name="Google Shape;4039;p64"/>
            <p:cNvSpPr/>
            <p:nvPr/>
          </p:nvSpPr>
          <p:spPr bwMode="auto">
            <a:xfrm>
              <a:off x="3521436" y="2325714"/>
              <a:ext cx="108884" cy="660175"/>
            </a:xfrm>
            <a:custGeom>
              <a:avLst/>
              <a:gdLst/>
              <a:ahLst/>
              <a:cxnLst/>
              <a:rect l="l" t="t" r="r" b="b"/>
              <a:pathLst>
                <a:path w="4521" h="31614" fill="norm" stroke="1" extrusionOk="0">
                  <a:moveTo>
                    <a:pt x="0" y="1"/>
                  </a:moveTo>
                  <a:lnTo>
                    <a:pt x="0" y="31613"/>
                  </a:lnTo>
                  <a:lnTo>
                    <a:pt x="4520" y="31613"/>
                  </a:lnTo>
                  <a:lnTo>
                    <a:pt x="45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08479137" name="Google Shape;4040;p64"/>
            <p:cNvSpPr/>
            <p:nvPr/>
          </p:nvSpPr>
          <p:spPr bwMode="auto">
            <a:xfrm>
              <a:off x="3515342" y="2321036"/>
              <a:ext cx="121047" cy="670115"/>
            </a:xfrm>
            <a:custGeom>
              <a:avLst/>
              <a:gdLst/>
              <a:ahLst/>
              <a:cxnLst/>
              <a:rect l="l" t="t" r="r" b="b"/>
              <a:pathLst>
                <a:path w="5026" h="32090" fill="norm" stroke="1" extrusionOk="0">
                  <a:moveTo>
                    <a:pt x="4549" y="478"/>
                  </a:moveTo>
                  <a:lnTo>
                    <a:pt x="4549" y="31613"/>
                  </a:lnTo>
                  <a:lnTo>
                    <a:pt x="478" y="31613"/>
                  </a:lnTo>
                  <a:lnTo>
                    <a:pt x="478" y="478"/>
                  </a:lnTo>
                  <a:close/>
                  <a:moveTo>
                    <a:pt x="253" y="0"/>
                  </a:moveTo>
                  <a:cubicBezTo>
                    <a:pt x="169" y="0"/>
                    <a:pt x="113" y="28"/>
                    <a:pt x="85" y="57"/>
                  </a:cubicBezTo>
                  <a:cubicBezTo>
                    <a:pt x="29" y="113"/>
                    <a:pt x="1" y="169"/>
                    <a:pt x="1" y="225"/>
                  </a:cubicBezTo>
                  <a:lnTo>
                    <a:pt x="1" y="31837"/>
                  </a:lnTo>
                  <a:cubicBezTo>
                    <a:pt x="1" y="31921"/>
                    <a:pt x="29" y="31978"/>
                    <a:pt x="85" y="32006"/>
                  </a:cubicBezTo>
                  <a:cubicBezTo>
                    <a:pt x="113" y="32062"/>
                    <a:pt x="169" y="32090"/>
                    <a:pt x="253" y="32090"/>
                  </a:cubicBezTo>
                  <a:lnTo>
                    <a:pt x="4773" y="32090"/>
                  </a:lnTo>
                  <a:cubicBezTo>
                    <a:pt x="4858" y="32090"/>
                    <a:pt x="4914" y="32062"/>
                    <a:pt x="4942" y="32006"/>
                  </a:cubicBezTo>
                  <a:cubicBezTo>
                    <a:pt x="4998" y="31978"/>
                    <a:pt x="5026" y="31921"/>
                    <a:pt x="5026" y="31837"/>
                  </a:cubicBezTo>
                  <a:lnTo>
                    <a:pt x="5026" y="225"/>
                  </a:lnTo>
                  <a:cubicBezTo>
                    <a:pt x="5026" y="169"/>
                    <a:pt x="4998" y="113"/>
                    <a:pt x="4942" y="57"/>
                  </a:cubicBezTo>
                  <a:cubicBezTo>
                    <a:pt x="4914" y="28"/>
                    <a:pt x="4858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4515185" name="Google Shape;4041;p64"/>
            <p:cNvSpPr/>
            <p:nvPr/>
          </p:nvSpPr>
          <p:spPr bwMode="auto">
            <a:xfrm>
              <a:off x="3399714" y="2686875"/>
              <a:ext cx="109559" cy="299014"/>
            </a:xfrm>
            <a:custGeom>
              <a:avLst/>
              <a:gdLst/>
              <a:ahLst/>
              <a:cxnLst/>
              <a:rect l="l" t="t" r="r" b="b"/>
              <a:pathLst>
                <a:path w="4549" h="14319" fill="norm" stroke="1" extrusionOk="0">
                  <a:moveTo>
                    <a:pt x="1" y="0"/>
                  </a:moveTo>
                  <a:lnTo>
                    <a:pt x="1" y="14318"/>
                  </a:lnTo>
                  <a:lnTo>
                    <a:pt x="4549" y="14318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1368948" name="Google Shape;4042;p64"/>
            <p:cNvSpPr/>
            <p:nvPr/>
          </p:nvSpPr>
          <p:spPr bwMode="auto">
            <a:xfrm>
              <a:off x="3393645" y="2681592"/>
              <a:ext cx="121047" cy="309560"/>
            </a:xfrm>
            <a:custGeom>
              <a:avLst/>
              <a:gdLst/>
              <a:ahLst/>
              <a:cxnLst/>
              <a:rect l="l" t="t" r="r" b="b"/>
              <a:pathLst>
                <a:path w="5026" h="14824" fill="norm" stroke="1" extrusionOk="0">
                  <a:moveTo>
                    <a:pt x="4548" y="478"/>
                  </a:moveTo>
                  <a:lnTo>
                    <a:pt x="4548" y="14347"/>
                  </a:lnTo>
                  <a:lnTo>
                    <a:pt x="477" y="14347"/>
                  </a:lnTo>
                  <a:lnTo>
                    <a:pt x="477" y="478"/>
                  </a:lnTo>
                  <a:close/>
                  <a:moveTo>
                    <a:pt x="0" y="0"/>
                  </a:moveTo>
                  <a:lnTo>
                    <a:pt x="0" y="253"/>
                  </a:lnTo>
                  <a:lnTo>
                    <a:pt x="0" y="14824"/>
                  </a:lnTo>
                  <a:lnTo>
                    <a:pt x="5026" y="14824"/>
                  </a:lnTo>
                  <a:lnTo>
                    <a:pt x="5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23018745" name="Google Shape;4043;p64"/>
            <p:cNvSpPr/>
            <p:nvPr/>
          </p:nvSpPr>
          <p:spPr bwMode="auto">
            <a:xfrm>
              <a:off x="3278015" y="2590127"/>
              <a:ext cx="109559" cy="395763"/>
            </a:xfrm>
            <a:custGeom>
              <a:avLst/>
              <a:gdLst/>
              <a:ahLst/>
              <a:cxnLst/>
              <a:rect l="l" t="t" r="r" b="b"/>
              <a:pathLst>
                <a:path w="4549" h="18952" fill="norm" stroke="1" extrusionOk="0">
                  <a:moveTo>
                    <a:pt x="0" y="1"/>
                  </a:moveTo>
                  <a:lnTo>
                    <a:pt x="0" y="18951"/>
                  </a:lnTo>
                  <a:lnTo>
                    <a:pt x="4549" y="18951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30074084" name="Google Shape;4044;p64"/>
            <p:cNvSpPr/>
            <p:nvPr/>
          </p:nvSpPr>
          <p:spPr bwMode="auto">
            <a:xfrm>
              <a:off x="3272596" y="2584864"/>
              <a:ext cx="120397" cy="406287"/>
            </a:xfrm>
            <a:custGeom>
              <a:avLst/>
              <a:gdLst/>
              <a:ahLst/>
              <a:cxnLst/>
              <a:rect l="l" t="t" r="r" b="b"/>
              <a:pathLst>
                <a:path w="4999" h="19456" fill="norm" stroke="1" extrusionOk="0">
                  <a:moveTo>
                    <a:pt x="4521" y="477"/>
                  </a:moveTo>
                  <a:lnTo>
                    <a:pt x="4521" y="18979"/>
                  </a:lnTo>
                  <a:lnTo>
                    <a:pt x="450" y="18979"/>
                  </a:lnTo>
                  <a:lnTo>
                    <a:pt x="450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84"/>
                  </a:cubicBezTo>
                  <a:cubicBezTo>
                    <a:pt x="29" y="112"/>
                    <a:pt x="1" y="168"/>
                    <a:pt x="1" y="253"/>
                  </a:cubicBezTo>
                  <a:lnTo>
                    <a:pt x="1" y="19203"/>
                  </a:lnTo>
                  <a:cubicBezTo>
                    <a:pt x="1" y="19287"/>
                    <a:pt x="29" y="19344"/>
                    <a:pt x="57" y="19372"/>
                  </a:cubicBezTo>
                  <a:cubicBezTo>
                    <a:pt x="113" y="19428"/>
                    <a:pt x="169" y="19456"/>
                    <a:pt x="225" y="19456"/>
                  </a:cubicBezTo>
                  <a:lnTo>
                    <a:pt x="4774" y="19456"/>
                  </a:lnTo>
                  <a:cubicBezTo>
                    <a:pt x="4830" y="19456"/>
                    <a:pt x="4886" y="19428"/>
                    <a:pt x="4942" y="19372"/>
                  </a:cubicBezTo>
                  <a:cubicBezTo>
                    <a:pt x="4970" y="19344"/>
                    <a:pt x="4998" y="19287"/>
                    <a:pt x="4998" y="19203"/>
                  </a:cubicBezTo>
                  <a:lnTo>
                    <a:pt x="4998" y="253"/>
                  </a:lnTo>
                  <a:cubicBezTo>
                    <a:pt x="4998" y="168"/>
                    <a:pt x="4970" y="112"/>
                    <a:pt x="4942" y="84"/>
                  </a:cubicBezTo>
                  <a:cubicBezTo>
                    <a:pt x="4886" y="28"/>
                    <a:pt x="4830" y="0"/>
                    <a:pt x="4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74188376" name="Google Shape;4045;p64"/>
            <p:cNvSpPr/>
            <p:nvPr/>
          </p:nvSpPr>
          <p:spPr bwMode="auto">
            <a:xfrm>
              <a:off x="3156294" y="2933099"/>
              <a:ext cx="109583" cy="52790"/>
            </a:xfrm>
            <a:custGeom>
              <a:avLst/>
              <a:gdLst/>
              <a:ahLst/>
              <a:cxnLst/>
              <a:rect l="l" t="t" r="r" b="b"/>
              <a:pathLst>
                <a:path w="4550" h="2528" fill="norm" stroke="1" extrusionOk="0">
                  <a:moveTo>
                    <a:pt x="1" y="0"/>
                  </a:moveTo>
                  <a:lnTo>
                    <a:pt x="1" y="2527"/>
                  </a:lnTo>
                  <a:lnTo>
                    <a:pt x="4549" y="252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57756734" name="Google Shape;4046;p64"/>
            <p:cNvSpPr/>
            <p:nvPr/>
          </p:nvSpPr>
          <p:spPr bwMode="auto">
            <a:xfrm>
              <a:off x="3150899" y="2928400"/>
              <a:ext cx="120373" cy="62751"/>
            </a:xfrm>
            <a:custGeom>
              <a:avLst/>
              <a:gdLst/>
              <a:ahLst/>
              <a:cxnLst/>
              <a:rect l="l" t="t" r="r" b="b"/>
              <a:pathLst>
                <a:path w="4998" h="3005" fill="norm" stroke="1" extrusionOk="0">
                  <a:moveTo>
                    <a:pt x="4548" y="478"/>
                  </a:moveTo>
                  <a:lnTo>
                    <a:pt x="4548" y="2528"/>
                  </a:lnTo>
                  <a:lnTo>
                    <a:pt x="450" y="2528"/>
                  </a:lnTo>
                  <a:lnTo>
                    <a:pt x="475" y="478"/>
                  </a:lnTo>
                  <a:close/>
                  <a:moveTo>
                    <a:pt x="0" y="1"/>
                  </a:moveTo>
                  <a:lnTo>
                    <a:pt x="0" y="225"/>
                  </a:lnTo>
                  <a:lnTo>
                    <a:pt x="0" y="3005"/>
                  </a:lnTo>
                  <a:lnTo>
                    <a:pt x="4998" y="3005"/>
                  </a:lnTo>
                  <a:lnTo>
                    <a:pt x="49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587267" name="Google Shape;4047;p64"/>
            <p:cNvSpPr/>
            <p:nvPr/>
          </p:nvSpPr>
          <p:spPr bwMode="auto">
            <a:xfrm>
              <a:off x="3034596" y="2880329"/>
              <a:ext cx="109559" cy="105560"/>
            </a:xfrm>
            <a:custGeom>
              <a:avLst/>
              <a:gdLst/>
              <a:ahLst/>
              <a:cxnLst/>
              <a:rect l="l" t="t" r="r" b="b"/>
              <a:pathLst>
                <a:path w="4549" h="5055" fill="norm" stroke="1" extrusionOk="0">
                  <a:moveTo>
                    <a:pt x="0" y="1"/>
                  </a:moveTo>
                  <a:lnTo>
                    <a:pt x="0" y="5054"/>
                  </a:lnTo>
                  <a:lnTo>
                    <a:pt x="4549" y="505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33867025" name="Google Shape;4048;p64"/>
            <p:cNvSpPr/>
            <p:nvPr/>
          </p:nvSpPr>
          <p:spPr bwMode="auto">
            <a:xfrm>
              <a:off x="3029177" y="2875652"/>
              <a:ext cx="121071" cy="115500"/>
            </a:xfrm>
            <a:custGeom>
              <a:avLst/>
              <a:gdLst/>
              <a:ahLst/>
              <a:cxnLst/>
              <a:rect l="l" t="t" r="r" b="b"/>
              <a:pathLst>
                <a:path w="5027" h="5531" fill="norm" stroke="1" extrusionOk="0">
                  <a:moveTo>
                    <a:pt x="4549" y="477"/>
                  </a:moveTo>
                  <a:lnTo>
                    <a:pt x="4549" y="5054"/>
                  </a:lnTo>
                  <a:lnTo>
                    <a:pt x="478" y="5054"/>
                  </a:lnTo>
                  <a:lnTo>
                    <a:pt x="478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56"/>
                  </a:cubicBezTo>
                  <a:cubicBezTo>
                    <a:pt x="29" y="112"/>
                    <a:pt x="1" y="169"/>
                    <a:pt x="1" y="225"/>
                  </a:cubicBezTo>
                  <a:lnTo>
                    <a:pt x="1" y="5278"/>
                  </a:lnTo>
                  <a:cubicBezTo>
                    <a:pt x="1" y="5362"/>
                    <a:pt x="29" y="5419"/>
                    <a:pt x="57" y="5447"/>
                  </a:cubicBezTo>
                  <a:cubicBezTo>
                    <a:pt x="113" y="5503"/>
                    <a:pt x="169" y="5531"/>
                    <a:pt x="225" y="5531"/>
                  </a:cubicBezTo>
                  <a:lnTo>
                    <a:pt x="4774" y="5531"/>
                  </a:lnTo>
                  <a:cubicBezTo>
                    <a:pt x="4830" y="5531"/>
                    <a:pt x="4914" y="5503"/>
                    <a:pt x="4942" y="5447"/>
                  </a:cubicBezTo>
                  <a:cubicBezTo>
                    <a:pt x="4998" y="5419"/>
                    <a:pt x="5026" y="5362"/>
                    <a:pt x="5026" y="5278"/>
                  </a:cubicBezTo>
                  <a:lnTo>
                    <a:pt x="5026" y="225"/>
                  </a:lnTo>
                  <a:cubicBezTo>
                    <a:pt x="5026" y="169"/>
                    <a:pt x="4998" y="112"/>
                    <a:pt x="4942" y="56"/>
                  </a:cubicBezTo>
                  <a:cubicBezTo>
                    <a:pt x="4914" y="28"/>
                    <a:pt x="4830" y="0"/>
                    <a:pt x="4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24279411" name="Google Shape;4049;p64"/>
            <p:cNvSpPr/>
            <p:nvPr/>
          </p:nvSpPr>
          <p:spPr bwMode="auto">
            <a:xfrm>
              <a:off x="2913572" y="2686875"/>
              <a:ext cx="108884" cy="299014"/>
            </a:xfrm>
            <a:custGeom>
              <a:avLst/>
              <a:gdLst/>
              <a:ahLst/>
              <a:cxnLst/>
              <a:rect l="l" t="t" r="r" b="b"/>
              <a:pathLst>
                <a:path w="4521" h="14319" fill="norm" stroke="1" extrusionOk="0">
                  <a:moveTo>
                    <a:pt x="0" y="0"/>
                  </a:moveTo>
                  <a:lnTo>
                    <a:pt x="0" y="14318"/>
                  </a:lnTo>
                  <a:lnTo>
                    <a:pt x="4520" y="14318"/>
                  </a:lnTo>
                  <a:lnTo>
                    <a:pt x="45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16169214" name="Google Shape;4050;p64"/>
            <p:cNvSpPr/>
            <p:nvPr/>
          </p:nvSpPr>
          <p:spPr bwMode="auto">
            <a:xfrm>
              <a:off x="2907479" y="2681592"/>
              <a:ext cx="121047" cy="309560"/>
            </a:xfrm>
            <a:custGeom>
              <a:avLst/>
              <a:gdLst/>
              <a:ahLst/>
              <a:cxnLst/>
              <a:rect l="l" t="t" r="r" b="b"/>
              <a:pathLst>
                <a:path w="5026" h="14824" fill="norm" stroke="1" extrusionOk="0">
                  <a:moveTo>
                    <a:pt x="4549" y="478"/>
                  </a:moveTo>
                  <a:lnTo>
                    <a:pt x="4549" y="14347"/>
                  </a:lnTo>
                  <a:lnTo>
                    <a:pt x="478" y="14347"/>
                  </a:lnTo>
                  <a:lnTo>
                    <a:pt x="478" y="478"/>
                  </a:lnTo>
                  <a:close/>
                  <a:moveTo>
                    <a:pt x="0" y="0"/>
                  </a:moveTo>
                  <a:lnTo>
                    <a:pt x="0" y="253"/>
                  </a:lnTo>
                  <a:lnTo>
                    <a:pt x="0" y="14824"/>
                  </a:lnTo>
                  <a:lnTo>
                    <a:pt x="5026" y="14824"/>
                  </a:lnTo>
                  <a:lnTo>
                    <a:pt x="5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24783379" name="Google Shape;4051;p64"/>
            <p:cNvSpPr/>
            <p:nvPr/>
          </p:nvSpPr>
          <p:spPr bwMode="auto">
            <a:xfrm>
              <a:off x="2821595" y="2414255"/>
              <a:ext cx="273211" cy="202872"/>
            </a:xfrm>
            <a:custGeom>
              <a:avLst/>
              <a:gdLst/>
              <a:ahLst/>
              <a:cxnLst/>
              <a:rect l="l" t="t" r="r" b="b"/>
              <a:pathLst>
                <a:path w="11344" h="9715" fill="norm" stroke="1" extrusionOk="0">
                  <a:moveTo>
                    <a:pt x="9403" y="365"/>
                  </a:moveTo>
                  <a:lnTo>
                    <a:pt x="10976" y="9263"/>
                  </a:lnTo>
                  <a:lnTo>
                    <a:pt x="10976" y="9263"/>
                  </a:lnTo>
                  <a:cubicBezTo>
                    <a:pt x="10495" y="9332"/>
                    <a:pt x="9998" y="9377"/>
                    <a:pt x="9546" y="9377"/>
                  </a:cubicBezTo>
                  <a:cubicBezTo>
                    <a:pt x="5167" y="9377"/>
                    <a:pt x="1292" y="6233"/>
                    <a:pt x="506" y="1769"/>
                  </a:cubicBezTo>
                  <a:cubicBezTo>
                    <a:pt x="406" y="1319"/>
                    <a:pt x="373" y="825"/>
                    <a:pt x="367" y="365"/>
                  </a:cubicBezTo>
                  <a:close/>
                  <a:moveTo>
                    <a:pt x="197" y="0"/>
                  </a:moveTo>
                  <a:cubicBezTo>
                    <a:pt x="141" y="0"/>
                    <a:pt x="85" y="28"/>
                    <a:pt x="57" y="56"/>
                  </a:cubicBezTo>
                  <a:cubicBezTo>
                    <a:pt x="29" y="84"/>
                    <a:pt x="1" y="141"/>
                    <a:pt x="1" y="197"/>
                  </a:cubicBezTo>
                  <a:cubicBezTo>
                    <a:pt x="1" y="730"/>
                    <a:pt x="57" y="1292"/>
                    <a:pt x="141" y="1853"/>
                  </a:cubicBezTo>
                  <a:cubicBezTo>
                    <a:pt x="955" y="6457"/>
                    <a:pt x="4998" y="9714"/>
                    <a:pt x="9546" y="9714"/>
                  </a:cubicBezTo>
                  <a:cubicBezTo>
                    <a:pt x="10080" y="9714"/>
                    <a:pt x="10641" y="9686"/>
                    <a:pt x="11203" y="9574"/>
                  </a:cubicBezTo>
                  <a:cubicBezTo>
                    <a:pt x="11259" y="9574"/>
                    <a:pt x="11287" y="9546"/>
                    <a:pt x="11315" y="9518"/>
                  </a:cubicBezTo>
                  <a:cubicBezTo>
                    <a:pt x="11343" y="9461"/>
                    <a:pt x="11343" y="9433"/>
                    <a:pt x="11343" y="9377"/>
                  </a:cubicBezTo>
                  <a:lnTo>
                    <a:pt x="9715" y="141"/>
                  </a:lnTo>
                  <a:cubicBezTo>
                    <a:pt x="9715" y="56"/>
                    <a:pt x="9631" y="0"/>
                    <a:pt x="9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874223" name="Google Shape;4052;p64"/>
            <p:cNvSpPr/>
            <p:nvPr/>
          </p:nvSpPr>
          <p:spPr bwMode="auto">
            <a:xfrm>
              <a:off x="3045410" y="2409557"/>
              <a:ext cx="190024" cy="205211"/>
            </a:xfrm>
            <a:custGeom>
              <a:avLst/>
              <a:gdLst/>
              <a:ahLst/>
              <a:cxnLst/>
              <a:rect l="l" t="t" r="r" b="b"/>
              <a:pathLst>
                <a:path w="7890" h="9827" fill="norm" stroke="1" extrusionOk="0">
                  <a:moveTo>
                    <a:pt x="501" y="816"/>
                  </a:moveTo>
                  <a:lnTo>
                    <a:pt x="7383" y="6206"/>
                  </a:lnTo>
                  <a:lnTo>
                    <a:pt x="7383" y="6206"/>
                  </a:lnTo>
                  <a:cubicBezTo>
                    <a:pt x="5953" y="7957"/>
                    <a:pt x="4238" y="9000"/>
                    <a:pt x="2020" y="9431"/>
                  </a:cubicBezTo>
                  <a:lnTo>
                    <a:pt x="2020" y="9431"/>
                  </a:lnTo>
                  <a:lnTo>
                    <a:pt x="501" y="816"/>
                  </a:lnTo>
                  <a:close/>
                  <a:moveTo>
                    <a:pt x="1" y="1"/>
                  </a:moveTo>
                  <a:lnTo>
                    <a:pt x="85" y="450"/>
                  </a:lnTo>
                  <a:lnTo>
                    <a:pt x="1741" y="9827"/>
                  </a:lnTo>
                  <a:lnTo>
                    <a:pt x="1910" y="9799"/>
                  </a:lnTo>
                  <a:cubicBezTo>
                    <a:pt x="4352" y="9378"/>
                    <a:pt x="6233" y="8227"/>
                    <a:pt x="7777" y="6289"/>
                  </a:cubicBezTo>
                  <a:lnTo>
                    <a:pt x="7890" y="61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549219" name="Google Shape;4053;p64"/>
            <p:cNvSpPr/>
            <p:nvPr/>
          </p:nvSpPr>
          <p:spPr bwMode="auto">
            <a:xfrm>
              <a:off x="2933851" y="2219025"/>
              <a:ext cx="348234" cy="323050"/>
            </a:xfrm>
            <a:custGeom>
              <a:avLst/>
              <a:gdLst/>
              <a:ahLst/>
              <a:cxnLst/>
              <a:rect l="l" t="t" r="r" b="b"/>
              <a:pathLst>
                <a:path w="14459" h="15470" fill="norm" stroke="1" extrusionOk="0">
                  <a:moveTo>
                    <a:pt x="4885" y="337"/>
                  </a:moveTo>
                  <a:cubicBezTo>
                    <a:pt x="8058" y="337"/>
                    <a:pt x="11146" y="1994"/>
                    <a:pt x="12831" y="4942"/>
                  </a:cubicBezTo>
                  <a:cubicBezTo>
                    <a:pt x="13701" y="6401"/>
                    <a:pt x="14094" y="7974"/>
                    <a:pt x="14094" y="9546"/>
                  </a:cubicBezTo>
                  <a:cubicBezTo>
                    <a:pt x="14094" y="11484"/>
                    <a:pt x="13483" y="13395"/>
                    <a:pt x="12237" y="15048"/>
                  </a:cubicBezTo>
                  <a:lnTo>
                    <a:pt x="12237" y="15048"/>
                  </a:lnTo>
                  <a:lnTo>
                    <a:pt x="5019" y="9422"/>
                  </a:lnTo>
                  <a:lnTo>
                    <a:pt x="442" y="1482"/>
                  </a:lnTo>
                  <a:lnTo>
                    <a:pt x="442" y="1482"/>
                  </a:lnTo>
                  <a:cubicBezTo>
                    <a:pt x="1856" y="702"/>
                    <a:pt x="3371" y="337"/>
                    <a:pt x="4885" y="337"/>
                  </a:cubicBezTo>
                  <a:close/>
                  <a:moveTo>
                    <a:pt x="4885" y="0"/>
                  </a:moveTo>
                  <a:cubicBezTo>
                    <a:pt x="3257" y="0"/>
                    <a:pt x="1629" y="393"/>
                    <a:pt x="113" y="1264"/>
                  </a:cubicBezTo>
                  <a:cubicBezTo>
                    <a:pt x="28" y="1320"/>
                    <a:pt x="0" y="1432"/>
                    <a:pt x="57" y="1516"/>
                  </a:cubicBezTo>
                  <a:lnTo>
                    <a:pt x="4745" y="9630"/>
                  </a:lnTo>
                  <a:lnTo>
                    <a:pt x="4773" y="9658"/>
                  </a:lnTo>
                  <a:lnTo>
                    <a:pt x="12157" y="15441"/>
                  </a:lnTo>
                  <a:cubicBezTo>
                    <a:pt x="12185" y="15470"/>
                    <a:pt x="12241" y="15470"/>
                    <a:pt x="12297" y="15470"/>
                  </a:cubicBezTo>
                  <a:cubicBezTo>
                    <a:pt x="12325" y="15470"/>
                    <a:pt x="12381" y="15441"/>
                    <a:pt x="12409" y="15413"/>
                  </a:cubicBezTo>
                  <a:cubicBezTo>
                    <a:pt x="13757" y="13673"/>
                    <a:pt x="14459" y="11623"/>
                    <a:pt x="14459" y="9546"/>
                  </a:cubicBezTo>
                  <a:cubicBezTo>
                    <a:pt x="14459" y="7917"/>
                    <a:pt x="14010" y="6289"/>
                    <a:pt x="13139" y="4773"/>
                  </a:cubicBezTo>
                  <a:cubicBezTo>
                    <a:pt x="11371" y="1713"/>
                    <a:pt x="8170" y="0"/>
                    <a:pt x="4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89810211" name="Google Shape;4054;p64"/>
            <p:cNvSpPr/>
            <p:nvPr/>
          </p:nvSpPr>
          <p:spPr bwMode="auto">
            <a:xfrm>
              <a:off x="2941292" y="2322790"/>
              <a:ext cx="220443" cy="190551"/>
            </a:xfrm>
            <a:custGeom>
              <a:avLst/>
              <a:gdLst/>
              <a:ahLst/>
              <a:cxnLst/>
              <a:rect l="l" t="t" r="r" b="b"/>
              <a:pathLst>
                <a:path w="9153" h="9125" fill="norm" stroke="1" extrusionOk="0">
                  <a:moveTo>
                    <a:pt x="4576" y="1"/>
                  </a:moveTo>
                  <a:cubicBezTo>
                    <a:pt x="2050" y="1"/>
                    <a:pt x="0" y="2050"/>
                    <a:pt x="0" y="4577"/>
                  </a:cubicBezTo>
                  <a:cubicBezTo>
                    <a:pt x="0" y="7075"/>
                    <a:pt x="2050" y="9125"/>
                    <a:pt x="4576" y="9125"/>
                  </a:cubicBezTo>
                  <a:cubicBezTo>
                    <a:pt x="7103" y="9125"/>
                    <a:pt x="9153" y="7075"/>
                    <a:pt x="9153" y="4577"/>
                  </a:cubicBezTo>
                  <a:cubicBezTo>
                    <a:pt x="9153" y="2050"/>
                    <a:pt x="7103" y="1"/>
                    <a:pt x="45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445970" name="Google Shape;4055;p64"/>
            <p:cNvSpPr/>
            <p:nvPr/>
          </p:nvSpPr>
          <p:spPr bwMode="auto">
            <a:xfrm>
              <a:off x="2937223" y="2319282"/>
              <a:ext cx="228559" cy="197589"/>
            </a:xfrm>
            <a:custGeom>
              <a:avLst/>
              <a:gdLst/>
              <a:ahLst/>
              <a:cxnLst/>
              <a:rect l="l" t="t" r="r" b="b"/>
              <a:pathLst>
                <a:path w="9490" h="9462" fill="norm" stroke="1" extrusionOk="0">
                  <a:moveTo>
                    <a:pt x="4745" y="337"/>
                  </a:moveTo>
                  <a:cubicBezTo>
                    <a:pt x="5953" y="337"/>
                    <a:pt x="7047" y="842"/>
                    <a:pt x="7862" y="1628"/>
                  </a:cubicBezTo>
                  <a:cubicBezTo>
                    <a:pt x="8648" y="2415"/>
                    <a:pt x="9125" y="3510"/>
                    <a:pt x="9125" y="4745"/>
                  </a:cubicBezTo>
                  <a:cubicBezTo>
                    <a:pt x="9125" y="5952"/>
                    <a:pt x="8648" y="7047"/>
                    <a:pt x="7862" y="7833"/>
                  </a:cubicBezTo>
                  <a:cubicBezTo>
                    <a:pt x="7047" y="8619"/>
                    <a:pt x="5953" y="9124"/>
                    <a:pt x="4745" y="9124"/>
                  </a:cubicBezTo>
                  <a:cubicBezTo>
                    <a:pt x="3538" y="9124"/>
                    <a:pt x="2443" y="8619"/>
                    <a:pt x="1629" y="7833"/>
                  </a:cubicBezTo>
                  <a:cubicBezTo>
                    <a:pt x="843" y="7047"/>
                    <a:pt x="366" y="5952"/>
                    <a:pt x="366" y="4745"/>
                  </a:cubicBezTo>
                  <a:cubicBezTo>
                    <a:pt x="366" y="3510"/>
                    <a:pt x="843" y="2415"/>
                    <a:pt x="1629" y="1628"/>
                  </a:cubicBezTo>
                  <a:cubicBezTo>
                    <a:pt x="2443" y="842"/>
                    <a:pt x="3538" y="337"/>
                    <a:pt x="4745" y="337"/>
                  </a:cubicBezTo>
                  <a:close/>
                  <a:moveTo>
                    <a:pt x="4745" y="0"/>
                  </a:moveTo>
                  <a:cubicBezTo>
                    <a:pt x="2134" y="0"/>
                    <a:pt x="1" y="2106"/>
                    <a:pt x="1" y="4745"/>
                  </a:cubicBezTo>
                  <a:cubicBezTo>
                    <a:pt x="1" y="7356"/>
                    <a:pt x="2134" y="9461"/>
                    <a:pt x="4745" y="9461"/>
                  </a:cubicBezTo>
                  <a:cubicBezTo>
                    <a:pt x="7356" y="9461"/>
                    <a:pt x="9490" y="7356"/>
                    <a:pt x="9490" y="4745"/>
                  </a:cubicBezTo>
                  <a:cubicBezTo>
                    <a:pt x="9490" y="2106"/>
                    <a:pt x="7356" y="0"/>
                    <a:pt x="4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90460504" name="Google Shape;4056;p64"/>
            <p:cNvSpPr/>
            <p:nvPr/>
          </p:nvSpPr>
          <p:spPr bwMode="auto">
            <a:xfrm>
              <a:off x="3370644" y="3184607"/>
              <a:ext cx="268467" cy="9981"/>
            </a:xfrm>
            <a:custGeom>
              <a:avLst/>
              <a:gdLst/>
              <a:ahLst/>
              <a:cxnLst/>
              <a:rect l="l" t="t" r="r" b="b"/>
              <a:pathLst>
                <a:path w="11147" h="478" fill="norm" stroke="1" extrusionOk="0">
                  <a:moveTo>
                    <a:pt x="1" y="1"/>
                  </a:moveTo>
                  <a:lnTo>
                    <a:pt x="1" y="478"/>
                  </a:lnTo>
                  <a:lnTo>
                    <a:pt x="11146" y="478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13135925" name="Google Shape;4057;p64"/>
            <p:cNvSpPr/>
            <p:nvPr/>
          </p:nvSpPr>
          <p:spPr bwMode="auto">
            <a:xfrm>
              <a:off x="3370644" y="3224471"/>
              <a:ext cx="268467" cy="9396"/>
            </a:xfrm>
            <a:custGeom>
              <a:avLst/>
              <a:gdLst/>
              <a:ahLst/>
              <a:cxnLst/>
              <a:rect l="l" t="t" r="r" b="b"/>
              <a:pathLst>
                <a:path w="11147" h="450" fill="norm" stroke="1" extrusionOk="0">
                  <a:moveTo>
                    <a:pt x="1" y="1"/>
                  </a:moveTo>
                  <a:lnTo>
                    <a:pt x="1" y="450"/>
                  </a:lnTo>
                  <a:lnTo>
                    <a:pt x="11146" y="450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4551640" name="Google Shape;4058;p64"/>
            <p:cNvSpPr/>
            <p:nvPr/>
          </p:nvSpPr>
          <p:spPr bwMode="auto">
            <a:xfrm>
              <a:off x="3370644" y="3263751"/>
              <a:ext cx="268467" cy="9981"/>
            </a:xfrm>
            <a:custGeom>
              <a:avLst/>
              <a:gdLst/>
              <a:ahLst/>
              <a:cxnLst/>
              <a:rect l="l" t="t" r="r" b="b"/>
              <a:pathLst>
                <a:path w="11147" h="478" fill="norm" stroke="1" extrusionOk="0">
                  <a:moveTo>
                    <a:pt x="1" y="1"/>
                  </a:moveTo>
                  <a:lnTo>
                    <a:pt x="1" y="478"/>
                  </a:lnTo>
                  <a:lnTo>
                    <a:pt x="11146" y="478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2482078" name="Google Shape;4059;p64"/>
            <p:cNvSpPr/>
            <p:nvPr/>
          </p:nvSpPr>
          <p:spPr bwMode="auto">
            <a:xfrm>
              <a:off x="3370644" y="3303615"/>
              <a:ext cx="268467" cy="9396"/>
            </a:xfrm>
            <a:custGeom>
              <a:avLst/>
              <a:gdLst/>
              <a:ahLst/>
              <a:cxnLst/>
              <a:rect l="l" t="t" r="r" b="b"/>
              <a:pathLst>
                <a:path w="11147" h="450" fill="norm" stroke="1" extrusionOk="0">
                  <a:moveTo>
                    <a:pt x="1" y="1"/>
                  </a:moveTo>
                  <a:lnTo>
                    <a:pt x="1" y="450"/>
                  </a:lnTo>
                  <a:lnTo>
                    <a:pt x="11146" y="450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51270" name="Google Shape;4060;p64"/>
            <p:cNvSpPr/>
            <p:nvPr/>
          </p:nvSpPr>
          <p:spPr bwMode="auto">
            <a:xfrm>
              <a:off x="3683716" y="2949512"/>
              <a:ext cx="267769" cy="325410"/>
            </a:xfrm>
            <a:custGeom>
              <a:avLst/>
              <a:gdLst/>
              <a:ahLst/>
              <a:cxnLst/>
              <a:rect l="l" t="t" r="r" b="b"/>
              <a:pathLst>
                <a:path w="11118" h="15583" fill="norm" stroke="1" extrusionOk="0">
                  <a:moveTo>
                    <a:pt x="10669" y="1"/>
                  </a:moveTo>
                  <a:lnTo>
                    <a:pt x="10669" y="15105"/>
                  </a:lnTo>
                  <a:lnTo>
                    <a:pt x="0" y="15105"/>
                  </a:lnTo>
                  <a:lnTo>
                    <a:pt x="0" y="15582"/>
                  </a:lnTo>
                  <a:lnTo>
                    <a:pt x="11118" y="15582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24463752" name="Google Shape;4061;p64"/>
            <p:cNvSpPr/>
            <p:nvPr/>
          </p:nvSpPr>
          <p:spPr bwMode="auto">
            <a:xfrm>
              <a:off x="244094" y="275542"/>
              <a:ext cx="2389570" cy="1641565"/>
            </a:xfrm>
            <a:custGeom>
              <a:avLst/>
              <a:gdLst/>
              <a:ahLst/>
              <a:cxnLst/>
              <a:rect l="l" t="t" r="r" b="b"/>
              <a:pathLst>
                <a:path w="99217" h="78610" fill="norm" stroke="1" extrusionOk="0">
                  <a:moveTo>
                    <a:pt x="0" y="1"/>
                  </a:moveTo>
                  <a:lnTo>
                    <a:pt x="0" y="78610"/>
                  </a:lnTo>
                  <a:lnTo>
                    <a:pt x="99216" y="78610"/>
                  </a:lnTo>
                  <a:lnTo>
                    <a:pt x="99216" y="4380"/>
                  </a:lnTo>
                  <a:lnTo>
                    <a:pt x="26839" y="4380"/>
                  </a:lnTo>
                  <a:lnTo>
                    <a:pt x="24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99777749" name="Google Shape;4062;p64"/>
            <p:cNvSpPr/>
            <p:nvPr/>
          </p:nvSpPr>
          <p:spPr bwMode="auto">
            <a:xfrm>
              <a:off x="261651" y="408626"/>
              <a:ext cx="2355780" cy="1475654"/>
            </a:xfrm>
            <a:custGeom>
              <a:avLst/>
              <a:gdLst/>
              <a:ahLst/>
              <a:cxnLst/>
              <a:rect l="l" t="t" r="r" b="b"/>
              <a:pathLst>
                <a:path w="97814" h="70665" fill="norm" stroke="1" extrusionOk="0">
                  <a:moveTo>
                    <a:pt x="1" y="1"/>
                  </a:moveTo>
                  <a:lnTo>
                    <a:pt x="1" y="70665"/>
                  </a:lnTo>
                  <a:lnTo>
                    <a:pt x="97813" y="70665"/>
                  </a:lnTo>
                  <a:lnTo>
                    <a:pt x="978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01742788" name="Google Shape;4063;p64"/>
            <p:cNvSpPr/>
            <p:nvPr/>
          </p:nvSpPr>
          <p:spPr bwMode="auto">
            <a:xfrm>
              <a:off x="2574803" y="413325"/>
              <a:ext cx="37209" cy="889381"/>
            </a:xfrm>
            <a:custGeom>
              <a:avLst/>
              <a:gdLst/>
              <a:ahLst/>
              <a:cxnLst/>
              <a:rect l="l" t="t" r="r" b="b"/>
              <a:pathLst>
                <a:path w="1545" h="42590" fill="norm" stroke="1" extrusionOk="0">
                  <a:moveTo>
                    <a:pt x="1" y="0"/>
                  </a:moveTo>
                  <a:lnTo>
                    <a:pt x="1" y="42590"/>
                  </a:lnTo>
                  <a:lnTo>
                    <a:pt x="1545" y="42590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68221808" name="Google Shape;4064;p64"/>
            <p:cNvSpPr/>
            <p:nvPr/>
          </p:nvSpPr>
          <p:spPr bwMode="auto">
            <a:xfrm>
              <a:off x="2574803" y="1302685"/>
              <a:ext cx="37209" cy="576333"/>
            </a:xfrm>
            <a:custGeom>
              <a:avLst/>
              <a:gdLst/>
              <a:ahLst/>
              <a:cxnLst/>
              <a:rect l="l" t="t" r="r" b="b"/>
              <a:pathLst>
                <a:path w="1545" h="27599" fill="norm" stroke="1" extrusionOk="0">
                  <a:moveTo>
                    <a:pt x="1" y="1"/>
                  </a:moveTo>
                  <a:lnTo>
                    <a:pt x="1" y="27598"/>
                  </a:lnTo>
                  <a:lnTo>
                    <a:pt x="1545" y="27598"/>
                  </a:lnTo>
                  <a:lnTo>
                    <a:pt x="1545" y="1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76609392" name="Google Shape;4065;p64"/>
            <p:cNvSpPr/>
            <p:nvPr/>
          </p:nvSpPr>
          <p:spPr bwMode="auto">
            <a:xfrm>
              <a:off x="252186" y="388683"/>
              <a:ext cx="2368617" cy="80355"/>
            </a:xfrm>
            <a:custGeom>
              <a:avLst/>
              <a:gdLst/>
              <a:ahLst/>
              <a:cxnLst/>
              <a:rect l="l" t="t" r="r" b="b"/>
              <a:pathLst>
                <a:path w="98347" h="3848" fill="norm" stroke="1" extrusionOk="0">
                  <a:moveTo>
                    <a:pt x="1" y="1"/>
                  </a:moveTo>
                  <a:lnTo>
                    <a:pt x="1" y="3847"/>
                  </a:lnTo>
                  <a:lnTo>
                    <a:pt x="98347" y="3847"/>
                  </a:lnTo>
                  <a:lnTo>
                    <a:pt x="983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3988171" name="Google Shape;4066;p64"/>
            <p:cNvSpPr/>
            <p:nvPr/>
          </p:nvSpPr>
          <p:spPr bwMode="auto">
            <a:xfrm>
              <a:off x="246790" y="384006"/>
              <a:ext cx="2379431" cy="89710"/>
            </a:xfrm>
            <a:custGeom>
              <a:avLst/>
              <a:gdLst/>
              <a:ahLst/>
              <a:cxnLst/>
              <a:rect l="l" t="t" r="r" b="b"/>
              <a:pathLst>
                <a:path w="98796" h="4296" fill="norm" stroke="1" extrusionOk="0">
                  <a:moveTo>
                    <a:pt x="98346" y="450"/>
                  </a:moveTo>
                  <a:lnTo>
                    <a:pt x="98346" y="3847"/>
                  </a:lnTo>
                  <a:lnTo>
                    <a:pt x="478" y="3847"/>
                  </a:lnTo>
                  <a:lnTo>
                    <a:pt x="478" y="450"/>
                  </a:lnTo>
                  <a:close/>
                  <a:moveTo>
                    <a:pt x="0" y="0"/>
                  </a:moveTo>
                  <a:lnTo>
                    <a:pt x="0" y="4296"/>
                  </a:lnTo>
                  <a:lnTo>
                    <a:pt x="98795" y="4296"/>
                  </a:lnTo>
                  <a:lnTo>
                    <a:pt x="98795" y="4071"/>
                  </a:lnTo>
                  <a:lnTo>
                    <a:pt x="987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65317844" name="Google Shape;4067;p64"/>
            <p:cNvSpPr/>
            <p:nvPr/>
          </p:nvSpPr>
          <p:spPr bwMode="auto">
            <a:xfrm>
              <a:off x="256256" y="403927"/>
              <a:ext cx="2367268" cy="1485051"/>
            </a:xfrm>
            <a:custGeom>
              <a:avLst/>
              <a:gdLst/>
              <a:ahLst/>
              <a:cxnLst/>
              <a:rect l="l" t="t" r="r" b="b"/>
              <a:pathLst>
                <a:path w="98291" h="71115" fill="norm" stroke="1" extrusionOk="0">
                  <a:moveTo>
                    <a:pt x="97813" y="450"/>
                  </a:moveTo>
                  <a:lnTo>
                    <a:pt x="97813" y="70637"/>
                  </a:lnTo>
                  <a:lnTo>
                    <a:pt x="450" y="70637"/>
                  </a:lnTo>
                  <a:lnTo>
                    <a:pt x="450" y="450"/>
                  </a:lnTo>
                  <a:close/>
                  <a:moveTo>
                    <a:pt x="225" y="1"/>
                  </a:moveTo>
                  <a:cubicBezTo>
                    <a:pt x="169" y="1"/>
                    <a:pt x="113" y="29"/>
                    <a:pt x="57" y="57"/>
                  </a:cubicBezTo>
                  <a:cubicBezTo>
                    <a:pt x="28" y="113"/>
                    <a:pt x="0" y="169"/>
                    <a:pt x="0" y="226"/>
                  </a:cubicBezTo>
                  <a:lnTo>
                    <a:pt x="0" y="70890"/>
                  </a:lnTo>
                  <a:cubicBezTo>
                    <a:pt x="0" y="70946"/>
                    <a:pt x="28" y="71002"/>
                    <a:pt x="57" y="71030"/>
                  </a:cubicBezTo>
                  <a:cubicBezTo>
                    <a:pt x="113" y="71086"/>
                    <a:pt x="169" y="71114"/>
                    <a:pt x="225" y="71114"/>
                  </a:cubicBezTo>
                  <a:lnTo>
                    <a:pt x="98037" y="71114"/>
                  </a:lnTo>
                  <a:cubicBezTo>
                    <a:pt x="98122" y="71114"/>
                    <a:pt x="98178" y="71086"/>
                    <a:pt x="98206" y="71030"/>
                  </a:cubicBezTo>
                  <a:cubicBezTo>
                    <a:pt x="98262" y="71002"/>
                    <a:pt x="98290" y="70946"/>
                    <a:pt x="98290" y="70890"/>
                  </a:cubicBezTo>
                  <a:lnTo>
                    <a:pt x="98290" y="226"/>
                  </a:lnTo>
                  <a:cubicBezTo>
                    <a:pt x="98290" y="169"/>
                    <a:pt x="98262" y="113"/>
                    <a:pt x="98206" y="57"/>
                  </a:cubicBezTo>
                  <a:cubicBezTo>
                    <a:pt x="98178" y="29"/>
                    <a:pt x="98122" y="1"/>
                    <a:pt x="98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30562158" name="Google Shape;4068;p64"/>
            <p:cNvSpPr/>
            <p:nvPr/>
          </p:nvSpPr>
          <p:spPr bwMode="auto">
            <a:xfrm>
              <a:off x="1309703" y="521182"/>
              <a:ext cx="194095" cy="25246"/>
            </a:xfrm>
            <a:custGeom>
              <a:avLst/>
              <a:gdLst/>
              <a:ahLst/>
              <a:cxnLst/>
              <a:rect l="l" t="t" r="r" b="b"/>
              <a:pathLst>
                <a:path w="8059" h="1209" fill="norm" stroke="1" extrusionOk="0">
                  <a:moveTo>
                    <a:pt x="618" y="1"/>
                  </a:moveTo>
                  <a:cubicBezTo>
                    <a:pt x="282" y="1"/>
                    <a:pt x="1" y="254"/>
                    <a:pt x="1" y="590"/>
                  </a:cubicBezTo>
                  <a:cubicBezTo>
                    <a:pt x="1" y="927"/>
                    <a:pt x="282" y="1208"/>
                    <a:pt x="618" y="1208"/>
                  </a:cubicBezTo>
                  <a:lnTo>
                    <a:pt x="7441" y="1208"/>
                  </a:lnTo>
                  <a:cubicBezTo>
                    <a:pt x="7778" y="1208"/>
                    <a:pt x="8058" y="927"/>
                    <a:pt x="8058" y="590"/>
                  </a:cubicBezTo>
                  <a:cubicBezTo>
                    <a:pt x="8058" y="254"/>
                    <a:pt x="7778" y="1"/>
                    <a:pt x="7441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9547103" name="Google Shape;4069;p64"/>
            <p:cNvSpPr/>
            <p:nvPr/>
          </p:nvSpPr>
          <p:spPr bwMode="auto">
            <a:xfrm>
              <a:off x="1639682" y="521182"/>
              <a:ext cx="193396" cy="25246"/>
            </a:xfrm>
            <a:custGeom>
              <a:avLst/>
              <a:gdLst/>
              <a:ahLst/>
              <a:cxnLst/>
              <a:rect l="l" t="t" r="r" b="b"/>
              <a:pathLst>
                <a:path w="8030" h="1209" fill="norm" stroke="1" extrusionOk="0">
                  <a:moveTo>
                    <a:pt x="590" y="1"/>
                  </a:moveTo>
                  <a:cubicBezTo>
                    <a:pt x="253" y="1"/>
                    <a:pt x="0" y="254"/>
                    <a:pt x="0" y="590"/>
                  </a:cubicBezTo>
                  <a:cubicBezTo>
                    <a:pt x="0" y="927"/>
                    <a:pt x="253" y="1208"/>
                    <a:pt x="590" y="1208"/>
                  </a:cubicBezTo>
                  <a:lnTo>
                    <a:pt x="7440" y="1208"/>
                  </a:lnTo>
                  <a:cubicBezTo>
                    <a:pt x="7777" y="1208"/>
                    <a:pt x="8030" y="927"/>
                    <a:pt x="8030" y="590"/>
                  </a:cubicBezTo>
                  <a:cubicBezTo>
                    <a:pt x="8030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01641197" name="Google Shape;4070;p64"/>
            <p:cNvSpPr/>
            <p:nvPr/>
          </p:nvSpPr>
          <p:spPr bwMode="auto">
            <a:xfrm>
              <a:off x="1968962" y="521182"/>
              <a:ext cx="194095" cy="25246"/>
            </a:xfrm>
            <a:custGeom>
              <a:avLst/>
              <a:gdLst/>
              <a:ahLst/>
              <a:cxnLst/>
              <a:rect l="l" t="t" r="r" b="b"/>
              <a:pathLst>
                <a:path w="8059" h="1209" fill="norm" stroke="1" extrusionOk="0">
                  <a:moveTo>
                    <a:pt x="618" y="1"/>
                  </a:moveTo>
                  <a:cubicBezTo>
                    <a:pt x="281" y="1"/>
                    <a:pt x="1" y="254"/>
                    <a:pt x="1" y="590"/>
                  </a:cubicBezTo>
                  <a:cubicBezTo>
                    <a:pt x="1" y="927"/>
                    <a:pt x="281" y="1208"/>
                    <a:pt x="618" y="1208"/>
                  </a:cubicBezTo>
                  <a:lnTo>
                    <a:pt x="7440" y="1208"/>
                  </a:lnTo>
                  <a:cubicBezTo>
                    <a:pt x="7777" y="1208"/>
                    <a:pt x="8058" y="927"/>
                    <a:pt x="8058" y="590"/>
                  </a:cubicBezTo>
                  <a:cubicBezTo>
                    <a:pt x="8058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25667117" name="Google Shape;4071;p64"/>
            <p:cNvSpPr/>
            <p:nvPr/>
          </p:nvSpPr>
          <p:spPr bwMode="auto">
            <a:xfrm>
              <a:off x="2298941" y="521182"/>
              <a:ext cx="194070" cy="25246"/>
            </a:xfrm>
            <a:custGeom>
              <a:avLst/>
              <a:gdLst/>
              <a:ahLst/>
              <a:cxnLst/>
              <a:rect l="l" t="t" r="r" b="b"/>
              <a:pathLst>
                <a:path w="8058" h="1209" fill="norm" stroke="1" extrusionOk="0">
                  <a:moveTo>
                    <a:pt x="590" y="1"/>
                  </a:moveTo>
                  <a:cubicBezTo>
                    <a:pt x="253" y="1"/>
                    <a:pt x="0" y="254"/>
                    <a:pt x="0" y="590"/>
                  </a:cubicBezTo>
                  <a:cubicBezTo>
                    <a:pt x="0" y="927"/>
                    <a:pt x="253" y="1208"/>
                    <a:pt x="590" y="1208"/>
                  </a:cubicBezTo>
                  <a:lnTo>
                    <a:pt x="7440" y="1208"/>
                  </a:lnTo>
                  <a:cubicBezTo>
                    <a:pt x="7777" y="1208"/>
                    <a:pt x="8058" y="927"/>
                    <a:pt x="8058" y="590"/>
                  </a:cubicBezTo>
                  <a:cubicBezTo>
                    <a:pt x="8058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98623066" name="Google Shape;4072;p64"/>
            <p:cNvSpPr/>
            <p:nvPr/>
          </p:nvSpPr>
          <p:spPr bwMode="auto">
            <a:xfrm>
              <a:off x="390141" y="1254029"/>
              <a:ext cx="2122476" cy="4698"/>
            </a:xfrm>
            <a:custGeom>
              <a:avLst/>
              <a:gdLst/>
              <a:ahLst/>
              <a:cxnLst/>
              <a:rect l="l" t="t" r="r" b="b"/>
              <a:pathLst>
                <a:path w="88127" h="225" fill="norm" stroke="1" extrusionOk="0">
                  <a:moveTo>
                    <a:pt x="0" y="0"/>
                  </a:moveTo>
                  <a:lnTo>
                    <a:pt x="0" y="225"/>
                  </a:lnTo>
                  <a:lnTo>
                    <a:pt x="88127" y="225"/>
                  </a:lnTo>
                  <a:lnTo>
                    <a:pt x="88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1214819" name="Google Shape;4073;p64"/>
            <p:cNvSpPr/>
            <p:nvPr/>
          </p:nvSpPr>
          <p:spPr bwMode="auto">
            <a:xfrm>
              <a:off x="387419" y="1242293"/>
              <a:ext cx="5442" cy="14095"/>
            </a:xfrm>
            <a:custGeom>
              <a:avLst/>
              <a:gdLst/>
              <a:ahLst/>
              <a:cxnLst/>
              <a:rect l="l" t="t" r="r" b="b"/>
              <a:pathLst>
                <a:path w="226" h="675" fill="norm" stroke="1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92746150" name="Google Shape;4074;p64"/>
            <p:cNvSpPr/>
            <p:nvPr/>
          </p:nvSpPr>
          <p:spPr bwMode="auto">
            <a:xfrm>
              <a:off x="652491" y="1242293"/>
              <a:ext cx="6092" cy="14095"/>
            </a:xfrm>
            <a:custGeom>
              <a:avLst/>
              <a:gdLst/>
              <a:ahLst/>
              <a:cxnLst/>
              <a:rect l="l" t="t" r="r" b="b"/>
              <a:pathLst>
                <a:path w="253" h="675" fill="norm" stroke="1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80956460" name="Google Shape;4075;p64"/>
            <p:cNvSpPr/>
            <p:nvPr/>
          </p:nvSpPr>
          <p:spPr bwMode="auto">
            <a:xfrm>
              <a:off x="918213" y="1242293"/>
              <a:ext cx="5442" cy="14095"/>
            </a:xfrm>
            <a:custGeom>
              <a:avLst/>
              <a:gdLst/>
              <a:ahLst/>
              <a:cxnLst/>
              <a:rect l="l" t="t" r="r" b="b"/>
              <a:pathLst>
                <a:path w="226" h="675" fill="norm" stroke="1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78959562" name="Google Shape;4076;p64"/>
            <p:cNvSpPr/>
            <p:nvPr/>
          </p:nvSpPr>
          <p:spPr bwMode="auto">
            <a:xfrm>
              <a:off x="1183260" y="1242293"/>
              <a:ext cx="5442" cy="14095"/>
            </a:xfrm>
            <a:custGeom>
              <a:avLst/>
              <a:gdLst/>
              <a:ahLst/>
              <a:cxnLst/>
              <a:rect l="l" t="t" r="r" b="b"/>
              <a:pathLst>
                <a:path w="226" h="675" fill="norm" stroke="1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08921090" name="Google Shape;4077;p64"/>
            <p:cNvSpPr/>
            <p:nvPr/>
          </p:nvSpPr>
          <p:spPr bwMode="auto">
            <a:xfrm>
              <a:off x="1448332" y="1242293"/>
              <a:ext cx="6092" cy="14095"/>
            </a:xfrm>
            <a:custGeom>
              <a:avLst/>
              <a:gdLst/>
              <a:ahLst/>
              <a:cxnLst/>
              <a:rect l="l" t="t" r="r" b="b"/>
              <a:pathLst>
                <a:path w="253" h="675" fill="norm" stroke="1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3587665" name="Google Shape;4078;p64"/>
            <p:cNvSpPr/>
            <p:nvPr/>
          </p:nvSpPr>
          <p:spPr bwMode="auto">
            <a:xfrm>
              <a:off x="1714054" y="1242293"/>
              <a:ext cx="5442" cy="14095"/>
            </a:xfrm>
            <a:custGeom>
              <a:avLst/>
              <a:gdLst/>
              <a:ahLst/>
              <a:cxnLst/>
              <a:rect l="l" t="t" r="r" b="b"/>
              <a:pathLst>
                <a:path w="226" h="675" fill="norm" stroke="1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90898048" name="Google Shape;4079;p64"/>
            <p:cNvSpPr/>
            <p:nvPr/>
          </p:nvSpPr>
          <p:spPr bwMode="auto">
            <a:xfrm>
              <a:off x="1979102" y="1242293"/>
              <a:ext cx="5442" cy="14095"/>
            </a:xfrm>
            <a:custGeom>
              <a:avLst/>
              <a:gdLst/>
              <a:ahLst/>
              <a:cxnLst/>
              <a:rect l="l" t="t" r="r" b="b"/>
              <a:pathLst>
                <a:path w="226" h="675" fill="norm" stroke="1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99657307" name="Google Shape;4080;p64"/>
            <p:cNvSpPr/>
            <p:nvPr/>
          </p:nvSpPr>
          <p:spPr bwMode="auto">
            <a:xfrm>
              <a:off x="2244174" y="1242293"/>
              <a:ext cx="6092" cy="14095"/>
            </a:xfrm>
            <a:custGeom>
              <a:avLst/>
              <a:gdLst/>
              <a:ahLst/>
              <a:cxnLst/>
              <a:rect l="l" t="t" r="r" b="b"/>
              <a:pathLst>
                <a:path w="253" h="675" fill="norm" stroke="1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0653963" name="Google Shape;4081;p64"/>
            <p:cNvSpPr/>
            <p:nvPr/>
          </p:nvSpPr>
          <p:spPr bwMode="auto">
            <a:xfrm>
              <a:off x="2509895" y="1242293"/>
              <a:ext cx="5442" cy="14095"/>
            </a:xfrm>
            <a:custGeom>
              <a:avLst/>
              <a:gdLst/>
              <a:ahLst/>
              <a:cxnLst/>
              <a:rect l="l" t="t" r="r" b="b"/>
              <a:pathLst>
                <a:path w="226" h="675" fill="norm" stroke="1" extrusionOk="0">
                  <a:moveTo>
                    <a:pt x="0" y="1"/>
                  </a:moveTo>
                  <a:lnTo>
                    <a:pt x="0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95187345" name="Google Shape;4082;p64"/>
            <p:cNvSpPr/>
            <p:nvPr/>
          </p:nvSpPr>
          <p:spPr bwMode="auto">
            <a:xfrm>
              <a:off x="510490" y="1098412"/>
              <a:ext cx="290095" cy="90817"/>
            </a:xfrm>
            <a:custGeom>
              <a:avLst/>
              <a:gdLst/>
              <a:ahLst/>
              <a:cxnLst/>
              <a:rect l="l" t="t" r="r" b="b"/>
              <a:pathLst>
                <a:path w="12045" h="4349" fill="norm" stroke="1" extrusionOk="0">
                  <a:moveTo>
                    <a:pt x="11502" y="0"/>
                  </a:moveTo>
                  <a:cubicBezTo>
                    <a:pt x="11467" y="0"/>
                    <a:pt x="11432" y="4"/>
                    <a:pt x="11399" y="13"/>
                  </a:cubicBezTo>
                  <a:lnTo>
                    <a:pt x="365" y="3438"/>
                  </a:lnTo>
                  <a:cubicBezTo>
                    <a:pt x="141" y="3494"/>
                    <a:pt x="0" y="3775"/>
                    <a:pt x="57" y="4027"/>
                  </a:cubicBezTo>
                  <a:cubicBezTo>
                    <a:pt x="128" y="4218"/>
                    <a:pt x="322" y="4348"/>
                    <a:pt x="534" y="4348"/>
                  </a:cubicBezTo>
                  <a:cubicBezTo>
                    <a:pt x="571" y="4348"/>
                    <a:pt x="608" y="4344"/>
                    <a:pt x="646" y="4336"/>
                  </a:cubicBezTo>
                  <a:lnTo>
                    <a:pt x="11680" y="911"/>
                  </a:lnTo>
                  <a:cubicBezTo>
                    <a:pt x="11904" y="827"/>
                    <a:pt x="12045" y="574"/>
                    <a:pt x="11988" y="321"/>
                  </a:cubicBezTo>
                  <a:cubicBezTo>
                    <a:pt x="11917" y="130"/>
                    <a:pt x="11703" y="0"/>
                    <a:pt x="11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45157474" name="Google Shape;4083;p64"/>
            <p:cNvSpPr/>
            <p:nvPr/>
          </p:nvSpPr>
          <p:spPr bwMode="auto">
            <a:xfrm>
              <a:off x="775537" y="941837"/>
              <a:ext cx="290769" cy="176059"/>
            </a:xfrm>
            <a:custGeom>
              <a:avLst/>
              <a:gdLst/>
              <a:ahLst/>
              <a:cxnLst/>
              <a:rect l="l" t="t" r="r" b="b"/>
              <a:pathLst>
                <a:path w="12073" h="8431" fill="norm" stroke="1" extrusionOk="0">
                  <a:moveTo>
                    <a:pt x="11555" y="1"/>
                  </a:moveTo>
                  <a:cubicBezTo>
                    <a:pt x="11459" y="1"/>
                    <a:pt x="11364" y="32"/>
                    <a:pt x="11287" y="99"/>
                  </a:cubicBezTo>
                  <a:lnTo>
                    <a:pt x="253" y="7595"/>
                  </a:lnTo>
                  <a:cubicBezTo>
                    <a:pt x="57" y="7735"/>
                    <a:pt x="1" y="8016"/>
                    <a:pt x="141" y="8240"/>
                  </a:cubicBezTo>
                  <a:cubicBezTo>
                    <a:pt x="229" y="8363"/>
                    <a:pt x="370" y="8431"/>
                    <a:pt x="519" y="8431"/>
                  </a:cubicBezTo>
                  <a:cubicBezTo>
                    <a:pt x="609" y="8431"/>
                    <a:pt x="702" y="8406"/>
                    <a:pt x="787" y="8353"/>
                  </a:cubicBezTo>
                  <a:lnTo>
                    <a:pt x="11792" y="857"/>
                  </a:lnTo>
                  <a:cubicBezTo>
                    <a:pt x="12017" y="716"/>
                    <a:pt x="12073" y="436"/>
                    <a:pt x="11933" y="211"/>
                  </a:cubicBezTo>
                  <a:cubicBezTo>
                    <a:pt x="11848" y="75"/>
                    <a:pt x="11701" y="1"/>
                    <a:pt x="11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42892042" name="Google Shape;4084;p64"/>
            <p:cNvSpPr/>
            <p:nvPr/>
          </p:nvSpPr>
          <p:spPr bwMode="auto">
            <a:xfrm>
              <a:off x="1040608" y="728503"/>
              <a:ext cx="290769" cy="233005"/>
            </a:xfrm>
            <a:custGeom>
              <a:avLst/>
              <a:gdLst/>
              <a:ahLst/>
              <a:cxnLst/>
              <a:rect l="l" t="t" r="r" b="b"/>
              <a:pathLst>
                <a:path w="12073" h="11158" fill="norm" stroke="1" extrusionOk="0">
                  <a:moveTo>
                    <a:pt x="11550" y="1"/>
                  </a:moveTo>
                  <a:cubicBezTo>
                    <a:pt x="11438" y="1"/>
                    <a:pt x="11324" y="43"/>
                    <a:pt x="11230" y="124"/>
                  </a:cubicBezTo>
                  <a:lnTo>
                    <a:pt x="225" y="10343"/>
                  </a:lnTo>
                  <a:cubicBezTo>
                    <a:pt x="28" y="10511"/>
                    <a:pt x="0" y="10820"/>
                    <a:pt x="197" y="11017"/>
                  </a:cubicBezTo>
                  <a:cubicBezTo>
                    <a:pt x="288" y="11108"/>
                    <a:pt x="412" y="11158"/>
                    <a:pt x="538" y="11158"/>
                  </a:cubicBezTo>
                  <a:cubicBezTo>
                    <a:pt x="644" y="11158"/>
                    <a:pt x="752" y="11122"/>
                    <a:pt x="842" y="11045"/>
                  </a:cubicBezTo>
                  <a:lnTo>
                    <a:pt x="11876" y="826"/>
                  </a:lnTo>
                  <a:cubicBezTo>
                    <a:pt x="12044" y="629"/>
                    <a:pt x="12072" y="348"/>
                    <a:pt x="11876" y="152"/>
                  </a:cubicBezTo>
                  <a:cubicBezTo>
                    <a:pt x="11788" y="50"/>
                    <a:pt x="11670" y="1"/>
                    <a:pt x="115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97000398" name="Google Shape;4085;p64"/>
            <p:cNvSpPr/>
            <p:nvPr/>
          </p:nvSpPr>
          <p:spPr bwMode="auto">
            <a:xfrm>
              <a:off x="1307006" y="707036"/>
              <a:ext cx="288746" cy="41117"/>
            </a:xfrm>
            <a:custGeom>
              <a:avLst/>
              <a:gdLst/>
              <a:ahLst/>
              <a:cxnLst/>
              <a:rect l="l" t="t" r="r" b="b"/>
              <a:pathLst>
                <a:path w="11989" h="1969" fill="norm" stroke="1" extrusionOk="0">
                  <a:moveTo>
                    <a:pt x="11455" y="1"/>
                  </a:moveTo>
                  <a:lnTo>
                    <a:pt x="450" y="1039"/>
                  </a:lnTo>
                  <a:cubicBezTo>
                    <a:pt x="197" y="1067"/>
                    <a:pt x="1" y="1292"/>
                    <a:pt x="29" y="1545"/>
                  </a:cubicBezTo>
                  <a:cubicBezTo>
                    <a:pt x="55" y="1781"/>
                    <a:pt x="253" y="1968"/>
                    <a:pt x="486" y="1968"/>
                  </a:cubicBezTo>
                  <a:cubicBezTo>
                    <a:pt x="502" y="1968"/>
                    <a:pt x="518" y="1968"/>
                    <a:pt x="534" y="1966"/>
                  </a:cubicBezTo>
                  <a:lnTo>
                    <a:pt x="11539" y="955"/>
                  </a:lnTo>
                  <a:cubicBezTo>
                    <a:pt x="11792" y="927"/>
                    <a:pt x="11988" y="702"/>
                    <a:pt x="11960" y="422"/>
                  </a:cubicBezTo>
                  <a:cubicBezTo>
                    <a:pt x="11932" y="169"/>
                    <a:pt x="11708" y="1"/>
                    <a:pt x="114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27157441" name="Google Shape;4086;p64"/>
            <p:cNvSpPr/>
            <p:nvPr/>
          </p:nvSpPr>
          <p:spPr bwMode="auto">
            <a:xfrm>
              <a:off x="1571379" y="707203"/>
              <a:ext cx="290769" cy="176163"/>
            </a:xfrm>
            <a:custGeom>
              <a:avLst/>
              <a:gdLst/>
              <a:ahLst/>
              <a:cxnLst/>
              <a:rect l="l" t="t" r="r" b="b"/>
              <a:pathLst>
                <a:path w="12073" h="8436" fill="norm" stroke="1" extrusionOk="0">
                  <a:moveTo>
                    <a:pt x="527" y="0"/>
                  </a:moveTo>
                  <a:cubicBezTo>
                    <a:pt x="375" y="0"/>
                    <a:pt x="230" y="75"/>
                    <a:pt x="141" y="217"/>
                  </a:cubicBezTo>
                  <a:cubicBezTo>
                    <a:pt x="1" y="414"/>
                    <a:pt x="57" y="723"/>
                    <a:pt x="253" y="863"/>
                  </a:cubicBezTo>
                  <a:lnTo>
                    <a:pt x="11287" y="8359"/>
                  </a:lnTo>
                  <a:cubicBezTo>
                    <a:pt x="11359" y="8410"/>
                    <a:pt x="11446" y="8435"/>
                    <a:pt x="11534" y="8435"/>
                  </a:cubicBezTo>
                  <a:cubicBezTo>
                    <a:pt x="11687" y="8435"/>
                    <a:pt x="11844" y="8361"/>
                    <a:pt x="11933" y="8218"/>
                  </a:cubicBezTo>
                  <a:cubicBezTo>
                    <a:pt x="12073" y="8022"/>
                    <a:pt x="12017" y="7713"/>
                    <a:pt x="11792" y="7573"/>
                  </a:cubicBezTo>
                  <a:lnTo>
                    <a:pt x="787" y="77"/>
                  </a:lnTo>
                  <a:cubicBezTo>
                    <a:pt x="704" y="25"/>
                    <a:pt x="615" y="0"/>
                    <a:pt x="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4328002" name="Google Shape;4087;p64"/>
            <p:cNvSpPr/>
            <p:nvPr/>
          </p:nvSpPr>
          <p:spPr bwMode="auto">
            <a:xfrm>
              <a:off x="1836451" y="863737"/>
              <a:ext cx="290769" cy="168980"/>
            </a:xfrm>
            <a:custGeom>
              <a:avLst/>
              <a:gdLst/>
              <a:ahLst/>
              <a:cxnLst/>
              <a:rect l="l" t="t" r="r" b="b"/>
              <a:pathLst>
                <a:path w="12073" h="8092" fill="norm" stroke="1" extrusionOk="0">
                  <a:moveTo>
                    <a:pt x="526" y="0"/>
                  </a:moveTo>
                  <a:cubicBezTo>
                    <a:pt x="374" y="0"/>
                    <a:pt x="229" y="75"/>
                    <a:pt x="140" y="217"/>
                  </a:cubicBezTo>
                  <a:cubicBezTo>
                    <a:pt x="0" y="442"/>
                    <a:pt x="56" y="722"/>
                    <a:pt x="281" y="863"/>
                  </a:cubicBezTo>
                  <a:lnTo>
                    <a:pt x="11286" y="8022"/>
                  </a:lnTo>
                  <a:cubicBezTo>
                    <a:pt x="11363" y="8070"/>
                    <a:pt x="11446" y="8092"/>
                    <a:pt x="11528" y="8092"/>
                  </a:cubicBezTo>
                  <a:cubicBezTo>
                    <a:pt x="11686" y="8092"/>
                    <a:pt x="11839" y="8011"/>
                    <a:pt x="11932" y="7882"/>
                  </a:cubicBezTo>
                  <a:cubicBezTo>
                    <a:pt x="12072" y="7657"/>
                    <a:pt x="12016" y="7376"/>
                    <a:pt x="11791" y="7236"/>
                  </a:cubicBezTo>
                  <a:lnTo>
                    <a:pt x="786" y="77"/>
                  </a:lnTo>
                  <a:cubicBezTo>
                    <a:pt x="704" y="25"/>
                    <a:pt x="614" y="0"/>
                    <a:pt x="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78878798" name="Google Shape;4088;p64"/>
            <p:cNvSpPr/>
            <p:nvPr/>
          </p:nvSpPr>
          <p:spPr bwMode="auto">
            <a:xfrm>
              <a:off x="2101498" y="700124"/>
              <a:ext cx="290769" cy="332635"/>
            </a:xfrm>
            <a:custGeom>
              <a:avLst/>
              <a:gdLst/>
              <a:ahLst/>
              <a:cxnLst/>
              <a:rect l="l" t="t" r="r" b="b"/>
              <a:pathLst>
                <a:path w="12073" h="15929" fill="norm" stroke="1" extrusionOk="0">
                  <a:moveTo>
                    <a:pt x="11572" y="1"/>
                  </a:moveTo>
                  <a:cubicBezTo>
                    <a:pt x="11427" y="1"/>
                    <a:pt x="11279" y="69"/>
                    <a:pt x="11174" y="191"/>
                  </a:cubicBezTo>
                  <a:lnTo>
                    <a:pt x="169" y="15183"/>
                  </a:lnTo>
                  <a:cubicBezTo>
                    <a:pt x="0" y="15380"/>
                    <a:pt x="56" y="15688"/>
                    <a:pt x="253" y="15829"/>
                  </a:cubicBezTo>
                  <a:cubicBezTo>
                    <a:pt x="344" y="15897"/>
                    <a:pt x="445" y="15929"/>
                    <a:pt x="543" y="15929"/>
                  </a:cubicBezTo>
                  <a:cubicBezTo>
                    <a:pt x="687" y="15929"/>
                    <a:pt x="827" y="15861"/>
                    <a:pt x="927" y="15745"/>
                  </a:cubicBezTo>
                  <a:lnTo>
                    <a:pt x="11932" y="753"/>
                  </a:lnTo>
                  <a:cubicBezTo>
                    <a:pt x="12072" y="528"/>
                    <a:pt x="12044" y="247"/>
                    <a:pt x="11820" y="79"/>
                  </a:cubicBezTo>
                  <a:cubicBezTo>
                    <a:pt x="11746" y="26"/>
                    <a:pt x="11659" y="1"/>
                    <a:pt x="11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66511543" name="Google Shape;4089;p64"/>
            <p:cNvSpPr/>
            <p:nvPr/>
          </p:nvSpPr>
          <p:spPr bwMode="auto">
            <a:xfrm>
              <a:off x="488862" y="1150264"/>
              <a:ext cx="67628" cy="58637"/>
            </a:xfrm>
            <a:custGeom>
              <a:avLst/>
              <a:gdLst/>
              <a:ahLst/>
              <a:cxnLst/>
              <a:rect l="l" t="t" r="r" b="b"/>
              <a:pathLst>
                <a:path w="2808" h="2808" fill="norm" stroke="1" extrusionOk="0">
                  <a:moveTo>
                    <a:pt x="1404" y="0"/>
                  </a:moveTo>
                  <a:cubicBezTo>
                    <a:pt x="646" y="0"/>
                    <a:pt x="0" y="618"/>
                    <a:pt x="0" y="1404"/>
                  </a:cubicBezTo>
                  <a:cubicBezTo>
                    <a:pt x="0" y="2162"/>
                    <a:pt x="646" y="2808"/>
                    <a:pt x="1404" y="2808"/>
                  </a:cubicBezTo>
                  <a:cubicBezTo>
                    <a:pt x="2190" y="2808"/>
                    <a:pt x="2808" y="2162"/>
                    <a:pt x="2808" y="1404"/>
                  </a:cubicBezTo>
                  <a:cubicBezTo>
                    <a:pt x="2808" y="618"/>
                    <a:pt x="2190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72381639" name="Google Shape;4090;p64"/>
            <p:cNvSpPr/>
            <p:nvPr/>
          </p:nvSpPr>
          <p:spPr bwMode="auto">
            <a:xfrm>
              <a:off x="483443" y="1144981"/>
              <a:ext cx="79140" cy="68619"/>
            </a:xfrm>
            <a:custGeom>
              <a:avLst/>
              <a:gdLst/>
              <a:ahLst/>
              <a:cxnLst/>
              <a:rect l="l" t="t" r="r" b="b"/>
              <a:pathLst>
                <a:path w="3286" h="3286" fill="norm" stroke="1" extrusionOk="0">
                  <a:moveTo>
                    <a:pt x="1629" y="478"/>
                  </a:moveTo>
                  <a:cubicBezTo>
                    <a:pt x="2275" y="478"/>
                    <a:pt x="2808" y="1011"/>
                    <a:pt x="2808" y="1657"/>
                  </a:cubicBezTo>
                  <a:cubicBezTo>
                    <a:pt x="2808" y="2303"/>
                    <a:pt x="2275" y="2808"/>
                    <a:pt x="1629" y="2808"/>
                  </a:cubicBezTo>
                  <a:cubicBezTo>
                    <a:pt x="983" y="2808"/>
                    <a:pt x="478" y="2303"/>
                    <a:pt x="478" y="1657"/>
                  </a:cubicBezTo>
                  <a:cubicBezTo>
                    <a:pt x="478" y="1011"/>
                    <a:pt x="983" y="478"/>
                    <a:pt x="1629" y="478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57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57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07752785" name="Google Shape;4091;p64"/>
            <p:cNvSpPr/>
            <p:nvPr/>
          </p:nvSpPr>
          <p:spPr bwMode="auto">
            <a:xfrm>
              <a:off x="754584" y="1078722"/>
              <a:ext cx="67628" cy="58658"/>
            </a:xfrm>
            <a:custGeom>
              <a:avLst/>
              <a:gdLst/>
              <a:ahLst/>
              <a:cxnLst/>
              <a:rect l="l" t="t" r="r" b="b"/>
              <a:pathLst>
                <a:path w="2808" h="2809" fill="norm" stroke="1" extrusionOk="0">
                  <a:moveTo>
                    <a:pt x="1404" y="1"/>
                  </a:moveTo>
                  <a:cubicBezTo>
                    <a:pt x="618" y="1"/>
                    <a:pt x="0" y="647"/>
                    <a:pt x="0" y="1405"/>
                  </a:cubicBezTo>
                  <a:cubicBezTo>
                    <a:pt x="0" y="2191"/>
                    <a:pt x="618" y="2808"/>
                    <a:pt x="1404" y="2808"/>
                  </a:cubicBezTo>
                  <a:cubicBezTo>
                    <a:pt x="2162" y="2808"/>
                    <a:pt x="2808" y="2191"/>
                    <a:pt x="2808" y="1405"/>
                  </a:cubicBezTo>
                  <a:cubicBezTo>
                    <a:pt x="2808" y="647"/>
                    <a:pt x="2162" y="1"/>
                    <a:pt x="1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73045054" name="Google Shape;4092;p64"/>
            <p:cNvSpPr/>
            <p:nvPr/>
          </p:nvSpPr>
          <p:spPr bwMode="auto">
            <a:xfrm>
              <a:off x="748491" y="1074044"/>
              <a:ext cx="79140" cy="68619"/>
            </a:xfrm>
            <a:custGeom>
              <a:avLst/>
              <a:gdLst/>
              <a:ahLst/>
              <a:cxnLst/>
              <a:rect l="l" t="t" r="r" b="b"/>
              <a:pathLst>
                <a:path w="3286" h="3286" fill="norm" stroke="1" extrusionOk="0">
                  <a:moveTo>
                    <a:pt x="1657" y="478"/>
                  </a:moveTo>
                  <a:cubicBezTo>
                    <a:pt x="2303" y="478"/>
                    <a:pt x="2808" y="983"/>
                    <a:pt x="2808" y="1629"/>
                  </a:cubicBezTo>
                  <a:cubicBezTo>
                    <a:pt x="2808" y="2274"/>
                    <a:pt x="2303" y="2808"/>
                    <a:pt x="1657" y="2808"/>
                  </a:cubicBezTo>
                  <a:cubicBezTo>
                    <a:pt x="1011" y="2808"/>
                    <a:pt x="478" y="2274"/>
                    <a:pt x="478" y="1629"/>
                  </a:cubicBezTo>
                  <a:cubicBezTo>
                    <a:pt x="478" y="983"/>
                    <a:pt x="1011" y="478"/>
                    <a:pt x="1657" y="478"/>
                  </a:cubicBezTo>
                  <a:close/>
                  <a:moveTo>
                    <a:pt x="1657" y="0"/>
                  </a:moveTo>
                  <a:cubicBezTo>
                    <a:pt x="731" y="0"/>
                    <a:pt x="1" y="730"/>
                    <a:pt x="1" y="1629"/>
                  </a:cubicBezTo>
                  <a:cubicBezTo>
                    <a:pt x="1" y="2555"/>
                    <a:pt x="731" y="3285"/>
                    <a:pt x="1657" y="3285"/>
                  </a:cubicBezTo>
                  <a:cubicBezTo>
                    <a:pt x="2556" y="3285"/>
                    <a:pt x="3286" y="2555"/>
                    <a:pt x="3286" y="1629"/>
                  </a:cubicBezTo>
                  <a:cubicBezTo>
                    <a:pt x="3286" y="730"/>
                    <a:pt x="2556" y="0"/>
                    <a:pt x="1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8960786" name="Google Shape;4093;p64"/>
            <p:cNvSpPr/>
            <p:nvPr/>
          </p:nvSpPr>
          <p:spPr bwMode="auto">
            <a:xfrm>
              <a:off x="1019632" y="922208"/>
              <a:ext cx="67652" cy="58637"/>
            </a:xfrm>
            <a:custGeom>
              <a:avLst/>
              <a:gdLst/>
              <a:ahLst/>
              <a:cxnLst/>
              <a:rect l="l" t="t" r="r" b="b"/>
              <a:pathLst>
                <a:path w="2809" h="2808" fill="norm" stroke="1" extrusionOk="0">
                  <a:moveTo>
                    <a:pt x="1404" y="0"/>
                  </a:moveTo>
                  <a:cubicBezTo>
                    <a:pt x="618" y="0"/>
                    <a:pt x="1" y="646"/>
                    <a:pt x="1" y="1404"/>
                  </a:cubicBezTo>
                  <a:cubicBezTo>
                    <a:pt x="1" y="2190"/>
                    <a:pt x="618" y="2807"/>
                    <a:pt x="1404" y="2807"/>
                  </a:cubicBezTo>
                  <a:cubicBezTo>
                    <a:pt x="2191" y="2807"/>
                    <a:pt x="2808" y="2190"/>
                    <a:pt x="2808" y="1404"/>
                  </a:cubicBezTo>
                  <a:cubicBezTo>
                    <a:pt x="2808" y="646"/>
                    <a:pt x="2191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71875838" name="Google Shape;4094;p64"/>
            <p:cNvSpPr/>
            <p:nvPr/>
          </p:nvSpPr>
          <p:spPr bwMode="auto">
            <a:xfrm>
              <a:off x="1014237" y="917509"/>
              <a:ext cx="78442" cy="68619"/>
            </a:xfrm>
            <a:custGeom>
              <a:avLst/>
              <a:gdLst/>
              <a:ahLst/>
              <a:cxnLst/>
              <a:rect l="l" t="t" r="r" b="b"/>
              <a:pathLst>
                <a:path w="3257" h="3286" fill="norm" stroke="1" extrusionOk="0">
                  <a:moveTo>
                    <a:pt x="1628" y="478"/>
                  </a:moveTo>
                  <a:cubicBezTo>
                    <a:pt x="2274" y="478"/>
                    <a:pt x="2808" y="983"/>
                    <a:pt x="2808" y="1629"/>
                  </a:cubicBezTo>
                  <a:cubicBezTo>
                    <a:pt x="2808" y="2274"/>
                    <a:pt x="2274" y="2808"/>
                    <a:pt x="1628" y="2808"/>
                  </a:cubicBezTo>
                  <a:cubicBezTo>
                    <a:pt x="983" y="2808"/>
                    <a:pt x="449" y="2274"/>
                    <a:pt x="449" y="1629"/>
                  </a:cubicBezTo>
                  <a:cubicBezTo>
                    <a:pt x="449" y="983"/>
                    <a:pt x="983" y="478"/>
                    <a:pt x="1628" y="478"/>
                  </a:cubicBezTo>
                  <a:close/>
                  <a:moveTo>
                    <a:pt x="1628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55"/>
                    <a:pt x="730" y="3285"/>
                    <a:pt x="1628" y="3285"/>
                  </a:cubicBezTo>
                  <a:cubicBezTo>
                    <a:pt x="2527" y="3285"/>
                    <a:pt x="3257" y="2555"/>
                    <a:pt x="3257" y="1629"/>
                  </a:cubicBezTo>
                  <a:cubicBezTo>
                    <a:pt x="3257" y="730"/>
                    <a:pt x="2527" y="0"/>
                    <a:pt x="1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31051488" name="Google Shape;4095;p64"/>
            <p:cNvSpPr/>
            <p:nvPr/>
          </p:nvSpPr>
          <p:spPr bwMode="auto">
            <a:xfrm>
              <a:off x="1284703" y="708790"/>
              <a:ext cx="67628" cy="58658"/>
            </a:xfrm>
            <a:custGeom>
              <a:avLst/>
              <a:gdLst/>
              <a:ahLst/>
              <a:cxnLst/>
              <a:rect l="l" t="t" r="r" b="b"/>
              <a:pathLst>
                <a:path w="2808" h="2809" fill="norm" stroke="1" extrusionOk="0">
                  <a:moveTo>
                    <a:pt x="1404" y="1"/>
                  </a:moveTo>
                  <a:cubicBezTo>
                    <a:pt x="646" y="1"/>
                    <a:pt x="0" y="647"/>
                    <a:pt x="0" y="1405"/>
                  </a:cubicBezTo>
                  <a:cubicBezTo>
                    <a:pt x="0" y="2191"/>
                    <a:pt x="646" y="2808"/>
                    <a:pt x="1404" y="2808"/>
                  </a:cubicBezTo>
                  <a:cubicBezTo>
                    <a:pt x="2190" y="2808"/>
                    <a:pt x="2808" y="2191"/>
                    <a:pt x="2808" y="1405"/>
                  </a:cubicBezTo>
                  <a:cubicBezTo>
                    <a:pt x="2808" y="647"/>
                    <a:pt x="2190" y="1"/>
                    <a:pt x="1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104484" name="Google Shape;4096;p64"/>
            <p:cNvSpPr/>
            <p:nvPr/>
          </p:nvSpPr>
          <p:spPr bwMode="auto">
            <a:xfrm>
              <a:off x="1279285" y="704112"/>
              <a:ext cx="79140" cy="68598"/>
            </a:xfrm>
            <a:custGeom>
              <a:avLst/>
              <a:gdLst/>
              <a:ahLst/>
              <a:cxnLst/>
              <a:rect l="l" t="t" r="r" b="b"/>
              <a:pathLst>
                <a:path w="3286" h="3285" fill="norm" stroke="1" extrusionOk="0">
                  <a:moveTo>
                    <a:pt x="1629" y="477"/>
                  </a:moveTo>
                  <a:cubicBezTo>
                    <a:pt x="2275" y="477"/>
                    <a:pt x="2808" y="983"/>
                    <a:pt x="2808" y="1629"/>
                  </a:cubicBezTo>
                  <a:cubicBezTo>
                    <a:pt x="2808" y="2274"/>
                    <a:pt x="2275" y="2808"/>
                    <a:pt x="1629" y="2808"/>
                  </a:cubicBezTo>
                  <a:cubicBezTo>
                    <a:pt x="983" y="2808"/>
                    <a:pt x="478" y="2274"/>
                    <a:pt x="478" y="1629"/>
                  </a:cubicBezTo>
                  <a:cubicBezTo>
                    <a:pt x="478" y="983"/>
                    <a:pt x="983" y="477"/>
                    <a:pt x="1629" y="477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29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03506056" name="Google Shape;4097;p64"/>
            <p:cNvSpPr/>
            <p:nvPr/>
          </p:nvSpPr>
          <p:spPr bwMode="auto">
            <a:xfrm>
              <a:off x="1550426" y="687699"/>
              <a:ext cx="67628" cy="58637"/>
            </a:xfrm>
            <a:custGeom>
              <a:avLst/>
              <a:gdLst/>
              <a:ahLst/>
              <a:cxnLst/>
              <a:rect l="l" t="t" r="r" b="b"/>
              <a:pathLst>
                <a:path w="2808" h="2808" fill="norm" stroke="1" extrusionOk="0">
                  <a:moveTo>
                    <a:pt x="1404" y="0"/>
                  </a:moveTo>
                  <a:cubicBezTo>
                    <a:pt x="618" y="0"/>
                    <a:pt x="0" y="618"/>
                    <a:pt x="0" y="1404"/>
                  </a:cubicBezTo>
                  <a:cubicBezTo>
                    <a:pt x="0" y="2190"/>
                    <a:pt x="618" y="2808"/>
                    <a:pt x="1404" y="2808"/>
                  </a:cubicBezTo>
                  <a:cubicBezTo>
                    <a:pt x="2162" y="2808"/>
                    <a:pt x="2808" y="2190"/>
                    <a:pt x="2808" y="1404"/>
                  </a:cubicBezTo>
                  <a:cubicBezTo>
                    <a:pt x="2808" y="618"/>
                    <a:pt x="2162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54153441" name="Google Shape;4098;p64"/>
            <p:cNvSpPr/>
            <p:nvPr/>
          </p:nvSpPr>
          <p:spPr bwMode="auto">
            <a:xfrm>
              <a:off x="1544332" y="683000"/>
              <a:ext cx="79140" cy="68034"/>
            </a:xfrm>
            <a:custGeom>
              <a:avLst/>
              <a:gdLst/>
              <a:ahLst/>
              <a:cxnLst/>
              <a:rect l="l" t="t" r="r" b="b"/>
              <a:pathLst>
                <a:path w="3286" h="3258" fill="norm" stroke="1" extrusionOk="0">
                  <a:moveTo>
                    <a:pt x="1657" y="450"/>
                  </a:moveTo>
                  <a:cubicBezTo>
                    <a:pt x="2303" y="450"/>
                    <a:pt x="2808" y="983"/>
                    <a:pt x="2808" y="1629"/>
                  </a:cubicBezTo>
                  <a:cubicBezTo>
                    <a:pt x="2808" y="2275"/>
                    <a:pt x="2303" y="2808"/>
                    <a:pt x="1657" y="2808"/>
                  </a:cubicBezTo>
                  <a:cubicBezTo>
                    <a:pt x="1011" y="2808"/>
                    <a:pt x="478" y="2275"/>
                    <a:pt x="478" y="1629"/>
                  </a:cubicBezTo>
                  <a:cubicBezTo>
                    <a:pt x="478" y="983"/>
                    <a:pt x="1011" y="450"/>
                    <a:pt x="1657" y="450"/>
                  </a:cubicBezTo>
                  <a:close/>
                  <a:moveTo>
                    <a:pt x="1657" y="1"/>
                  </a:moveTo>
                  <a:cubicBezTo>
                    <a:pt x="731" y="1"/>
                    <a:pt x="1" y="730"/>
                    <a:pt x="1" y="1629"/>
                  </a:cubicBezTo>
                  <a:cubicBezTo>
                    <a:pt x="1" y="2527"/>
                    <a:pt x="731" y="3257"/>
                    <a:pt x="1657" y="3257"/>
                  </a:cubicBezTo>
                  <a:cubicBezTo>
                    <a:pt x="2556" y="3257"/>
                    <a:pt x="3285" y="2527"/>
                    <a:pt x="3285" y="1629"/>
                  </a:cubicBezTo>
                  <a:cubicBezTo>
                    <a:pt x="3285" y="730"/>
                    <a:pt x="2556" y="1"/>
                    <a:pt x="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87413891" name="Google Shape;4099;p64"/>
            <p:cNvSpPr/>
            <p:nvPr/>
          </p:nvSpPr>
          <p:spPr bwMode="auto">
            <a:xfrm>
              <a:off x="1815473" y="844233"/>
              <a:ext cx="67652" cy="58637"/>
            </a:xfrm>
            <a:custGeom>
              <a:avLst/>
              <a:gdLst/>
              <a:ahLst/>
              <a:cxnLst/>
              <a:rect l="l" t="t" r="r" b="b"/>
              <a:pathLst>
                <a:path w="2809" h="2808" fill="norm" stroke="1" extrusionOk="0">
                  <a:moveTo>
                    <a:pt x="1404" y="0"/>
                  </a:moveTo>
                  <a:cubicBezTo>
                    <a:pt x="618" y="0"/>
                    <a:pt x="1" y="618"/>
                    <a:pt x="1" y="1404"/>
                  </a:cubicBezTo>
                  <a:cubicBezTo>
                    <a:pt x="1" y="2190"/>
                    <a:pt x="618" y="2808"/>
                    <a:pt x="1404" y="2808"/>
                  </a:cubicBezTo>
                  <a:cubicBezTo>
                    <a:pt x="2191" y="2808"/>
                    <a:pt x="2808" y="2190"/>
                    <a:pt x="2808" y="1404"/>
                  </a:cubicBezTo>
                  <a:cubicBezTo>
                    <a:pt x="2808" y="618"/>
                    <a:pt x="2191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58018488" name="Google Shape;4100;p64"/>
            <p:cNvSpPr/>
            <p:nvPr/>
          </p:nvSpPr>
          <p:spPr bwMode="auto">
            <a:xfrm>
              <a:off x="1810078" y="839534"/>
              <a:ext cx="78442" cy="68034"/>
            </a:xfrm>
            <a:custGeom>
              <a:avLst/>
              <a:gdLst/>
              <a:ahLst/>
              <a:cxnLst/>
              <a:rect l="l" t="t" r="r" b="b"/>
              <a:pathLst>
                <a:path w="3257" h="3258" fill="norm" stroke="1" extrusionOk="0">
                  <a:moveTo>
                    <a:pt x="1628" y="450"/>
                  </a:moveTo>
                  <a:cubicBezTo>
                    <a:pt x="2274" y="450"/>
                    <a:pt x="2808" y="983"/>
                    <a:pt x="2808" y="1629"/>
                  </a:cubicBezTo>
                  <a:cubicBezTo>
                    <a:pt x="2808" y="2275"/>
                    <a:pt x="2274" y="2808"/>
                    <a:pt x="1628" y="2808"/>
                  </a:cubicBezTo>
                  <a:cubicBezTo>
                    <a:pt x="983" y="2808"/>
                    <a:pt x="449" y="2275"/>
                    <a:pt x="449" y="1629"/>
                  </a:cubicBezTo>
                  <a:cubicBezTo>
                    <a:pt x="449" y="983"/>
                    <a:pt x="983" y="450"/>
                    <a:pt x="1628" y="450"/>
                  </a:cubicBezTo>
                  <a:close/>
                  <a:moveTo>
                    <a:pt x="1628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27"/>
                    <a:pt x="730" y="3257"/>
                    <a:pt x="1628" y="3257"/>
                  </a:cubicBezTo>
                  <a:cubicBezTo>
                    <a:pt x="2527" y="3257"/>
                    <a:pt x="3257" y="2527"/>
                    <a:pt x="3257" y="1629"/>
                  </a:cubicBezTo>
                  <a:cubicBezTo>
                    <a:pt x="3257" y="730"/>
                    <a:pt x="2527" y="0"/>
                    <a:pt x="1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2588447" name="Google Shape;4101;p64"/>
            <p:cNvSpPr/>
            <p:nvPr/>
          </p:nvSpPr>
          <p:spPr bwMode="auto">
            <a:xfrm>
              <a:off x="2080545" y="993730"/>
              <a:ext cx="67628" cy="58637"/>
            </a:xfrm>
            <a:custGeom>
              <a:avLst/>
              <a:gdLst/>
              <a:ahLst/>
              <a:cxnLst/>
              <a:rect l="l" t="t" r="r" b="b"/>
              <a:pathLst>
                <a:path w="2808" h="2808" fill="norm" stroke="1" extrusionOk="0">
                  <a:moveTo>
                    <a:pt x="1404" y="0"/>
                  </a:moveTo>
                  <a:cubicBezTo>
                    <a:pt x="646" y="0"/>
                    <a:pt x="0" y="618"/>
                    <a:pt x="0" y="1404"/>
                  </a:cubicBezTo>
                  <a:cubicBezTo>
                    <a:pt x="0" y="2162"/>
                    <a:pt x="646" y="2808"/>
                    <a:pt x="1404" y="2808"/>
                  </a:cubicBezTo>
                  <a:cubicBezTo>
                    <a:pt x="2190" y="2808"/>
                    <a:pt x="2807" y="2162"/>
                    <a:pt x="2807" y="1404"/>
                  </a:cubicBezTo>
                  <a:cubicBezTo>
                    <a:pt x="2807" y="618"/>
                    <a:pt x="2190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30010417" name="Google Shape;4102;p64"/>
            <p:cNvSpPr/>
            <p:nvPr/>
          </p:nvSpPr>
          <p:spPr bwMode="auto">
            <a:xfrm>
              <a:off x="2075126" y="988447"/>
              <a:ext cx="79140" cy="68619"/>
            </a:xfrm>
            <a:custGeom>
              <a:avLst/>
              <a:gdLst/>
              <a:ahLst/>
              <a:cxnLst/>
              <a:rect l="l" t="t" r="r" b="b"/>
              <a:pathLst>
                <a:path w="3286" h="3286" fill="norm" stroke="1" extrusionOk="0">
                  <a:moveTo>
                    <a:pt x="1629" y="478"/>
                  </a:moveTo>
                  <a:cubicBezTo>
                    <a:pt x="2274" y="478"/>
                    <a:pt x="2808" y="1011"/>
                    <a:pt x="2808" y="1657"/>
                  </a:cubicBezTo>
                  <a:cubicBezTo>
                    <a:pt x="2808" y="2303"/>
                    <a:pt x="2274" y="2808"/>
                    <a:pt x="1629" y="2808"/>
                  </a:cubicBezTo>
                  <a:cubicBezTo>
                    <a:pt x="983" y="2808"/>
                    <a:pt x="478" y="2303"/>
                    <a:pt x="478" y="1657"/>
                  </a:cubicBezTo>
                  <a:cubicBezTo>
                    <a:pt x="478" y="1011"/>
                    <a:pt x="983" y="478"/>
                    <a:pt x="1629" y="478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57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57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235267" name="Google Shape;4103;p64"/>
            <p:cNvSpPr/>
            <p:nvPr/>
          </p:nvSpPr>
          <p:spPr bwMode="auto">
            <a:xfrm>
              <a:off x="2346267" y="680661"/>
              <a:ext cx="67628" cy="58637"/>
            </a:xfrm>
            <a:custGeom>
              <a:avLst/>
              <a:gdLst/>
              <a:ahLst/>
              <a:cxnLst/>
              <a:rect l="l" t="t" r="r" b="b"/>
              <a:pathLst>
                <a:path w="2808" h="2808" fill="norm" stroke="1" extrusionOk="0">
                  <a:moveTo>
                    <a:pt x="1404" y="0"/>
                  </a:moveTo>
                  <a:cubicBezTo>
                    <a:pt x="618" y="0"/>
                    <a:pt x="0" y="618"/>
                    <a:pt x="0" y="1404"/>
                  </a:cubicBezTo>
                  <a:cubicBezTo>
                    <a:pt x="0" y="2162"/>
                    <a:pt x="618" y="2808"/>
                    <a:pt x="1404" y="2808"/>
                  </a:cubicBezTo>
                  <a:cubicBezTo>
                    <a:pt x="2162" y="2808"/>
                    <a:pt x="2808" y="2162"/>
                    <a:pt x="2808" y="1404"/>
                  </a:cubicBezTo>
                  <a:cubicBezTo>
                    <a:pt x="2808" y="618"/>
                    <a:pt x="2162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14751650" name="Google Shape;4104;p64"/>
            <p:cNvSpPr/>
            <p:nvPr/>
          </p:nvSpPr>
          <p:spPr bwMode="auto">
            <a:xfrm>
              <a:off x="2340173" y="675963"/>
              <a:ext cx="79140" cy="68034"/>
            </a:xfrm>
            <a:custGeom>
              <a:avLst/>
              <a:gdLst/>
              <a:ahLst/>
              <a:cxnLst/>
              <a:rect l="l" t="t" r="r" b="b"/>
              <a:pathLst>
                <a:path w="3286" h="3258" fill="norm" stroke="1" extrusionOk="0">
                  <a:moveTo>
                    <a:pt x="1657" y="450"/>
                  </a:moveTo>
                  <a:cubicBezTo>
                    <a:pt x="2303" y="450"/>
                    <a:pt x="2808" y="983"/>
                    <a:pt x="2808" y="1629"/>
                  </a:cubicBezTo>
                  <a:cubicBezTo>
                    <a:pt x="2808" y="2275"/>
                    <a:pt x="2303" y="2780"/>
                    <a:pt x="1657" y="2808"/>
                  </a:cubicBezTo>
                  <a:cubicBezTo>
                    <a:pt x="1011" y="2780"/>
                    <a:pt x="478" y="2275"/>
                    <a:pt x="478" y="1629"/>
                  </a:cubicBezTo>
                  <a:cubicBezTo>
                    <a:pt x="478" y="983"/>
                    <a:pt x="1011" y="450"/>
                    <a:pt x="1657" y="450"/>
                  </a:cubicBezTo>
                  <a:close/>
                  <a:moveTo>
                    <a:pt x="1657" y="1"/>
                  </a:moveTo>
                  <a:cubicBezTo>
                    <a:pt x="731" y="1"/>
                    <a:pt x="1" y="731"/>
                    <a:pt x="1" y="1629"/>
                  </a:cubicBezTo>
                  <a:cubicBezTo>
                    <a:pt x="1" y="2527"/>
                    <a:pt x="731" y="3257"/>
                    <a:pt x="1657" y="3257"/>
                  </a:cubicBezTo>
                  <a:cubicBezTo>
                    <a:pt x="2556" y="3257"/>
                    <a:pt x="3285" y="2527"/>
                    <a:pt x="3285" y="1629"/>
                  </a:cubicBezTo>
                  <a:cubicBezTo>
                    <a:pt x="3285" y="731"/>
                    <a:pt x="2556" y="1"/>
                    <a:pt x="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41191062" name="Google Shape;4105;p64"/>
            <p:cNvSpPr/>
            <p:nvPr/>
          </p:nvSpPr>
          <p:spPr bwMode="auto">
            <a:xfrm>
              <a:off x="1112959" y="1415826"/>
              <a:ext cx="261675" cy="246265"/>
            </a:xfrm>
            <a:custGeom>
              <a:avLst/>
              <a:gdLst/>
              <a:ahLst/>
              <a:cxnLst/>
              <a:rect l="l" t="t" r="r" b="b"/>
              <a:pathLst>
                <a:path w="10865" h="11793" fill="norm" stroke="1" extrusionOk="0">
                  <a:moveTo>
                    <a:pt x="10865" y="1"/>
                  </a:moveTo>
                  <a:cubicBezTo>
                    <a:pt x="10275" y="1"/>
                    <a:pt x="9686" y="57"/>
                    <a:pt x="9124" y="141"/>
                  </a:cubicBezTo>
                  <a:cubicBezTo>
                    <a:pt x="3650" y="1096"/>
                    <a:pt x="0" y="6318"/>
                    <a:pt x="955" y="11792"/>
                  </a:cubicBezTo>
                  <a:lnTo>
                    <a:pt x="10865" y="10052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52102377" name="Google Shape;4106;p64"/>
            <p:cNvSpPr/>
            <p:nvPr/>
          </p:nvSpPr>
          <p:spPr bwMode="auto">
            <a:xfrm>
              <a:off x="1126470" y="1410563"/>
              <a:ext cx="253583" cy="256331"/>
            </a:xfrm>
            <a:custGeom>
              <a:avLst/>
              <a:gdLst/>
              <a:ahLst/>
              <a:cxnLst/>
              <a:rect l="l" t="t" r="r" b="b"/>
              <a:pathLst>
                <a:path w="10529" h="12275" fill="norm" stroke="1" extrusionOk="0">
                  <a:moveTo>
                    <a:pt x="10051" y="481"/>
                  </a:moveTo>
                  <a:lnTo>
                    <a:pt x="10051" y="10114"/>
                  </a:lnTo>
                  <a:lnTo>
                    <a:pt x="10051" y="10114"/>
                  </a:lnTo>
                  <a:lnTo>
                    <a:pt x="586" y="11781"/>
                  </a:lnTo>
                  <a:lnTo>
                    <a:pt x="586" y="11781"/>
                  </a:lnTo>
                  <a:cubicBezTo>
                    <a:pt x="520" y="11276"/>
                    <a:pt x="478" y="10786"/>
                    <a:pt x="478" y="10276"/>
                  </a:cubicBezTo>
                  <a:cubicBezTo>
                    <a:pt x="478" y="5615"/>
                    <a:pt x="3819" y="1460"/>
                    <a:pt x="8591" y="618"/>
                  </a:cubicBezTo>
                  <a:cubicBezTo>
                    <a:pt x="9069" y="546"/>
                    <a:pt x="9567" y="495"/>
                    <a:pt x="10051" y="481"/>
                  </a:cubicBezTo>
                  <a:close/>
                  <a:moveTo>
                    <a:pt x="10304" y="0"/>
                  </a:moveTo>
                  <a:cubicBezTo>
                    <a:pt x="9714" y="0"/>
                    <a:pt x="9097" y="56"/>
                    <a:pt x="8507" y="169"/>
                  </a:cubicBezTo>
                  <a:cubicBezTo>
                    <a:pt x="3510" y="1039"/>
                    <a:pt x="1" y="5391"/>
                    <a:pt x="1" y="10276"/>
                  </a:cubicBezTo>
                  <a:cubicBezTo>
                    <a:pt x="1" y="10893"/>
                    <a:pt x="57" y="11483"/>
                    <a:pt x="169" y="12072"/>
                  </a:cubicBezTo>
                  <a:cubicBezTo>
                    <a:pt x="193" y="12195"/>
                    <a:pt x="282" y="12274"/>
                    <a:pt x="397" y="12274"/>
                  </a:cubicBezTo>
                  <a:cubicBezTo>
                    <a:pt x="414" y="12274"/>
                    <a:pt x="432" y="12273"/>
                    <a:pt x="450" y="12269"/>
                  </a:cubicBezTo>
                  <a:lnTo>
                    <a:pt x="10332" y="10528"/>
                  </a:lnTo>
                  <a:cubicBezTo>
                    <a:pt x="10444" y="10500"/>
                    <a:pt x="10529" y="10416"/>
                    <a:pt x="10529" y="10304"/>
                  </a:cubicBezTo>
                  <a:lnTo>
                    <a:pt x="10529" y="253"/>
                  </a:lnTo>
                  <a:cubicBezTo>
                    <a:pt x="10529" y="169"/>
                    <a:pt x="10501" y="113"/>
                    <a:pt x="10472" y="85"/>
                  </a:cubicBezTo>
                  <a:cubicBezTo>
                    <a:pt x="10416" y="28"/>
                    <a:pt x="10360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35574232" name="Google Shape;4107;p64"/>
            <p:cNvSpPr/>
            <p:nvPr/>
          </p:nvSpPr>
          <p:spPr bwMode="auto">
            <a:xfrm>
              <a:off x="1135935" y="1625715"/>
              <a:ext cx="238699" cy="165346"/>
            </a:xfrm>
            <a:custGeom>
              <a:avLst/>
              <a:gdLst/>
              <a:ahLst/>
              <a:cxnLst/>
              <a:rect l="l" t="t" r="r" b="b"/>
              <a:pathLst>
                <a:path w="9911" h="7918" fill="norm" stroke="1" extrusionOk="0">
                  <a:moveTo>
                    <a:pt x="9911" y="1"/>
                  </a:moveTo>
                  <a:lnTo>
                    <a:pt x="1" y="1741"/>
                  </a:lnTo>
                  <a:cubicBezTo>
                    <a:pt x="450" y="4324"/>
                    <a:pt x="1657" y="6318"/>
                    <a:pt x="3706" y="7918"/>
                  </a:cubicBezTo>
                  <a:lnTo>
                    <a:pt x="99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5749229" name="Google Shape;4108;p64"/>
            <p:cNvSpPr/>
            <p:nvPr/>
          </p:nvSpPr>
          <p:spPr bwMode="auto">
            <a:xfrm>
              <a:off x="1129167" y="1618678"/>
              <a:ext cx="259002" cy="179421"/>
            </a:xfrm>
            <a:custGeom>
              <a:avLst/>
              <a:gdLst/>
              <a:ahLst/>
              <a:cxnLst/>
              <a:rect l="l" t="t" r="r" b="b"/>
              <a:pathLst>
                <a:path w="10754" h="8592" fill="norm" stroke="1" extrusionOk="0">
                  <a:moveTo>
                    <a:pt x="9630" y="666"/>
                  </a:moveTo>
                  <a:lnTo>
                    <a:pt x="3964" y="7929"/>
                  </a:lnTo>
                  <a:lnTo>
                    <a:pt x="3964" y="7929"/>
                  </a:lnTo>
                  <a:cubicBezTo>
                    <a:pt x="2101" y="6427"/>
                    <a:pt x="1009" y="4618"/>
                    <a:pt x="547" y="2266"/>
                  </a:cubicBezTo>
                  <a:lnTo>
                    <a:pt x="547" y="2266"/>
                  </a:lnTo>
                  <a:lnTo>
                    <a:pt x="9630" y="666"/>
                  </a:lnTo>
                  <a:close/>
                  <a:moveTo>
                    <a:pt x="10753" y="1"/>
                  </a:moveTo>
                  <a:lnTo>
                    <a:pt x="10136" y="113"/>
                  </a:lnTo>
                  <a:lnTo>
                    <a:pt x="1" y="1882"/>
                  </a:lnTo>
                  <a:lnTo>
                    <a:pt x="57" y="2106"/>
                  </a:lnTo>
                  <a:cubicBezTo>
                    <a:pt x="506" y="4745"/>
                    <a:pt x="1741" y="6795"/>
                    <a:pt x="3847" y="8451"/>
                  </a:cubicBezTo>
                  <a:lnTo>
                    <a:pt x="4044" y="8592"/>
                  </a:lnTo>
                  <a:lnTo>
                    <a:pt x="107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879523" name="Google Shape;4109;p64"/>
            <p:cNvSpPr/>
            <p:nvPr/>
          </p:nvSpPr>
          <p:spPr bwMode="auto">
            <a:xfrm>
              <a:off x="1225191" y="1520781"/>
              <a:ext cx="426002" cy="315470"/>
            </a:xfrm>
            <a:custGeom>
              <a:avLst/>
              <a:gdLst/>
              <a:ahLst/>
              <a:cxnLst/>
              <a:rect l="l" t="t" r="r" b="b"/>
              <a:pathLst>
                <a:path w="17688" h="15107" fill="norm" stroke="1" extrusionOk="0">
                  <a:moveTo>
                    <a:pt x="14908" y="0"/>
                  </a:moveTo>
                  <a:lnTo>
                    <a:pt x="6205" y="5026"/>
                  </a:lnTo>
                  <a:lnTo>
                    <a:pt x="0" y="12943"/>
                  </a:lnTo>
                  <a:cubicBezTo>
                    <a:pt x="1846" y="14382"/>
                    <a:pt x="3997" y="15106"/>
                    <a:pt x="6167" y="15106"/>
                  </a:cubicBezTo>
                  <a:cubicBezTo>
                    <a:pt x="7891" y="15106"/>
                    <a:pt x="9627" y="14649"/>
                    <a:pt x="11230" y="13729"/>
                  </a:cubicBezTo>
                  <a:cubicBezTo>
                    <a:pt x="16031" y="10949"/>
                    <a:pt x="17688" y="4801"/>
                    <a:pt x="14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11719083" name="Google Shape;4110;p64"/>
            <p:cNvSpPr/>
            <p:nvPr/>
          </p:nvSpPr>
          <p:spPr bwMode="auto">
            <a:xfrm>
              <a:off x="1219098" y="1515832"/>
              <a:ext cx="403026" cy="325076"/>
            </a:xfrm>
            <a:custGeom>
              <a:avLst/>
              <a:gdLst/>
              <a:ahLst/>
              <a:cxnLst/>
              <a:rect l="l" t="t" r="r" b="b"/>
              <a:pathLst>
                <a:path w="16734" h="15567" fill="norm" stroke="1" extrusionOk="0">
                  <a:moveTo>
                    <a:pt x="15077" y="547"/>
                  </a:moveTo>
                  <a:cubicBezTo>
                    <a:pt x="15898" y="2037"/>
                    <a:pt x="16284" y="3649"/>
                    <a:pt x="16284" y="5235"/>
                  </a:cubicBezTo>
                  <a:cubicBezTo>
                    <a:pt x="16284" y="8632"/>
                    <a:pt x="14515" y="11945"/>
                    <a:pt x="11371" y="13769"/>
                  </a:cubicBezTo>
                  <a:cubicBezTo>
                    <a:pt x="9799" y="14668"/>
                    <a:pt x="8114" y="15117"/>
                    <a:pt x="6430" y="15117"/>
                  </a:cubicBezTo>
                  <a:cubicBezTo>
                    <a:pt x="4374" y="15117"/>
                    <a:pt x="2371" y="14439"/>
                    <a:pt x="595" y="13134"/>
                  </a:cubicBezTo>
                  <a:lnTo>
                    <a:pt x="595" y="13134"/>
                  </a:lnTo>
                  <a:lnTo>
                    <a:pt x="6593" y="5446"/>
                  </a:lnTo>
                  <a:lnTo>
                    <a:pt x="6593" y="5446"/>
                  </a:lnTo>
                  <a:lnTo>
                    <a:pt x="15077" y="547"/>
                  </a:lnTo>
                  <a:close/>
                  <a:moveTo>
                    <a:pt x="15166" y="0"/>
                  </a:moveTo>
                  <a:cubicBezTo>
                    <a:pt x="15127" y="0"/>
                    <a:pt x="15086" y="13"/>
                    <a:pt x="15049" y="41"/>
                  </a:cubicBezTo>
                  <a:lnTo>
                    <a:pt x="6346" y="5066"/>
                  </a:lnTo>
                  <a:lnTo>
                    <a:pt x="6261" y="5122"/>
                  </a:lnTo>
                  <a:lnTo>
                    <a:pt x="85" y="13039"/>
                  </a:lnTo>
                  <a:cubicBezTo>
                    <a:pt x="1" y="13124"/>
                    <a:pt x="29" y="13292"/>
                    <a:pt x="113" y="13376"/>
                  </a:cubicBezTo>
                  <a:cubicBezTo>
                    <a:pt x="1994" y="14836"/>
                    <a:pt x="4212" y="15566"/>
                    <a:pt x="6430" y="15566"/>
                  </a:cubicBezTo>
                  <a:cubicBezTo>
                    <a:pt x="8199" y="15566"/>
                    <a:pt x="9967" y="15117"/>
                    <a:pt x="11596" y="14162"/>
                  </a:cubicBezTo>
                  <a:cubicBezTo>
                    <a:pt x="14908" y="12253"/>
                    <a:pt x="16733" y="8800"/>
                    <a:pt x="16733" y="5235"/>
                  </a:cubicBezTo>
                  <a:cubicBezTo>
                    <a:pt x="16733" y="3494"/>
                    <a:pt x="16284" y="1725"/>
                    <a:pt x="15358" y="125"/>
                  </a:cubicBezTo>
                  <a:cubicBezTo>
                    <a:pt x="15320" y="50"/>
                    <a:pt x="15245" y="0"/>
                    <a:pt x="15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9220820" name="Google Shape;4111;p64"/>
            <p:cNvSpPr/>
            <p:nvPr/>
          </p:nvSpPr>
          <p:spPr bwMode="auto">
            <a:xfrm>
              <a:off x="1374610" y="1415826"/>
              <a:ext cx="209653" cy="209909"/>
            </a:xfrm>
            <a:custGeom>
              <a:avLst/>
              <a:gdLst/>
              <a:ahLst/>
              <a:cxnLst/>
              <a:rect l="l" t="t" r="r" b="b"/>
              <a:pathLst>
                <a:path w="8705" h="10052" fill="norm" stroke="1" extrusionOk="0">
                  <a:moveTo>
                    <a:pt x="1" y="1"/>
                  </a:moveTo>
                  <a:lnTo>
                    <a:pt x="1" y="10052"/>
                  </a:lnTo>
                  <a:lnTo>
                    <a:pt x="8704" y="5026"/>
                  </a:lnTo>
                  <a:cubicBezTo>
                    <a:pt x="6851" y="1798"/>
                    <a:pt x="370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29200465" name="Google Shape;4112;p64"/>
            <p:cNvSpPr/>
            <p:nvPr/>
          </p:nvSpPr>
          <p:spPr bwMode="auto">
            <a:xfrm>
              <a:off x="1368541" y="1410563"/>
              <a:ext cx="223140" cy="223378"/>
            </a:xfrm>
            <a:custGeom>
              <a:avLst/>
              <a:gdLst/>
              <a:ahLst/>
              <a:cxnLst/>
              <a:rect l="l" t="t" r="r" b="b"/>
              <a:pathLst>
                <a:path w="9265" h="10697" fill="norm" stroke="1" extrusionOk="0">
                  <a:moveTo>
                    <a:pt x="478" y="480"/>
                  </a:moveTo>
                  <a:cubicBezTo>
                    <a:pt x="3926" y="550"/>
                    <a:pt x="6847" y="2238"/>
                    <a:pt x="8645" y="5197"/>
                  </a:cubicBezTo>
                  <a:lnTo>
                    <a:pt x="8645" y="5197"/>
                  </a:lnTo>
                  <a:lnTo>
                    <a:pt x="478" y="9913"/>
                  </a:lnTo>
                  <a:lnTo>
                    <a:pt x="478" y="480"/>
                  </a:lnTo>
                  <a:close/>
                  <a:moveTo>
                    <a:pt x="0" y="0"/>
                  </a:moveTo>
                  <a:lnTo>
                    <a:pt x="0" y="10697"/>
                  </a:lnTo>
                  <a:lnTo>
                    <a:pt x="365" y="10500"/>
                  </a:lnTo>
                  <a:lnTo>
                    <a:pt x="9265" y="5363"/>
                  </a:lnTo>
                  <a:lnTo>
                    <a:pt x="9153" y="5166"/>
                  </a:lnTo>
                  <a:cubicBezTo>
                    <a:pt x="7272" y="1881"/>
                    <a:pt x="4043" y="0"/>
                    <a:pt x="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38968328" name="Google Shape;4113;p64"/>
            <p:cNvSpPr/>
            <p:nvPr/>
          </p:nvSpPr>
          <p:spPr bwMode="auto">
            <a:xfrm>
              <a:off x="1256283" y="1523120"/>
              <a:ext cx="236001" cy="204626"/>
            </a:xfrm>
            <a:custGeom>
              <a:avLst/>
              <a:gdLst/>
              <a:ahLst/>
              <a:cxnLst/>
              <a:rect l="l" t="t" r="r" b="b"/>
              <a:pathLst>
                <a:path w="9799" h="9799" fill="norm" stroke="1" extrusionOk="0">
                  <a:moveTo>
                    <a:pt x="4914" y="1"/>
                  </a:moveTo>
                  <a:cubicBezTo>
                    <a:pt x="2191" y="1"/>
                    <a:pt x="1" y="2190"/>
                    <a:pt x="1" y="4914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914"/>
                  </a:cubicBezTo>
                  <a:cubicBezTo>
                    <a:pt x="9799" y="2190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02885562" name="Google Shape;4114;p64"/>
            <p:cNvSpPr/>
            <p:nvPr/>
          </p:nvSpPr>
          <p:spPr bwMode="auto">
            <a:xfrm>
              <a:off x="1250889" y="1518442"/>
              <a:ext cx="247489" cy="214587"/>
            </a:xfrm>
            <a:custGeom>
              <a:avLst/>
              <a:gdLst/>
              <a:ahLst/>
              <a:cxnLst/>
              <a:rect l="l" t="t" r="r" b="b"/>
              <a:pathLst>
                <a:path w="10276" h="10276" fill="norm" stroke="1" extrusionOk="0">
                  <a:moveTo>
                    <a:pt x="5138" y="477"/>
                  </a:moveTo>
                  <a:cubicBezTo>
                    <a:pt x="6429" y="477"/>
                    <a:pt x="7580" y="983"/>
                    <a:pt x="8423" y="1825"/>
                  </a:cubicBezTo>
                  <a:cubicBezTo>
                    <a:pt x="9265" y="2667"/>
                    <a:pt x="9798" y="3846"/>
                    <a:pt x="9798" y="5138"/>
                  </a:cubicBezTo>
                  <a:cubicBezTo>
                    <a:pt x="9798" y="6429"/>
                    <a:pt x="9265" y="7580"/>
                    <a:pt x="8423" y="8422"/>
                  </a:cubicBezTo>
                  <a:cubicBezTo>
                    <a:pt x="7580" y="9265"/>
                    <a:pt x="6429" y="9798"/>
                    <a:pt x="5138" y="9798"/>
                  </a:cubicBezTo>
                  <a:cubicBezTo>
                    <a:pt x="3847" y="9798"/>
                    <a:pt x="2667" y="9265"/>
                    <a:pt x="1825" y="8422"/>
                  </a:cubicBezTo>
                  <a:cubicBezTo>
                    <a:pt x="983" y="7580"/>
                    <a:pt x="478" y="6429"/>
                    <a:pt x="478" y="5138"/>
                  </a:cubicBezTo>
                  <a:cubicBezTo>
                    <a:pt x="478" y="3846"/>
                    <a:pt x="983" y="2667"/>
                    <a:pt x="1825" y="1825"/>
                  </a:cubicBezTo>
                  <a:cubicBezTo>
                    <a:pt x="2667" y="983"/>
                    <a:pt x="3847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2" y="0"/>
                    <a:pt x="0" y="2302"/>
                    <a:pt x="0" y="5138"/>
                  </a:cubicBezTo>
                  <a:cubicBezTo>
                    <a:pt x="0" y="7973"/>
                    <a:pt x="2302" y="10275"/>
                    <a:pt x="5138" y="10275"/>
                  </a:cubicBezTo>
                  <a:cubicBezTo>
                    <a:pt x="7974" y="10275"/>
                    <a:pt x="10276" y="7973"/>
                    <a:pt x="10276" y="5138"/>
                  </a:cubicBezTo>
                  <a:cubicBezTo>
                    <a:pt x="10276" y="2302"/>
                    <a:pt x="797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42244922" name="Google Shape;4115;p64"/>
            <p:cNvSpPr/>
            <p:nvPr/>
          </p:nvSpPr>
          <p:spPr bwMode="auto">
            <a:xfrm>
              <a:off x="415815" y="1625715"/>
              <a:ext cx="284700" cy="210139"/>
            </a:xfrm>
            <a:custGeom>
              <a:avLst/>
              <a:gdLst/>
              <a:ahLst/>
              <a:cxnLst/>
              <a:rect l="l" t="t" r="r" b="b"/>
              <a:pathLst>
                <a:path w="11821" h="10063" fill="norm" stroke="1" extrusionOk="0">
                  <a:moveTo>
                    <a:pt x="1" y="1"/>
                  </a:moveTo>
                  <a:cubicBezTo>
                    <a:pt x="1" y="590"/>
                    <a:pt x="57" y="1208"/>
                    <a:pt x="169" y="1769"/>
                  </a:cubicBezTo>
                  <a:cubicBezTo>
                    <a:pt x="1022" y="6632"/>
                    <a:pt x="5276" y="10063"/>
                    <a:pt x="10074" y="10063"/>
                  </a:cubicBezTo>
                  <a:cubicBezTo>
                    <a:pt x="10650" y="10063"/>
                    <a:pt x="11234" y="10013"/>
                    <a:pt x="11820" y="9911"/>
                  </a:cubicBezTo>
                  <a:lnTo>
                    <a:pt x="100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57271935" name="Google Shape;4116;p64"/>
            <p:cNvSpPr/>
            <p:nvPr/>
          </p:nvSpPr>
          <p:spPr bwMode="auto">
            <a:xfrm>
              <a:off x="410420" y="1621037"/>
              <a:ext cx="295513" cy="219870"/>
            </a:xfrm>
            <a:custGeom>
              <a:avLst/>
              <a:gdLst/>
              <a:ahLst/>
              <a:cxnLst/>
              <a:rect l="l" t="t" r="r" b="b"/>
              <a:pathLst>
                <a:path w="12270" h="10529" fill="norm" stroke="1" extrusionOk="0">
                  <a:moveTo>
                    <a:pt x="10086" y="477"/>
                  </a:moveTo>
                  <a:lnTo>
                    <a:pt x="11775" y="9941"/>
                  </a:lnTo>
                  <a:lnTo>
                    <a:pt x="11775" y="9941"/>
                  </a:lnTo>
                  <a:cubicBezTo>
                    <a:pt x="11279" y="10008"/>
                    <a:pt x="10767" y="10051"/>
                    <a:pt x="10276" y="10051"/>
                  </a:cubicBezTo>
                  <a:cubicBezTo>
                    <a:pt x="5615" y="10051"/>
                    <a:pt x="1460" y="6710"/>
                    <a:pt x="618" y="1937"/>
                  </a:cubicBezTo>
                  <a:cubicBezTo>
                    <a:pt x="546" y="1483"/>
                    <a:pt x="495" y="967"/>
                    <a:pt x="481" y="477"/>
                  </a:cubicBez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85" y="56"/>
                  </a:cubicBezTo>
                  <a:cubicBezTo>
                    <a:pt x="28" y="112"/>
                    <a:pt x="0" y="169"/>
                    <a:pt x="0" y="225"/>
                  </a:cubicBezTo>
                  <a:cubicBezTo>
                    <a:pt x="0" y="814"/>
                    <a:pt x="57" y="1432"/>
                    <a:pt x="169" y="2022"/>
                  </a:cubicBezTo>
                  <a:cubicBezTo>
                    <a:pt x="1039" y="7019"/>
                    <a:pt x="5391" y="10528"/>
                    <a:pt x="10276" y="10528"/>
                  </a:cubicBezTo>
                  <a:cubicBezTo>
                    <a:pt x="10865" y="10528"/>
                    <a:pt x="11483" y="10472"/>
                    <a:pt x="12073" y="10360"/>
                  </a:cubicBezTo>
                  <a:cubicBezTo>
                    <a:pt x="12129" y="10360"/>
                    <a:pt x="12185" y="10332"/>
                    <a:pt x="12241" y="10275"/>
                  </a:cubicBezTo>
                  <a:cubicBezTo>
                    <a:pt x="12269" y="10219"/>
                    <a:pt x="12269" y="10163"/>
                    <a:pt x="12269" y="10107"/>
                  </a:cubicBezTo>
                  <a:lnTo>
                    <a:pt x="10528" y="197"/>
                  </a:lnTo>
                  <a:cubicBezTo>
                    <a:pt x="10500" y="84"/>
                    <a:pt x="10416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65581516" name="Google Shape;4117;p64"/>
            <p:cNvSpPr/>
            <p:nvPr/>
          </p:nvSpPr>
          <p:spPr bwMode="auto">
            <a:xfrm>
              <a:off x="658560" y="1625715"/>
              <a:ext cx="190699" cy="206986"/>
            </a:xfrm>
            <a:custGeom>
              <a:avLst/>
              <a:gdLst/>
              <a:ahLst/>
              <a:cxnLst/>
              <a:rect l="l" t="t" r="r" b="b"/>
              <a:pathLst>
                <a:path w="7918" h="9912" fill="norm" stroke="1" extrusionOk="0">
                  <a:moveTo>
                    <a:pt x="1" y="1"/>
                  </a:moveTo>
                  <a:lnTo>
                    <a:pt x="1741" y="9911"/>
                  </a:lnTo>
                  <a:cubicBezTo>
                    <a:pt x="4324" y="9462"/>
                    <a:pt x="6290" y="8255"/>
                    <a:pt x="7918" y="620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88008260" name="Google Shape;4118;p64"/>
            <p:cNvSpPr/>
            <p:nvPr/>
          </p:nvSpPr>
          <p:spPr bwMode="auto">
            <a:xfrm>
              <a:off x="650443" y="1614000"/>
              <a:ext cx="206257" cy="224548"/>
            </a:xfrm>
            <a:custGeom>
              <a:avLst/>
              <a:gdLst/>
              <a:ahLst/>
              <a:cxnLst/>
              <a:rect l="l" t="t" r="r" b="b"/>
              <a:pathLst>
                <a:path w="8564" h="10753" fill="norm" stroke="1" extrusionOk="0">
                  <a:moveTo>
                    <a:pt x="670" y="1148"/>
                  </a:moveTo>
                  <a:lnTo>
                    <a:pt x="7928" y="6790"/>
                  </a:lnTo>
                  <a:lnTo>
                    <a:pt x="7928" y="6790"/>
                  </a:lnTo>
                  <a:cubicBezTo>
                    <a:pt x="6430" y="8647"/>
                    <a:pt x="4603" y="9738"/>
                    <a:pt x="2261" y="10203"/>
                  </a:cubicBezTo>
                  <a:lnTo>
                    <a:pt x="2261" y="10203"/>
                  </a:lnTo>
                  <a:lnTo>
                    <a:pt x="670" y="1148"/>
                  </a:lnTo>
                  <a:close/>
                  <a:moveTo>
                    <a:pt x="1" y="0"/>
                  </a:moveTo>
                  <a:lnTo>
                    <a:pt x="85" y="618"/>
                  </a:lnTo>
                  <a:lnTo>
                    <a:pt x="1882" y="10753"/>
                  </a:lnTo>
                  <a:lnTo>
                    <a:pt x="2107" y="10697"/>
                  </a:lnTo>
                  <a:cubicBezTo>
                    <a:pt x="4746" y="10248"/>
                    <a:pt x="6795" y="9012"/>
                    <a:pt x="8423" y="6907"/>
                  </a:cubicBezTo>
                  <a:lnTo>
                    <a:pt x="8564" y="67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4616263" name="Google Shape;4119;p64"/>
            <p:cNvSpPr/>
            <p:nvPr/>
          </p:nvSpPr>
          <p:spPr bwMode="auto">
            <a:xfrm>
              <a:off x="537537" y="1415805"/>
              <a:ext cx="380700" cy="339505"/>
            </a:xfrm>
            <a:custGeom>
              <a:avLst/>
              <a:gdLst/>
              <a:ahLst/>
              <a:cxnLst/>
              <a:rect l="l" t="t" r="r" b="b"/>
              <a:pathLst>
                <a:path w="15807" h="16258" fill="norm" stroke="1" extrusionOk="0">
                  <a:moveTo>
                    <a:pt x="5009" y="1"/>
                  </a:moveTo>
                  <a:cubicBezTo>
                    <a:pt x="3306" y="1"/>
                    <a:pt x="1580" y="435"/>
                    <a:pt x="0" y="1350"/>
                  </a:cubicBezTo>
                  <a:lnTo>
                    <a:pt x="5026" y="10053"/>
                  </a:lnTo>
                  <a:lnTo>
                    <a:pt x="12943" y="16257"/>
                  </a:lnTo>
                  <a:cubicBezTo>
                    <a:pt x="15498" y="12972"/>
                    <a:pt x="15807" y="8649"/>
                    <a:pt x="13729" y="5027"/>
                  </a:cubicBezTo>
                  <a:cubicBezTo>
                    <a:pt x="11864" y="1806"/>
                    <a:pt x="8483" y="1"/>
                    <a:pt x="5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32263466" name="Google Shape;4120;p64"/>
            <p:cNvSpPr/>
            <p:nvPr/>
          </p:nvSpPr>
          <p:spPr bwMode="auto">
            <a:xfrm>
              <a:off x="530769" y="1411148"/>
              <a:ext cx="375979" cy="348840"/>
            </a:xfrm>
            <a:custGeom>
              <a:avLst/>
              <a:gdLst/>
              <a:ahLst/>
              <a:cxnLst/>
              <a:rect l="l" t="t" r="r" b="b"/>
              <a:pathLst>
                <a:path w="15611" h="16705" fill="norm" stroke="1" extrusionOk="0">
                  <a:moveTo>
                    <a:pt x="5279" y="478"/>
                  </a:moveTo>
                  <a:cubicBezTo>
                    <a:pt x="8676" y="478"/>
                    <a:pt x="11989" y="2218"/>
                    <a:pt x="13785" y="5391"/>
                  </a:cubicBezTo>
                  <a:cubicBezTo>
                    <a:pt x="14712" y="6935"/>
                    <a:pt x="15161" y="8647"/>
                    <a:pt x="15161" y="10304"/>
                  </a:cubicBezTo>
                  <a:cubicBezTo>
                    <a:pt x="15134" y="12359"/>
                    <a:pt x="14482" y="14388"/>
                    <a:pt x="13180" y="16140"/>
                  </a:cubicBezTo>
                  <a:lnTo>
                    <a:pt x="13180" y="16140"/>
                  </a:lnTo>
                  <a:lnTo>
                    <a:pt x="5490" y="10141"/>
                  </a:lnTo>
                  <a:lnTo>
                    <a:pt x="5490" y="10141"/>
                  </a:lnTo>
                  <a:lnTo>
                    <a:pt x="593" y="1660"/>
                  </a:lnTo>
                  <a:lnTo>
                    <a:pt x="593" y="1660"/>
                  </a:lnTo>
                  <a:cubicBezTo>
                    <a:pt x="2082" y="863"/>
                    <a:pt x="3693" y="478"/>
                    <a:pt x="5279" y="478"/>
                  </a:cubicBezTo>
                  <a:close/>
                  <a:moveTo>
                    <a:pt x="5279" y="0"/>
                  </a:moveTo>
                  <a:cubicBezTo>
                    <a:pt x="3538" y="0"/>
                    <a:pt x="1769" y="450"/>
                    <a:pt x="141" y="1376"/>
                  </a:cubicBezTo>
                  <a:cubicBezTo>
                    <a:pt x="29" y="1432"/>
                    <a:pt x="1" y="1573"/>
                    <a:pt x="57" y="1685"/>
                  </a:cubicBezTo>
                  <a:lnTo>
                    <a:pt x="5082" y="10416"/>
                  </a:lnTo>
                  <a:lnTo>
                    <a:pt x="5138" y="10472"/>
                  </a:lnTo>
                  <a:lnTo>
                    <a:pt x="13084" y="16649"/>
                  </a:lnTo>
                  <a:cubicBezTo>
                    <a:pt x="13112" y="16705"/>
                    <a:pt x="13196" y="16705"/>
                    <a:pt x="13252" y="16705"/>
                  </a:cubicBezTo>
                  <a:cubicBezTo>
                    <a:pt x="13308" y="16705"/>
                    <a:pt x="13364" y="16677"/>
                    <a:pt x="13392" y="16621"/>
                  </a:cubicBezTo>
                  <a:cubicBezTo>
                    <a:pt x="14880" y="14740"/>
                    <a:pt x="15610" y="12550"/>
                    <a:pt x="15610" y="10304"/>
                  </a:cubicBezTo>
                  <a:cubicBezTo>
                    <a:pt x="15610" y="8563"/>
                    <a:pt x="15161" y="6766"/>
                    <a:pt x="14207" y="5138"/>
                  </a:cubicBezTo>
                  <a:cubicBezTo>
                    <a:pt x="12297" y="1853"/>
                    <a:pt x="8844" y="0"/>
                    <a:pt x="5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04919636" name="Google Shape;4121;p64"/>
            <p:cNvSpPr/>
            <p:nvPr/>
          </p:nvSpPr>
          <p:spPr bwMode="auto">
            <a:xfrm>
              <a:off x="415815" y="1443975"/>
              <a:ext cx="242769" cy="181760"/>
            </a:xfrm>
            <a:custGeom>
              <a:avLst/>
              <a:gdLst/>
              <a:ahLst/>
              <a:cxnLst/>
              <a:rect l="l" t="t" r="r" b="b"/>
              <a:pathLst>
                <a:path w="10080" h="8704" fill="norm" stroke="1" extrusionOk="0">
                  <a:moveTo>
                    <a:pt x="5054" y="1"/>
                  </a:moveTo>
                  <a:cubicBezTo>
                    <a:pt x="1826" y="1853"/>
                    <a:pt x="1" y="4998"/>
                    <a:pt x="1" y="8704"/>
                  </a:cubicBezTo>
                  <a:lnTo>
                    <a:pt x="10080" y="8704"/>
                  </a:lnTo>
                  <a:lnTo>
                    <a:pt x="50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5626619" name="Google Shape;4122;p64"/>
            <p:cNvSpPr/>
            <p:nvPr/>
          </p:nvSpPr>
          <p:spPr bwMode="auto">
            <a:xfrm>
              <a:off x="410420" y="1437523"/>
              <a:ext cx="257629" cy="193495"/>
            </a:xfrm>
            <a:custGeom>
              <a:avLst/>
              <a:gdLst/>
              <a:ahLst/>
              <a:cxnLst/>
              <a:rect l="l" t="t" r="r" b="b"/>
              <a:pathLst>
                <a:path w="10697" h="9266" fill="norm" stroke="1" extrusionOk="0">
                  <a:moveTo>
                    <a:pt x="5176" y="634"/>
                  </a:moveTo>
                  <a:lnTo>
                    <a:pt x="9869" y="8788"/>
                  </a:lnTo>
                  <a:lnTo>
                    <a:pt x="480" y="8788"/>
                  </a:lnTo>
                  <a:cubicBezTo>
                    <a:pt x="550" y="5347"/>
                    <a:pt x="2230" y="2433"/>
                    <a:pt x="5176" y="634"/>
                  </a:cubicBezTo>
                  <a:close/>
                  <a:moveTo>
                    <a:pt x="5363" y="1"/>
                  </a:moveTo>
                  <a:lnTo>
                    <a:pt x="5138" y="113"/>
                  </a:lnTo>
                  <a:cubicBezTo>
                    <a:pt x="1853" y="1994"/>
                    <a:pt x="0" y="5223"/>
                    <a:pt x="0" y="9013"/>
                  </a:cubicBezTo>
                  <a:lnTo>
                    <a:pt x="0" y="9265"/>
                  </a:lnTo>
                  <a:lnTo>
                    <a:pt x="10697" y="9265"/>
                  </a:lnTo>
                  <a:lnTo>
                    <a:pt x="10500" y="8900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6958217" name="Google Shape;4123;p64"/>
            <p:cNvSpPr/>
            <p:nvPr/>
          </p:nvSpPr>
          <p:spPr bwMode="auto">
            <a:xfrm>
              <a:off x="540234" y="1523704"/>
              <a:ext cx="236001" cy="204626"/>
            </a:xfrm>
            <a:custGeom>
              <a:avLst/>
              <a:gdLst/>
              <a:ahLst/>
              <a:cxnLst/>
              <a:rect l="l" t="t" r="r" b="b"/>
              <a:pathLst>
                <a:path w="9799" h="9799" fill="norm" stroke="1" extrusionOk="0">
                  <a:moveTo>
                    <a:pt x="4914" y="1"/>
                  </a:moveTo>
                  <a:cubicBezTo>
                    <a:pt x="2191" y="1"/>
                    <a:pt x="1" y="2191"/>
                    <a:pt x="1" y="4886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886"/>
                  </a:cubicBezTo>
                  <a:cubicBezTo>
                    <a:pt x="9799" y="2191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05091182" name="Google Shape;4124;p64"/>
            <p:cNvSpPr/>
            <p:nvPr/>
          </p:nvSpPr>
          <p:spPr bwMode="auto">
            <a:xfrm>
              <a:off x="534839" y="1518442"/>
              <a:ext cx="246814" cy="214587"/>
            </a:xfrm>
            <a:custGeom>
              <a:avLst/>
              <a:gdLst/>
              <a:ahLst/>
              <a:cxnLst/>
              <a:rect l="l" t="t" r="r" b="b"/>
              <a:pathLst>
                <a:path w="10248" h="10276" fill="norm" stroke="1" extrusionOk="0">
                  <a:moveTo>
                    <a:pt x="5138" y="477"/>
                  </a:moveTo>
                  <a:cubicBezTo>
                    <a:pt x="6401" y="477"/>
                    <a:pt x="7580" y="1011"/>
                    <a:pt x="8423" y="1853"/>
                  </a:cubicBezTo>
                  <a:cubicBezTo>
                    <a:pt x="9265" y="2695"/>
                    <a:pt x="9798" y="3846"/>
                    <a:pt x="9798" y="5138"/>
                  </a:cubicBezTo>
                  <a:cubicBezTo>
                    <a:pt x="9798" y="6429"/>
                    <a:pt x="9265" y="7608"/>
                    <a:pt x="8423" y="8451"/>
                  </a:cubicBezTo>
                  <a:cubicBezTo>
                    <a:pt x="7580" y="9293"/>
                    <a:pt x="6401" y="9826"/>
                    <a:pt x="5138" y="9826"/>
                  </a:cubicBezTo>
                  <a:cubicBezTo>
                    <a:pt x="3846" y="9826"/>
                    <a:pt x="2667" y="9293"/>
                    <a:pt x="1825" y="8451"/>
                  </a:cubicBezTo>
                  <a:cubicBezTo>
                    <a:pt x="983" y="7608"/>
                    <a:pt x="449" y="6429"/>
                    <a:pt x="449" y="5138"/>
                  </a:cubicBezTo>
                  <a:cubicBezTo>
                    <a:pt x="449" y="3846"/>
                    <a:pt x="983" y="2695"/>
                    <a:pt x="1825" y="1853"/>
                  </a:cubicBezTo>
                  <a:cubicBezTo>
                    <a:pt x="2667" y="1011"/>
                    <a:pt x="3846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2" y="0"/>
                    <a:pt x="0" y="2302"/>
                    <a:pt x="0" y="5138"/>
                  </a:cubicBezTo>
                  <a:cubicBezTo>
                    <a:pt x="0" y="7973"/>
                    <a:pt x="2302" y="10275"/>
                    <a:pt x="5138" y="10275"/>
                  </a:cubicBezTo>
                  <a:cubicBezTo>
                    <a:pt x="7973" y="10275"/>
                    <a:pt x="10247" y="7973"/>
                    <a:pt x="10247" y="5138"/>
                  </a:cubicBezTo>
                  <a:cubicBezTo>
                    <a:pt x="10247" y="2302"/>
                    <a:pt x="7973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40627820" name="Google Shape;4125;p64"/>
            <p:cNvSpPr/>
            <p:nvPr/>
          </p:nvSpPr>
          <p:spPr bwMode="auto">
            <a:xfrm>
              <a:off x="1847939" y="1625715"/>
              <a:ext cx="284001" cy="210139"/>
            </a:xfrm>
            <a:custGeom>
              <a:avLst/>
              <a:gdLst/>
              <a:ahLst/>
              <a:cxnLst/>
              <a:rect l="l" t="t" r="r" b="b"/>
              <a:pathLst>
                <a:path w="11792" h="10063" fill="norm" stroke="1" extrusionOk="0">
                  <a:moveTo>
                    <a:pt x="0" y="1"/>
                  </a:moveTo>
                  <a:cubicBezTo>
                    <a:pt x="0" y="590"/>
                    <a:pt x="56" y="1208"/>
                    <a:pt x="141" y="1769"/>
                  </a:cubicBezTo>
                  <a:cubicBezTo>
                    <a:pt x="1018" y="6632"/>
                    <a:pt x="5252" y="10063"/>
                    <a:pt x="10046" y="10063"/>
                  </a:cubicBezTo>
                  <a:cubicBezTo>
                    <a:pt x="10622" y="10063"/>
                    <a:pt x="11205" y="10013"/>
                    <a:pt x="11792" y="9911"/>
                  </a:cubicBezTo>
                  <a:lnTo>
                    <a:pt x="100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24105211" name="Google Shape;4126;p64"/>
            <p:cNvSpPr/>
            <p:nvPr/>
          </p:nvSpPr>
          <p:spPr bwMode="auto">
            <a:xfrm>
              <a:off x="1841846" y="1621037"/>
              <a:ext cx="296188" cy="219870"/>
            </a:xfrm>
            <a:custGeom>
              <a:avLst/>
              <a:gdLst/>
              <a:ahLst/>
              <a:cxnLst/>
              <a:rect l="l" t="t" r="r" b="b"/>
              <a:pathLst>
                <a:path w="12298" h="10529" fill="norm" stroke="1" extrusionOk="0">
                  <a:moveTo>
                    <a:pt x="10114" y="477"/>
                  </a:moveTo>
                  <a:lnTo>
                    <a:pt x="11777" y="9943"/>
                  </a:lnTo>
                  <a:lnTo>
                    <a:pt x="11777" y="9943"/>
                  </a:lnTo>
                  <a:cubicBezTo>
                    <a:pt x="11273" y="10009"/>
                    <a:pt x="10785" y="10051"/>
                    <a:pt x="10276" y="10051"/>
                  </a:cubicBezTo>
                  <a:cubicBezTo>
                    <a:pt x="5616" y="10051"/>
                    <a:pt x="1461" y="6710"/>
                    <a:pt x="618" y="1937"/>
                  </a:cubicBezTo>
                  <a:cubicBezTo>
                    <a:pt x="547" y="1483"/>
                    <a:pt x="495" y="967"/>
                    <a:pt x="482" y="477"/>
                  </a:cubicBezTo>
                  <a:close/>
                  <a:moveTo>
                    <a:pt x="253" y="0"/>
                  </a:moveTo>
                  <a:cubicBezTo>
                    <a:pt x="197" y="0"/>
                    <a:pt x="113" y="28"/>
                    <a:pt x="85" y="56"/>
                  </a:cubicBezTo>
                  <a:cubicBezTo>
                    <a:pt x="29" y="112"/>
                    <a:pt x="1" y="169"/>
                    <a:pt x="1" y="225"/>
                  </a:cubicBezTo>
                  <a:cubicBezTo>
                    <a:pt x="1" y="814"/>
                    <a:pt x="57" y="1432"/>
                    <a:pt x="169" y="2022"/>
                  </a:cubicBezTo>
                  <a:cubicBezTo>
                    <a:pt x="1039" y="7019"/>
                    <a:pt x="5391" y="10528"/>
                    <a:pt x="10276" y="10528"/>
                  </a:cubicBezTo>
                  <a:cubicBezTo>
                    <a:pt x="10894" y="10528"/>
                    <a:pt x="11483" y="10472"/>
                    <a:pt x="12101" y="10360"/>
                  </a:cubicBezTo>
                  <a:cubicBezTo>
                    <a:pt x="12157" y="10360"/>
                    <a:pt x="12213" y="10332"/>
                    <a:pt x="12241" y="10275"/>
                  </a:cubicBezTo>
                  <a:cubicBezTo>
                    <a:pt x="12269" y="10219"/>
                    <a:pt x="12297" y="10163"/>
                    <a:pt x="12269" y="10107"/>
                  </a:cubicBezTo>
                  <a:lnTo>
                    <a:pt x="10529" y="197"/>
                  </a:lnTo>
                  <a:cubicBezTo>
                    <a:pt x="10501" y="84"/>
                    <a:pt x="10416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26232898" name="Google Shape;4127;p64"/>
            <p:cNvSpPr/>
            <p:nvPr/>
          </p:nvSpPr>
          <p:spPr bwMode="auto">
            <a:xfrm>
              <a:off x="2090010" y="1625715"/>
              <a:ext cx="190699" cy="206986"/>
            </a:xfrm>
            <a:custGeom>
              <a:avLst/>
              <a:gdLst/>
              <a:ahLst/>
              <a:cxnLst/>
              <a:rect l="l" t="t" r="r" b="b"/>
              <a:pathLst>
                <a:path w="7918" h="9912" fill="norm" stroke="1" extrusionOk="0">
                  <a:moveTo>
                    <a:pt x="0" y="1"/>
                  </a:moveTo>
                  <a:lnTo>
                    <a:pt x="1741" y="9911"/>
                  </a:lnTo>
                  <a:cubicBezTo>
                    <a:pt x="4324" y="9462"/>
                    <a:pt x="6317" y="8255"/>
                    <a:pt x="7917" y="620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4291305" name="Google Shape;4128;p64"/>
            <p:cNvSpPr/>
            <p:nvPr/>
          </p:nvSpPr>
          <p:spPr bwMode="auto">
            <a:xfrm>
              <a:off x="2081894" y="1614000"/>
              <a:ext cx="206931" cy="224548"/>
            </a:xfrm>
            <a:custGeom>
              <a:avLst/>
              <a:gdLst/>
              <a:ahLst/>
              <a:cxnLst/>
              <a:rect l="l" t="t" r="r" b="b"/>
              <a:pathLst>
                <a:path w="8592" h="10753" fill="norm" stroke="1" extrusionOk="0">
                  <a:moveTo>
                    <a:pt x="665" y="1124"/>
                  </a:moveTo>
                  <a:lnTo>
                    <a:pt x="7944" y="6802"/>
                  </a:lnTo>
                  <a:lnTo>
                    <a:pt x="7944" y="6802"/>
                  </a:lnTo>
                  <a:cubicBezTo>
                    <a:pt x="6418" y="8659"/>
                    <a:pt x="4610" y="9747"/>
                    <a:pt x="2261" y="10208"/>
                  </a:cubicBezTo>
                  <a:lnTo>
                    <a:pt x="2261" y="10208"/>
                  </a:lnTo>
                  <a:lnTo>
                    <a:pt x="665" y="1124"/>
                  </a:lnTo>
                  <a:close/>
                  <a:moveTo>
                    <a:pt x="0" y="0"/>
                  </a:moveTo>
                  <a:lnTo>
                    <a:pt x="112" y="618"/>
                  </a:lnTo>
                  <a:lnTo>
                    <a:pt x="1881" y="10753"/>
                  </a:lnTo>
                  <a:lnTo>
                    <a:pt x="2134" y="10697"/>
                  </a:lnTo>
                  <a:cubicBezTo>
                    <a:pt x="4745" y="10248"/>
                    <a:pt x="6794" y="9012"/>
                    <a:pt x="8451" y="6907"/>
                  </a:cubicBezTo>
                  <a:lnTo>
                    <a:pt x="8591" y="67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4615819" name="Google Shape;4129;p64"/>
            <p:cNvSpPr/>
            <p:nvPr/>
          </p:nvSpPr>
          <p:spPr bwMode="auto">
            <a:xfrm>
              <a:off x="1968962" y="1415805"/>
              <a:ext cx="380700" cy="339505"/>
            </a:xfrm>
            <a:custGeom>
              <a:avLst/>
              <a:gdLst/>
              <a:ahLst/>
              <a:cxnLst/>
              <a:rect l="l" t="t" r="r" b="b"/>
              <a:pathLst>
                <a:path w="15807" h="16258" fill="norm" stroke="1" extrusionOk="0">
                  <a:moveTo>
                    <a:pt x="5010" y="1"/>
                  </a:moveTo>
                  <a:cubicBezTo>
                    <a:pt x="3306" y="1"/>
                    <a:pt x="1580" y="435"/>
                    <a:pt x="1" y="1350"/>
                  </a:cubicBezTo>
                  <a:lnTo>
                    <a:pt x="5026" y="10053"/>
                  </a:lnTo>
                  <a:lnTo>
                    <a:pt x="12943" y="16257"/>
                  </a:lnTo>
                  <a:cubicBezTo>
                    <a:pt x="15526" y="12972"/>
                    <a:pt x="15807" y="8649"/>
                    <a:pt x="13729" y="5027"/>
                  </a:cubicBezTo>
                  <a:cubicBezTo>
                    <a:pt x="11864" y="1806"/>
                    <a:pt x="8483" y="1"/>
                    <a:pt x="50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76268" name="Google Shape;4130;p64"/>
            <p:cNvSpPr/>
            <p:nvPr/>
          </p:nvSpPr>
          <p:spPr bwMode="auto">
            <a:xfrm>
              <a:off x="1962195" y="1411148"/>
              <a:ext cx="376653" cy="348840"/>
            </a:xfrm>
            <a:custGeom>
              <a:avLst/>
              <a:gdLst/>
              <a:ahLst/>
              <a:cxnLst/>
              <a:rect l="l" t="t" r="r" b="b"/>
              <a:pathLst>
                <a:path w="15639" h="16705" fill="norm" stroke="1" extrusionOk="0">
                  <a:moveTo>
                    <a:pt x="5307" y="478"/>
                  </a:moveTo>
                  <a:cubicBezTo>
                    <a:pt x="8676" y="478"/>
                    <a:pt x="11989" y="2218"/>
                    <a:pt x="13814" y="5391"/>
                  </a:cubicBezTo>
                  <a:cubicBezTo>
                    <a:pt x="14712" y="6935"/>
                    <a:pt x="15161" y="8647"/>
                    <a:pt x="15161" y="10304"/>
                  </a:cubicBezTo>
                  <a:cubicBezTo>
                    <a:pt x="15161" y="12364"/>
                    <a:pt x="14507" y="14398"/>
                    <a:pt x="13198" y="16154"/>
                  </a:cubicBezTo>
                  <a:lnTo>
                    <a:pt x="13198" y="16154"/>
                  </a:lnTo>
                  <a:lnTo>
                    <a:pt x="5491" y="10141"/>
                  </a:lnTo>
                  <a:lnTo>
                    <a:pt x="5491" y="10141"/>
                  </a:lnTo>
                  <a:lnTo>
                    <a:pt x="593" y="1660"/>
                  </a:lnTo>
                  <a:lnTo>
                    <a:pt x="593" y="1660"/>
                  </a:lnTo>
                  <a:cubicBezTo>
                    <a:pt x="2083" y="863"/>
                    <a:pt x="3695" y="478"/>
                    <a:pt x="5307" y="478"/>
                  </a:cubicBezTo>
                  <a:close/>
                  <a:moveTo>
                    <a:pt x="5307" y="0"/>
                  </a:moveTo>
                  <a:cubicBezTo>
                    <a:pt x="3538" y="0"/>
                    <a:pt x="1770" y="450"/>
                    <a:pt x="169" y="1376"/>
                  </a:cubicBezTo>
                  <a:cubicBezTo>
                    <a:pt x="57" y="1432"/>
                    <a:pt x="1" y="1573"/>
                    <a:pt x="85" y="1685"/>
                  </a:cubicBezTo>
                  <a:lnTo>
                    <a:pt x="5111" y="10416"/>
                  </a:lnTo>
                  <a:lnTo>
                    <a:pt x="5167" y="10472"/>
                  </a:lnTo>
                  <a:lnTo>
                    <a:pt x="13084" y="16649"/>
                  </a:lnTo>
                  <a:cubicBezTo>
                    <a:pt x="13140" y="16705"/>
                    <a:pt x="13196" y="16705"/>
                    <a:pt x="13252" y="16705"/>
                  </a:cubicBezTo>
                  <a:cubicBezTo>
                    <a:pt x="13308" y="16705"/>
                    <a:pt x="13365" y="16677"/>
                    <a:pt x="13421" y="16621"/>
                  </a:cubicBezTo>
                  <a:cubicBezTo>
                    <a:pt x="14881" y="14740"/>
                    <a:pt x="15639" y="12550"/>
                    <a:pt x="15639" y="10304"/>
                  </a:cubicBezTo>
                  <a:cubicBezTo>
                    <a:pt x="15639" y="8563"/>
                    <a:pt x="15161" y="6766"/>
                    <a:pt x="14207" y="5138"/>
                  </a:cubicBezTo>
                  <a:cubicBezTo>
                    <a:pt x="12298" y="1853"/>
                    <a:pt x="8844" y="0"/>
                    <a:pt x="53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39396615" name="Google Shape;4131;p64"/>
            <p:cNvSpPr/>
            <p:nvPr/>
          </p:nvSpPr>
          <p:spPr bwMode="auto">
            <a:xfrm>
              <a:off x="1847939" y="1443975"/>
              <a:ext cx="242094" cy="181760"/>
            </a:xfrm>
            <a:custGeom>
              <a:avLst/>
              <a:gdLst/>
              <a:ahLst/>
              <a:cxnLst/>
              <a:rect l="l" t="t" r="r" b="b"/>
              <a:pathLst>
                <a:path w="10052" h="8704" fill="norm" stroke="1" extrusionOk="0">
                  <a:moveTo>
                    <a:pt x="5026" y="1"/>
                  </a:moveTo>
                  <a:cubicBezTo>
                    <a:pt x="1797" y="1853"/>
                    <a:pt x="0" y="4998"/>
                    <a:pt x="0" y="8704"/>
                  </a:cubicBezTo>
                  <a:lnTo>
                    <a:pt x="10051" y="8704"/>
                  </a:lnTo>
                  <a:lnTo>
                    <a:pt x="50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14742342" name="Google Shape;4132;p64"/>
            <p:cNvSpPr/>
            <p:nvPr/>
          </p:nvSpPr>
          <p:spPr bwMode="auto">
            <a:xfrm>
              <a:off x="1841846" y="1437523"/>
              <a:ext cx="257653" cy="193495"/>
            </a:xfrm>
            <a:custGeom>
              <a:avLst/>
              <a:gdLst/>
              <a:ahLst/>
              <a:cxnLst/>
              <a:rect l="l" t="t" r="r" b="b"/>
              <a:pathLst>
                <a:path w="10698" h="9266" fill="norm" stroke="1" extrusionOk="0">
                  <a:moveTo>
                    <a:pt x="5197" y="621"/>
                  </a:moveTo>
                  <a:lnTo>
                    <a:pt x="9897" y="8788"/>
                  </a:lnTo>
                  <a:lnTo>
                    <a:pt x="480" y="8788"/>
                  </a:lnTo>
                  <a:cubicBezTo>
                    <a:pt x="550" y="5339"/>
                    <a:pt x="2238" y="2419"/>
                    <a:pt x="5197" y="621"/>
                  </a:cubicBezTo>
                  <a:close/>
                  <a:moveTo>
                    <a:pt x="5363" y="1"/>
                  </a:moveTo>
                  <a:lnTo>
                    <a:pt x="5166" y="113"/>
                  </a:lnTo>
                  <a:cubicBezTo>
                    <a:pt x="1882" y="1994"/>
                    <a:pt x="1" y="5223"/>
                    <a:pt x="1" y="9013"/>
                  </a:cubicBezTo>
                  <a:lnTo>
                    <a:pt x="1" y="9265"/>
                  </a:lnTo>
                  <a:lnTo>
                    <a:pt x="10697" y="9265"/>
                  </a:lnTo>
                  <a:lnTo>
                    <a:pt x="10501" y="8900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39797353" name="Google Shape;4133;p64"/>
            <p:cNvSpPr/>
            <p:nvPr/>
          </p:nvSpPr>
          <p:spPr bwMode="auto">
            <a:xfrm>
              <a:off x="1971660" y="1523704"/>
              <a:ext cx="236025" cy="204626"/>
            </a:xfrm>
            <a:custGeom>
              <a:avLst/>
              <a:gdLst/>
              <a:ahLst/>
              <a:cxnLst/>
              <a:rect l="l" t="t" r="r" b="b"/>
              <a:pathLst>
                <a:path w="9800" h="9799" fill="norm" stroke="1" extrusionOk="0">
                  <a:moveTo>
                    <a:pt x="4914" y="1"/>
                  </a:moveTo>
                  <a:cubicBezTo>
                    <a:pt x="2191" y="1"/>
                    <a:pt x="1" y="2191"/>
                    <a:pt x="1" y="4886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886"/>
                  </a:cubicBezTo>
                  <a:cubicBezTo>
                    <a:pt x="9799" y="2191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39087661" name="Google Shape;4134;p64"/>
            <p:cNvSpPr/>
            <p:nvPr/>
          </p:nvSpPr>
          <p:spPr bwMode="auto">
            <a:xfrm>
              <a:off x="1966265" y="1518442"/>
              <a:ext cx="247489" cy="214587"/>
            </a:xfrm>
            <a:custGeom>
              <a:avLst/>
              <a:gdLst/>
              <a:ahLst/>
              <a:cxnLst/>
              <a:rect l="l" t="t" r="r" b="b"/>
              <a:pathLst>
                <a:path w="10276" h="10276" fill="norm" stroke="1" extrusionOk="0">
                  <a:moveTo>
                    <a:pt x="5138" y="477"/>
                  </a:moveTo>
                  <a:cubicBezTo>
                    <a:pt x="6430" y="477"/>
                    <a:pt x="7581" y="1011"/>
                    <a:pt x="8423" y="1853"/>
                  </a:cubicBezTo>
                  <a:cubicBezTo>
                    <a:pt x="9293" y="2695"/>
                    <a:pt x="9798" y="3846"/>
                    <a:pt x="9798" y="5138"/>
                  </a:cubicBezTo>
                  <a:cubicBezTo>
                    <a:pt x="9798" y="6429"/>
                    <a:pt x="9293" y="7608"/>
                    <a:pt x="8423" y="8451"/>
                  </a:cubicBezTo>
                  <a:cubicBezTo>
                    <a:pt x="7581" y="9293"/>
                    <a:pt x="6430" y="9826"/>
                    <a:pt x="5138" y="9826"/>
                  </a:cubicBezTo>
                  <a:cubicBezTo>
                    <a:pt x="3847" y="9826"/>
                    <a:pt x="2667" y="9293"/>
                    <a:pt x="1825" y="8451"/>
                  </a:cubicBezTo>
                  <a:cubicBezTo>
                    <a:pt x="983" y="7608"/>
                    <a:pt x="478" y="6429"/>
                    <a:pt x="478" y="5138"/>
                  </a:cubicBezTo>
                  <a:cubicBezTo>
                    <a:pt x="478" y="3846"/>
                    <a:pt x="983" y="2695"/>
                    <a:pt x="1825" y="1853"/>
                  </a:cubicBezTo>
                  <a:cubicBezTo>
                    <a:pt x="2667" y="1011"/>
                    <a:pt x="3847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3" y="0"/>
                    <a:pt x="0" y="2302"/>
                    <a:pt x="0" y="5138"/>
                  </a:cubicBezTo>
                  <a:cubicBezTo>
                    <a:pt x="0" y="7973"/>
                    <a:pt x="2303" y="10275"/>
                    <a:pt x="5138" y="10275"/>
                  </a:cubicBezTo>
                  <a:cubicBezTo>
                    <a:pt x="7974" y="10275"/>
                    <a:pt x="10276" y="7973"/>
                    <a:pt x="10276" y="5138"/>
                  </a:cubicBezTo>
                  <a:cubicBezTo>
                    <a:pt x="10276" y="2302"/>
                    <a:pt x="797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4077095" name="Google Shape;4135;p64"/>
            <p:cNvSpPr/>
            <p:nvPr/>
          </p:nvSpPr>
          <p:spPr bwMode="auto">
            <a:xfrm>
              <a:off x="396210" y="629061"/>
              <a:ext cx="267793" cy="9981"/>
            </a:xfrm>
            <a:custGeom>
              <a:avLst/>
              <a:gdLst/>
              <a:ahLst/>
              <a:cxnLst/>
              <a:rect l="l" t="t" r="r" b="b"/>
              <a:pathLst>
                <a:path w="11119" h="478" fill="norm" stroke="1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2896334" name="Google Shape;4136;p64"/>
            <p:cNvSpPr/>
            <p:nvPr/>
          </p:nvSpPr>
          <p:spPr bwMode="auto">
            <a:xfrm>
              <a:off x="396210" y="668341"/>
              <a:ext cx="267793" cy="9981"/>
            </a:xfrm>
            <a:custGeom>
              <a:avLst/>
              <a:gdLst/>
              <a:ahLst/>
              <a:cxnLst/>
              <a:rect l="l" t="t" r="r" b="b"/>
              <a:pathLst>
                <a:path w="11119" h="478" fill="norm" stroke="1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89083559" name="Google Shape;4137;p64"/>
            <p:cNvSpPr/>
            <p:nvPr/>
          </p:nvSpPr>
          <p:spPr bwMode="auto">
            <a:xfrm>
              <a:off x="396210" y="708205"/>
              <a:ext cx="267793" cy="9981"/>
            </a:xfrm>
            <a:custGeom>
              <a:avLst/>
              <a:gdLst/>
              <a:ahLst/>
              <a:cxnLst/>
              <a:rect l="l" t="t" r="r" b="b"/>
              <a:pathLst>
                <a:path w="11119" h="478" fill="norm" stroke="1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08818019" name="Google Shape;4138;p64"/>
            <p:cNvSpPr/>
            <p:nvPr/>
          </p:nvSpPr>
          <p:spPr bwMode="auto">
            <a:xfrm>
              <a:off x="396210" y="747485"/>
              <a:ext cx="267793" cy="9981"/>
            </a:xfrm>
            <a:custGeom>
              <a:avLst/>
              <a:gdLst/>
              <a:ahLst/>
              <a:cxnLst/>
              <a:rect l="l" t="t" r="r" b="b"/>
              <a:pathLst>
                <a:path w="11119" h="478" fill="norm" stroke="1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87520375" name="Google Shape;4139;p64"/>
            <p:cNvSpPr/>
            <p:nvPr/>
          </p:nvSpPr>
          <p:spPr bwMode="auto">
            <a:xfrm>
              <a:off x="2476081" y="719356"/>
              <a:ext cx="582213" cy="243780"/>
            </a:xfrm>
            <a:custGeom>
              <a:avLst/>
              <a:gdLst/>
              <a:ahLst/>
              <a:cxnLst/>
              <a:rect l="l" t="t" r="r" b="b"/>
              <a:pathLst>
                <a:path w="24174" h="11674" fill="norm" stroke="1" extrusionOk="0">
                  <a:moveTo>
                    <a:pt x="225" y="0"/>
                  </a:moveTo>
                  <a:cubicBezTo>
                    <a:pt x="113" y="0"/>
                    <a:pt x="1" y="112"/>
                    <a:pt x="1" y="225"/>
                  </a:cubicBezTo>
                  <a:cubicBezTo>
                    <a:pt x="1" y="365"/>
                    <a:pt x="113" y="477"/>
                    <a:pt x="225" y="477"/>
                  </a:cubicBezTo>
                  <a:lnTo>
                    <a:pt x="11034" y="477"/>
                  </a:lnTo>
                  <a:lnTo>
                    <a:pt x="23752" y="11623"/>
                  </a:lnTo>
                  <a:cubicBezTo>
                    <a:pt x="23799" y="11658"/>
                    <a:pt x="23851" y="11674"/>
                    <a:pt x="23902" y="11674"/>
                  </a:cubicBezTo>
                  <a:cubicBezTo>
                    <a:pt x="23972" y="11674"/>
                    <a:pt x="24040" y="11644"/>
                    <a:pt x="24089" y="11595"/>
                  </a:cubicBezTo>
                  <a:cubicBezTo>
                    <a:pt x="24173" y="11483"/>
                    <a:pt x="24173" y="11342"/>
                    <a:pt x="24061" y="11258"/>
                  </a:cubicBezTo>
                  <a:lnTo>
                    <a:pt x="11259" y="56"/>
                  </a:lnTo>
                  <a:cubicBezTo>
                    <a:pt x="11231" y="28"/>
                    <a:pt x="11174" y="0"/>
                    <a:pt x="11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70820904" name="Google Shape;4140;p64"/>
            <p:cNvSpPr/>
            <p:nvPr/>
          </p:nvSpPr>
          <p:spPr bwMode="auto">
            <a:xfrm>
              <a:off x="3101526" y="886435"/>
              <a:ext cx="267793" cy="9981"/>
            </a:xfrm>
            <a:custGeom>
              <a:avLst/>
              <a:gdLst/>
              <a:ahLst/>
              <a:cxnLst/>
              <a:rect l="l" t="t" r="r" b="b"/>
              <a:pathLst>
                <a:path w="11119" h="478" fill="norm" stroke="1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83143098" name="Google Shape;4141;p64"/>
            <p:cNvSpPr/>
            <p:nvPr/>
          </p:nvSpPr>
          <p:spPr bwMode="auto">
            <a:xfrm>
              <a:off x="3101526" y="925716"/>
              <a:ext cx="267793" cy="9981"/>
            </a:xfrm>
            <a:custGeom>
              <a:avLst/>
              <a:gdLst/>
              <a:ahLst/>
              <a:cxnLst/>
              <a:rect l="l" t="t" r="r" b="b"/>
              <a:pathLst>
                <a:path w="11119" h="478" fill="norm" stroke="1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15058393" name="Google Shape;4142;p64"/>
            <p:cNvSpPr/>
            <p:nvPr/>
          </p:nvSpPr>
          <p:spPr bwMode="auto">
            <a:xfrm>
              <a:off x="3101526" y="965580"/>
              <a:ext cx="267793" cy="9396"/>
            </a:xfrm>
            <a:custGeom>
              <a:avLst/>
              <a:gdLst/>
              <a:ahLst/>
              <a:cxnLst/>
              <a:rect l="l" t="t" r="r" b="b"/>
              <a:pathLst>
                <a:path w="11119" h="450" fill="norm" stroke="1" extrusionOk="0">
                  <a:moveTo>
                    <a:pt x="1" y="1"/>
                  </a:moveTo>
                  <a:lnTo>
                    <a:pt x="1" y="450"/>
                  </a:lnTo>
                  <a:lnTo>
                    <a:pt x="11118" y="450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3850359" name="Google Shape;4143;p64"/>
            <p:cNvSpPr/>
            <p:nvPr/>
          </p:nvSpPr>
          <p:spPr bwMode="auto">
            <a:xfrm>
              <a:off x="3101526" y="1004860"/>
              <a:ext cx="267793" cy="9981"/>
            </a:xfrm>
            <a:custGeom>
              <a:avLst/>
              <a:gdLst/>
              <a:ahLst/>
              <a:cxnLst/>
              <a:rect l="l" t="t" r="r" b="b"/>
              <a:pathLst>
                <a:path w="11119" h="478" fill="norm" stroke="1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63560367" name="Google Shape;4144;p64"/>
            <p:cNvSpPr/>
            <p:nvPr/>
          </p:nvSpPr>
          <p:spPr bwMode="auto">
            <a:xfrm>
              <a:off x="3101526" y="1561230"/>
              <a:ext cx="267793" cy="9981"/>
            </a:xfrm>
            <a:custGeom>
              <a:avLst/>
              <a:gdLst/>
              <a:ahLst/>
              <a:cxnLst/>
              <a:rect l="l" t="t" r="r" b="b"/>
              <a:pathLst>
                <a:path w="11119" h="478" fill="norm" stroke="1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46309228" name="Google Shape;4145;p64"/>
            <p:cNvSpPr/>
            <p:nvPr/>
          </p:nvSpPr>
          <p:spPr bwMode="auto">
            <a:xfrm>
              <a:off x="3101526" y="1600510"/>
              <a:ext cx="267793" cy="9981"/>
            </a:xfrm>
            <a:custGeom>
              <a:avLst/>
              <a:gdLst/>
              <a:ahLst/>
              <a:cxnLst/>
              <a:rect l="l" t="t" r="r" b="b"/>
              <a:pathLst>
                <a:path w="11119" h="478" fill="norm" stroke="1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08920127" name="Google Shape;4146;p64"/>
            <p:cNvSpPr/>
            <p:nvPr/>
          </p:nvSpPr>
          <p:spPr bwMode="auto">
            <a:xfrm>
              <a:off x="3101526" y="1640374"/>
              <a:ext cx="267793" cy="9981"/>
            </a:xfrm>
            <a:custGeom>
              <a:avLst/>
              <a:gdLst/>
              <a:ahLst/>
              <a:cxnLst/>
              <a:rect l="l" t="t" r="r" b="b"/>
              <a:pathLst>
                <a:path w="11119" h="478" fill="norm" stroke="1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8526710" name="Google Shape;4147;p64"/>
            <p:cNvSpPr/>
            <p:nvPr/>
          </p:nvSpPr>
          <p:spPr bwMode="auto">
            <a:xfrm>
              <a:off x="3101526" y="1679654"/>
              <a:ext cx="267793" cy="9981"/>
            </a:xfrm>
            <a:custGeom>
              <a:avLst/>
              <a:gdLst/>
              <a:ahLst/>
              <a:cxnLst/>
              <a:rect l="l" t="t" r="r" b="b"/>
              <a:pathLst>
                <a:path w="11119" h="478" fill="norm" stroke="1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27186206" name="Google Shape;4148;p64"/>
            <p:cNvSpPr/>
            <p:nvPr/>
          </p:nvSpPr>
          <p:spPr bwMode="auto">
            <a:xfrm>
              <a:off x="527397" y="2342733"/>
              <a:ext cx="268443" cy="9981"/>
            </a:xfrm>
            <a:custGeom>
              <a:avLst/>
              <a:gdLst/>
              <a:ahLst/>
              <a:cxnLst/>
              <a:rect l="l" t="t" r="r" b="b"/>
              <a:pathLst>
                <a:path w="11146" h="478" fill="norm" stroke="1" extrusionOk="0">
                  <a:moveTo>
                    <a:pt x="0" y="0"/>
                  </a:moveTo>
                  <a:lnTo>
                    <a:pt x="0" y="477"/>
                  </a:lnTo>
                  <a:lnTo>
                    <a:pt x="11146" y="477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69231782" name="Google Shape;4149;p64"/>
            <p:cNvSpPr/>
            <p:nvPr/>
          </p:nvSpPr>
          <p:spPr bwMode="auto">
            <a:xfrm>
              <a:off x="527397" y="2382597"/>
              <a:ext cx="268443" cy="9981"/>
            </a:xfrm>
            <a:custGeom>
              <a:avLst/>
              <a:gdLst/>
              <a:ahLst/>
              <a:cxnLst/>
              <a:rect l="l" t="t" r="r" b="b"/>
              <a:pathLst>
                <a:path w="11146" h="478" fill="norm" stroke="1" extrusionOk="0">
                  <a:moveTo>
                    <a:pt x="0" y="0"/>
                  </a:moveTo>
                  <a:lnTo>
                    <a:pt x="0" y="478"/>
                  </a:lnTo>
                  <a:lnTo>
                    <a:pt x="11146" y="478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33407715" name="Google Shape;4150;p64"/>
            <p:cNvSpPr/>
            <p:nvPr/>
          </p:nvSpPr>
          <p:spPr bwMode="auto">
            <a:xfrm>
              <a:off x="527397" y="2421877"/>
              <a:ext cx="268443" cy="9981"/>
            </a:xfrm>
            <a:custGeom>
              <a:avLst/>
              <a:gdLst/>
              <a:ahLst/>
              <a:cxnLst/>
              <a:rect l="l" t="t" r="r" b="b"/>
              <a:pathLst>
                <a:path w="11146" h="478" fill="norm" stroke="1" extrusionOk="0">
                  <a:moveTo>
                    <a:pt x="0" y="0"/>
                  </a:moveTo>
                  <a:lnTo>
                    <a:pt x="0" y="478"/>
                  </a:lnTo>
                  <a:lnTo>
                    <a:pt x="11146" y="478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46111622" name="Google Shape;4151;p64"/>
            <p:cNvSpPr/>
            <p:nvPr/>
          </p:nvSpPr>
          <p:spPr bwMode="auto">
            <a:xfrm>
              <a:off x="527397" y="2461742"/>
              <a:ext cx="268443" cy="9396"/>
            </a:xfrm>
            <a:custGeom>
              <a:avLst/>
              <a:gdLst/>
              <a:ahLst/>
              <a:cxnLst/>
              <a:rect l="l" t="t" r="r" b="b"/>
              <a:pathLst>
                <a:path w="11146" h="450" fill="norm" stroke="1" extrusionOk="0">
                  <a:moveTo>
                    <a:pt x="0" y="0"/>
                  </a:moveTo>
                  <a:lnTo>
                    <a:pt x="0" y="450"/>
                  </a:lnTo>
                  <a:lnTo>
                    <a:pt x="11146" y="450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38149793" name="Google Shape;4152;p64"/>
            <p:cNvSpPr/>
            <p:nvPr/>
          </p:nvSpPr>
          <p:spPr bwMode="auto">
            <a:xfrm>
              <a:off x="2207662" y="1394150"/>
              <a:ext cx="856027" cy="229246"/>
            </a:xfrm>
            <a:custGeom>
              <a:avLst/>
              <a:gdLst/>
              <a:ahLst/>
              <a:cxnLst/>
              <a:rect l="l" t="t" r="r" b="b"/>
              <a:pathLst>
                <a:path w="35543" h="10978" fill="norm" stroke="1" extrusionOk="0">
                  <a:moveTo>
                    <a:pt x="4548" y="0"/>
                  </a:moveTo>
                  <a:lnTo>
                    <a:pt x="0" y="5194"/>
                  </a:lnTo>
                  <a:lnTo>
                    <a:pt x="365" y="5503"/>
                  </a:lnTo>
                  <a:lnTo>
                    <a:pt x="4773" y="477"/>
                  </a:lnTo>
                  <a:lnTo>
                    <a:pt x="22488" y="477"/>
                  </a:lnTo>
                  <a:lnTo>
                    <a:pt x="35234" y="10977"/>
                  </a:lnTo>
                  <a:lnTo>
                    <a:pt x="35543" y="10612"/>
                  </a:lnTo>
                  <a:lnTo>
                    <a:pt x="226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84297870" name="Google Shape;4153;p64"/>
            <p:cNvSpPr/>
            <p:nvPr/>
          </p:nvSpPr>
          <p:spPr bwMode="auto">
            <a:xfrm>
              <a:off x="649769" y="1826812"/>
              <a:ext cx="11536" cy="501281"/>
            </a:xfrm>
            <a:custGeom>
              <a:avLst/>
              <a:gdLst/>
              <a:ahLst/>
              <a:cxnLst/>
              <a:rect l="l" t="t" r="r" b="b"/>
              <a:pathLst>
                <a:path w="479" h="24005" fill="norm" stroke="1" extrusionOk="0">
                  <a:moveTo>
                    <a:pt x="1" y="0"/>
                  </a:moveTo>
                  <a:lnTo>
                    <a:pt x="1" y="24004"/>
                  </a:lnTo>
                  <a:lnTo>
                    <a:pt x="478" y="24004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4488125" name="Google Shape;4154;p64"/>
            <p:cNvSpPr/>
            <p:nvPr/>
          </p:nvSpPr>
          <p:spPr bwMode="auto">
            <a:xfrm>
              <a:off x="83837" y="2596329"/>
              <a:ext cx="125117" cy="85283"/>
            </a:xfrm>
            <a:custGeom>
              <a:avLst/>
              <a:gdLst/>
              <a:ahLst/>
              <a:cxnLst/>
              <a:rect l="l" t="t" r="r" b="b"/>
              <a:pathLst>
                <a:path w="5195" h="4084" fill="norm" stroke="1" extrusionOk="0">
                  <a:moveTo>
                    <a:pt x="1580" y="1"/>
                  </a:moveTo>
                  <a:cubicBezTo>
                    <a:pt x="1521" y="1"/>
                    <a:pt x="1462" y="5"/>
                    <a:pt x="1404" y="13"/>
                  </a:cubicBezTo>
                  <a:cubicBezTo>
                    <a:pt x="506" y="125"/>
                    <a:pt x="0" y="1023"/>
                    <a:pt x="197" y="1894"/>
                  </a:cubicBezTo>
                  <a:cubicBezTo>
                    <a:pt x="393" y="2736"/>
                    <a:pt x="1292" y="3381"/>
                    <a:pt x="2050" y="3718"/>
                  </a:cubicBezTo>
                  <a:cubicBezTo>
                    <a:pt x="2860" y="4062"/>
                    <a:pt x="4638" y="4084"/>
                    <a:pt x="5070" y="4084"/>
                  </a:cubicBezTo>
                  <a:cubicBezTo>
                    <a:pt x="5132" y="4084"/>
                    <a:pt x="5166" y="4083"/>
                    <a:pt x="5166" y="4083"/>
                  </a:cubicBezTo>
                  <a:cubicBezTo>
                    <a:pt x="5194" y="4083"/>
                    <a:pt x="4689" y="2623"/>
                    <a:pt x="4661" y="2539"/>
                  </a:cubicBezTo>
                  <a:cubicBezTo>
                    <a:pt x="4206" y="1576"/>
                    <a:pt x="2782" y="1"/>
                    <a:pt x="1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80482419" name="Google Shape;4155;p64"/>
            <p:cNvSpPr/>
            <p:nvPr/>
          </p:nvSpPr>
          <p:spPr bwMode="auto">
            <a:xfrm>
              <a:off x="86534" y="2462473"/>
              <a:ext cx="778283" cy="1418645"/>
            </a:xfrm>
            <a:custGeom>
              <a:avLst/>
              <a:gdLst/>
              <a:ahLst/>
              <a:cxnLst/>
              <a:rect l="l" t="t" r="r" b="b"/>
              <a:pathLst>
                <a:path w="32315" h="67935" fill="norm" stroke="1" extrusionOk="0">
                  <a:moveTo>
                    <a:pt x="15189" y="33037"/>
                  </a:moveTo>
                  <a:cubicBezTo>
                    <a:pt x="15835" y="33739"/>
                    <a:pt x="17491" y="34553"/>
                    <a:pt x="17716" y="34666"/>
                  </a:cubicBezTo>
                  <a:cubicBezTo>
                    <a:pt x="17491" y="35199"/>
                    <a:pt x="17267" y="35733"/>
                    <a:pt x="17042" y="36238"/>
                  </a:cubicBezTo>
                  <a:cubicBezTo>
                    <a:pt x="16284" y="37979"/>
                    <a:pt x="15582" y="39410"/>
                    <a:pt x="15077" y="40393"/>
                  </a:cubicBezTo>
                  <a:cubicBezTo>
                    <a:pt x="14993" y="40590"/>
                    <a:pt x="14880" y="40758"/>
                    <a:pt x="14796" y="40926"/>
                  </a:cubicBezTo>
                  <a:lnTo>
                    <a:pt x="14712" y="40926"/>
                  </a:lnTo>
                  <a:cubicBezTo>
                    <a:pt x="14712" y="40730"/>
                    <a:pt x="14684" y="40533"/>
                    <a:pt x="14628" y="40281"/>
                  </a:cubicBezTo>
                  <a:cubicBezTo>
                    <a:pt x="14487" y="39186"/>
                    <a:pt x="14234" y="37614"/>
                    <a:pt x="13870" y="35733"/>
                  </a:cubicBezTo>
                  <a:cubicBezTo>
                    <a:pt x="13757" y="35115"/>
                    <a:pt x="13617" y="34497"/>
                    <a:pt x="13476" y="33852"/>
                  </a:cubicBezTo>
                  <a:cubicBezTo>
                    <a:pt x="13617" y="33795"/>
                    <a:pt x="14459" y="33459"/>
                    <a:pt x="15189" y="33037"/>
                  </a:cubicBezTo>
                  <a:close/>
                  <a:moveTo>
                    <a:pt x="6799" y="1"/>
                  </a:moveTo>
                  <a:cubicBezTo>
                    <a:pt x="6583" y="1"/>
                    <a:pt x="6362" y="52"/>
                    <a:pt x="6149" y="162"/>
                  </a:cubicBezTo>
                  <a:cubicBezTo>
                    <a:pt x="5026" y="751"/>
                    <a:pt x="4745" y="2997"/>
                    <a:pt x="4914" y="4092"/>
                  </a:cubicBezTo>
                  <a:cubicBezTo>
                    <a:pt x="4942" y="4205"/>
                    <a:pt x="5363" y="5665"/>
                    <a:pt x="5363" y="5665"/>
                  </a:cubicBezTo>
                  <a:lnTo>
                    <a:pt x="5391" y="5636"/>
                  </a:lnTo>
                  <a:lnTo>
                    <a:pt x="5391" y="5636"/>
                  </a:lnTo>
                  <a:cubicBezTo>
                    <a:pt x="5335" y="6001"/>
                    <a:pt x="5307" y="6366"/>
                    <a:pt x="5251" y="6787"/>
                  </a:cubicBezTo>
                  <a:cubicBezTo>
                    <a:pt x="5166" y="7574"/>
                    <a:pt x="5110" y="8444"/>
                    <a:pt x="5082" y="9398"/>
                  </a:cubicBezTo>
                  <a:cubicBezTo>
                    <a:pt x="5054" y="10353"/>
                    <a:pt x="5054" y="11392"/>
                    <a:pt x="5138" y="12487"/>
                  </a:cubicBezTo>
                  <a:cubicBezTo>
                    <a:pt x="5251" y="13582"/>
                    <a:pt x="5419" y="14733"/>
                    <a:pt x="5728" y="15884"/>
                  </a:cubicBezTo>
                  <a:lnTo>
                    <a:pt x="5728" y="15940"/>
                  </a:lnTo>
                  <a:cubicBezTo>
                    <a:pt x="5531" y="15603"/>
                    <a:pt x="4942" y="14761"/>
                    <a:pt x="4914" y="14705"/>
                  </a:cubicBezTo>
                  <a:cubicBezTo>
                    <a:pt x="4274" y="13994"/>
                    <a:pt x="2816" y="13024"/>
                    <a:pt x="1685" y="13024"/>
                  </a:cubicBezTo>
                  <a:cubicBezTo>
                    <a:pt x="1475" y="13024"/>
                    <a:pt x="1276" y="13058"/>
                    <a:pt x="1096" y="13132"/>
                  </a:cubicBezTo>
                  <a:cubicBezTo>
                    <a:pt x="253" y="13497"/>
                    <a:pt x="1" y="14480"/>
                    <a:pt x="422" y="15238"/>
                  </a:cubicBezTo>
                  <a:cubicBezTo>
                    <a:pt x="843" y="16024"/>
                    <a:pt x="1882" y="16417"/>
                    <a:pt x="2724" y="16529"/>
                  </a:cubicBezTo>
                  <a:cubicBezTo>
                    <a:pt x="2826" y="16545"/>
                    <a:pt x="2941" y="16552"/>
                    <a:pt x="3065" y="16552"/>
                  </a:cubicBezTo>
                  <a:cubicBezTo>
                    <a:pt x="4063" y="16552"/>
                    <a:pt x="5634" y="16102"/>
                    <a:pt x="5784" y="16052"/>
                  </a:cubicBezTo>
                  <a:cubicBezTo>
                    <a:pt x="6093" y="17147"/>
                    <a:pt x="6486" y="18270"/>
                    <a:pt x="6963" y="19365"/>
                  </a:cubicBezTo>
                  <a:cubicBezTo>
                    <a:pt x="7244" y="19983"/>
                    <a:pt x="7525" y="20628"/>
                    <a:pt x="7833" y="21246"/>
                  </a:cubicBezTo>
                  <a:cubicBezTo>
                    <a:pt x="7665" y="20965"/>
                    <a:pt x="7497" y="20741"/>
                    <a:pt x="7468" y="20713"/>
                  </a:cubicBezTo>
                  <a:cubicBezTo>
                    <a:pt x="6853" y="20002"/>
                    <a:pt x="5378" y="19032"/>
                    <a:pt x="4241" y="19032"/>
                  </a:cubicBezTo>
                  <a:cubicBezTo>
                    <a:pt x="4030" y="19032"/>
                    <a:pt x="3831" y="19066"/>
                    <a:pt x="3650" y="19140"/>
                  </a:cubicBezTo>
                  <a:cubicBezTo>
                    <a:pt x="2808" y="19505"/>
                    <a:pt x="2583" y="20488"/>
                    <a:pt x="3005" y="21246"/>
                  </a:cubicBezTo>
                  <a:cubicBezTo>
                    <a:pt x="3426" y="22032"/>
                    <a:pt x="4436" y="22425"/>
                    <a:pt x="5279" y="22537"/>
                  </a:cubicBezTo>
                  <a:cubicBezTo>
                    <a:pt x="5385" y="22555"/>
                    <a:pt x="5505" y="22563"/>
                    <a:pt x="5634" y="22563"/>
                  </a:cubicBezTo>
                  <a:cubicBezTo>
                    <a:pt x="6527" y="22563"/>
                    <a:pt x="7862" y="22186"/>
                    <a:pt x="8255" y="22088"/>
                  </a:cubicBezTo>
                  <a:cubicBezTo>
                    <a:pt x="8367" y="22313"/>
                    <a:pt x="8479" y="22566"/>
                    <a:pt x="8620" y="22790"/>
                  </a:cubicBezTo>
                  <a:cubicBezTo>
                    <a:pt x="9181" y="23941"/>
                    <a:pt x="9743" y="25064"/>
                    <a:pt x="10276" y="26187"/>
                  </a:cubicBezTo>
                  <a:cubicBezTo>
                    <a:pt x="10472" y="26608"/>
                    <a:pt x="10641" y="27001"/>
                    <a:pt x="10809" y="27394"/>
                  </a:cubicBezTo>
                  <a:cubicBezTo>
                    <a:pt x="10641" y="27170"/>
                    <a:pt x="10529" y="26973"/>
                    <a:pt x="10501" y="26945"/>
                  </a:cubicBezTo>
                  <a:cubicBezTo>
                    <a:pt x="9867" y="26217"/>
                    <a:pt x="8427" y="25253"/>
                    <a:pt x="7300" y="25253"/>
                  </a:cubicBezTo>
                  <a:cubicBezTo>
                    <a:pt x="7079" y="25253"/>
                    <a:pt x="6871" y="25290"/>
                    <a:pt x="6682" y="25373"/>
                  </a:cubicBezTo>
                  <a:cubicBezTo>
                    <a:pt x="5840" y="25710"/>
                    <a:pt x="5587" y="26721"/>
                    <a:pt x="6009" y="27479"/>
                  </a:cubicBezTo>
                  <a:cubicBezTo>
                    <a:pt x="6458" y="28265"/>
                    <a:pt x="7468" y="28658"/>
                    <a:pt x="8311" y="28770"/>
                  </a:cubicBezTo>
                  <a:cubicBezTo>
                    <a:pt x="8406" y="28784"/>
                    <a:pt x="8514" y="28790"/>
                    <a:pt x="8630" y="28790"/>
                  </a:cubicBezTo>
                  <a:cubicBezTo>
                    <a:pt x="9464" y="28790"/>
                    <a:pt x="10734" y="28469"/>
                    <a:pt x="11202" y="28321"/>
                  </a:cubicBezTo>
                  <a:cubicBezTo>
                    <a:pt x="11371" y="28742"/>
                    <a:pt x="11539" y="29163"/>
                    <a:pt x="11680" y="29556"/>
                  </a:cubicBezTo>
                  <a:cubicBezTo>
                    <a:pt x="11764" y="29837"/>
                    <a:pt x="11848" y="30118"/>
                    <a:pt x="11932" y="30398"/>
                  </a:cubicBezTo>
                  <a:cubicBezTo>
                    <a:pt x="12017" y="30679"/>
                    <a:pt x="12101" y="30960"/>
                    <a:pt x="12157" y="31241"/>
                  </a:cubicBezTo>
                  <a:cubicBezTo>
                    <a:pt x="12297" y="31774"/>
                    <a:pt x="12438" y="32336"/>
                    <a:pt x="12550" y="32841"/>
                  </a:cubicBezTo>
                  <a:cubicBezTo>
                    <a:pt x="12634" y="33206"/>
                    <a:pt x="12690" y="33571"/>
                    <a:pt x="12775" y="33936"/>
                  </a:cubicBezTo>
                  <a:cubicBezTo>
                    <a:pt x="12578" y="33515"/>
                    <a:pt x="12213" y="32757"/>
                    <a:pt x="12185" y="32700"/>
                  </a:cubicBezTo>
                  <a:cubicBezTo>
                    <a:pt x="11624" y="31833"/>
                    <a:pt x="10159" y="30525"/>
                    <a:pt x="8990" y="30525"/>
                  </a:cubicBezTo>
                  <a:cubicBezTo>
                    <a:pt x="8872" y="30525"/>
                    <a:pt x="8758" y="30539"/>
                    <a:pt x="8648" y="30567"/>
                  </a:cubicBezTo>
                  <a:cubicBezTo>
                    <a:pt x="7777" y="30791"/>
                    <a:pt x="7384" y="31746"/>
                    <a:pt x="7665" y="32560"/>
                  </a:cubicBezTo>
                  <a:cubicBezTo>
                    <a:pt x="7974" y="33402"/>
                    <a:pt x="8928" y="33936"/>
                    <a:pt x="9743" y="34160"/>
                  </a:cubicBezTo>
                  <a:cubicBezTo>
                    <a:pt x="10047" y="34259"/>
                    <a:pt x="10487" y="34292"/>
                    <a:pt x="10940" y="34292"/>
                  </a:cubicBezTo>
                  <a:cubicBezTo>
                    <a:pt x="11780" y="34292"/>
                    <a:pt x="12667" y="34179"/>
                    <a:pt x="12831" y="34160"/>
                  </a:cubicBezTo>
                  <a:cubicBezTo>
                    <a:pt x="12943" y="34750"/>
                    <a:pt x="13055" y="35311"/>
                    <a:pt x="13140" y="35873"/>
                  </a:cubicBezTo>
                  <a:cubicBezTo>
                    <a:pt x="13476" y="37726"/>
                    <a:pt x="13673" y="39298"/>
                    <a:pt x="13785" y="40393"/>
                  </a:cubicBezTo>
                  <a:cubicBezTo>
                    <a:pt x="13813" y="40590"/>
                    <a:pt x="13841" y="40758"/>
                    <a:pt x="13870" y="40926"/>
                  </a:cubicBezTo>
                  <a:lnTo>
                    <a:pt x="10079" y="40926"/>
                  </a:lnTo>
                  <a:lnTo>
                    <a:pt x="11455" y="67934"/>
                  </a:lnTo>
                  <a:lnTo>
                    <a:pt x="17912" y="67934"/>
                  </a:lnTo>
                  <a:lnTo>
                    <a:pt x="19288" y="40926"/>
                  </a:lnTo>
                  <a:lnTo>
                    <a:pt x="15751" y="40926"/>
                  </a:lnTo>
                  <a:cubicBezTo>
                    <a:pt x="15779" y="40870"/>
                    <a:pt x="15807" y="40814"/>
                    <a:pt x="15835" y="40758"/>
                  </a:cubicBezTo>
                  <a:cubicBezTo>
                    <a:pt x="16312" y="39747"/>
                    <a:pt x="16986" y="38315"/>
                    <a:pt x="17716" y="36547"/>
                  </a:cubicBezTo>
                  <a:cubicBezTo>
                    <a:pt x="17940" y="35985"/>
                    <a:pt x="18193" y="35368"/>
                    <a:pt x="18418" y="34750"/>
                  </a:cubicBezTo>
                  <a:cubicBezTo>
                    <a:pt x="18620" y="34795"/>
                    <a:pt x="19909" y="35057"/>
                    <a:pt x="20874" y="35057"/>
                  </a:cubicBezTo>
                  <a:cubicBezTo>
                    <a:pt x="21111" y="35057"/>
                    <a:pt x="21329" y="35041"/>
                    <a:pt x="21506" y="35003"/>
                  </a:cubicBezTo>
                  <a:cubicBezTo>
                    <a:pt x="22320" y="34806"/>
                    <a:pt x="23303" y="34329"/>
                    <a:pt x="23668" y="33543"/>
                  </a:cubicBezTo>
                  <a:cubicBezTo>
                    <a:pt x="24033" y="32729"/>
                    <a:pt x="23724" y="31774"/>
                    <a:pt x="22853" y="31465"/>
                  </a:cubicBezTo>
                  <a:cubicBezTo>
                    <a:pt x="22709" y="31417"/>
                    <a:pt x="22555" y="31395"/>
                    <a:pt x="22395" y="31395"/>
                  </a:cubicBezTo>
                  <a:cubicBezTo>
                    <a:pt x="21245" y="31395"/>
                    <a:pt x="19767" y="32530"/>
                    <a:pt x="19176" y="33318"/>
                  </a:cubicBezTo>
                  <a:cubicBezTo>
                    <a:pt x="19148" y="33374"/>
                    <a:pt x="18783" y="34020"/>
                    <a:pt x="18558" y="34413"/>
                  </a:cubicBezTo>
                  <a:cubicBezTo>
                    <a:pt x="18642" y="34160"/>
                    <a:pt x="18726" y="33908"/>
                    <a:pt x="18839" y="33655"/>
                  </a:cubicBezTo>
                  <a:cubicBezTo>
                    <a:pt x="19035" y="33122"/>
                    <a:pt x="19204" y="32616"/>
                    <a:pt x="19400" y="32055"/>
                  </a:cubicBezTo>
                  <a:cubicBezTo>
                    <a:pt x="19484" y="31774"/>
                    <a:pt x="19569" y="31493"/>
                    <a:pt x="19653" y="31213"/>
                  </a:cubicBezTo>
                  <a:cubicBezTo>
                    <a:pt x="19737" y="30932"/>
                    <a:pt x="19793" y="30623"/>
                    <a:pt x="19878" y="30342"/>
                  </a:cubicBezTo>
                  <a:cubicBezTo>
                    <a:pt x="20018" y="29668"/>
                    <a:pt x="20158" y="28967"/>
                    <a:pt x="20271" y="28237"/>
                  </a:cubicBezTo>
                  <a:cubicBezTo>
                    <a:pt x="20699" y="28397"/>
                    <a:pt x="22197" y="28914"/>
                    <a:pt x="23066" y="28914"/>
                  </a:cubicBezTo>
                  <a:cubicBezTo>
                    <a:pt x="23109" y="28914"/>
                    <a:pt x="23151" y="28913"/>
                    <a:pt x="23190" y="28910"/>
                  </a:cubicBezTo>
                  <a:cubicBezTo>
                    <a:pt x="24033" y="28854"/>
                    <a:pt x="25071" y="28545"/>
                    <a:pt x="25577" y="27815"/>
                  </a:cubicBezTo>
                  <a:cubicBezTo>
                    <a:pt x="26054" y="27086"/>
                    <a:pt x="25886" y="26075"/>
                    <a:pt x="25071" y="25654"/>
                  </a:cubicBezTo>
                  <a:cubicBezTo>
                    <a:pt x="24845" y="25535"/>
                    <a:pt x="24583" y="25483"/>
                    <a:pt x="24302" y="25483"/>
                  </a:cubicBezTo>
                  <a:cubicBezTo>
                    <a:pt x="23192" y="25483"/>
                    <a:pt x="21791" y="26290"/>
                    <a:pt x="21141" y="26917"/>
                  </a:cubicBezTo>
                  <a:cubicBezTo>
                    <a:pt x="21085" y="26973"/>
                    <a:pt x="20579" y="27619"/>
                    <a:pt x="20327" y="27956"/>
                  </a:cubicBezTo>
                  <a:cubicBezTo>
                    <a:pt x="20383" y="27535"/>
                    <a:pt x="20439" y="27114"/>
                    <a:pt x="20495" y="26692"/>
                  </a:cubicBezTo>
                  <a:cubicBezTo>
                    <a:pt x="20664" y="25429"/>
                    <a:pt x="20776" y="24166"/>
                    <a:pt x="20888" y="22902"/>
                  </a:cubicBezTo>
                  <a:cubicBezTo>
                    <a:pt x="20944" y="22509"/>
                    <a:pt x="20972" y="22116"/>
                    <a:pt x="21029" y="21751"/>
                  </a:cubicBezTo>
                  <a:cubicBezTo>
                    <a:pt x="21164" y="21805"/>
                    <a:pt x="22960" y="22456"/>
                    <a:pt x="23922" y="22456"/>
                  </a:cubicBezTo>
                  <a:cubicBezTo>
                    <a:pt x="23960" y="22456"/>
                    <a:pt x="23997" y="22455"/>
                    <a:pt x="24033" y="22453"/>
                  </a:cubicBezTo>
                  <a:cubicBezTo>
                    <a:pt x="24875" y="22397"/>
                    <a:pt x="25942" y="22088"/>
                    <a:pt x="26419" y="21330"/>
                  </a:cubicBezTo>
                  <a:cubicBezTo>
                    <a:pt x="26896" y="20600"/>
                    <a:pt x="26728" y="19590"/>
                    <a:pt x="25914" y="19168"/>
                  </a:cubicBezTo>
                  <a:cubicBezTo>
                    <a:pt x="25695" y="19059"/>
                    <a:pt x="25444" y="19012"/>
                    <a:pt x="25174" y="19012"/>
                  </a:cubicBezTo>
                  <a:cubicBezTo>
                    <a:pt x="24059" y="19012"/>
                    <a:pt x="22639" y="19827"/>
                    <a:pt x="21983" y="20460"/>
                  </a:cubicBezTo>
                  <a:cubicBezTo>
                    <a:pt x="21927" y="20516"/>
                    <a:pt x="21197" y="21443"/>
                    <a:pt x="21029" y="21667"/>
                  </a:cubicBezTo>
                  <a:cubicBezTo>
                    <a:pt x="21113" y="20825"/>
                    <a:pt x="21225" y="19983"/>
                    <a:pt x="21337" y="19140"/>
                  </a:cubicBezTo>
                  <a:cubicBezTo>
                    <a:pt x="21534" y="17989"/>
                    <a:pt x="21759" y="16894"/>
                    <a:pt x="22067" y="15828"/>
                  </a:cubicBezTo>
                  <a:cubicBezTo>
                    <a:pt x="22147" y="15854"/>
                    <a:pt x="23941" y="16536"/>
                    <a:pt x="24941" y="16536"/>
                  </a:cubicBezTo>
                  <a:cubicBezTo>
                    <a:pt x="24996" y="16536"/>
                    <a:pt x="25049" y="16534"/>
                    <a:pt x="25099" y="16529"/>
                  </a:cubicBezTo>
                  <a:cubicBezTo>
                    <a:pt x="25942" y="16473"/>
                    <a:pt x="27009" y="16164"/>
                    <a:pt x="27486" y="15435"/>
                  </a:cubicBezTo>
                  <a:cubicBezTo>
                    <a:pt x="27963" y="14705"/>
                    <a:pt x="27795" y="13666"/>
                    <a:pt x="26980" y="13273"/>
                  </a:cubicBezTo>
                  <a:cubicBezTo>
                    <a:pt x="26754" y="13154"/>
                    <a:pt x="26492" y="13102"/>
                    <a:pt x="26211" y="13102"/>
                  </a:cubicBezTo>
                  <a:cubicBezTo>
                    <a:pt x="25101" y="13102"/>
                    <a:pt x="23700" y="13909"/>
                    <a:pt x="23050" y="14536"/>
                  </a:cubicBezTo>
                  <a:cubicBezTo>
                    <a:pt x="22994" y="14592"/>
                    <a:pt x="22208" y="15575"/>
                    <a:pt x="22095" y="15771"/>
                  </a:cubicBezTo>
                  <a:cubicBezTo>
                    <a:pt x="22095" y="15715"/>
                    <a:pt x="22123" y="15631"/>
                    <a:pt x="22123" y="15575"/>
                  </a:cubicBezTo>
                  <a:cubicBezTo>
                    <a:pt x="22488" y="14452"/>
                    <a:pt x="22966" y="13385"/>
                    <a:pt x="23443" y="12431"/>
                  </a:cubicBezTo>
                  <a:cubicBezTo>
                    <a:pt x="23724" y="11869"/>
                    <a:pt x="24033" y="11364"/>
                    <a:pt x="24341" y="10858"/>
                  </a:cubicBezTo>
                  <a:cubicBezTo>
                    <a:pt x="24706" y="11027"/>
                    <a:pt x="26363" y="11841"/>
                    <a:pt x="27233" y="11869"/>
                  </a:cubicBezTo>
                  <a:cubicBezTo>
                    <a:pt x="27284" y="11871"/>
                    <a:pt x="27336" y="11872"/>
                    <a:pt x="27388" y="11872"/>
                  </a:cubicBezTo>
                  <a:cubicBezTo>
                    <a:pt x="28202" y="11872"/>
                    <a:pt x="29176" y="11660"/>
                    <a:pt x="29704" y="11027"/>
                  </a:cubicBezTo>
                  <a:cubicBezTo>
                    <a:pt x="30265" y="10353"/>
                    <a:pt x="30209" y="9314"/>
                    <a:pt x="29451" y="8809"/>
                  </a:cubicBezTo>
                  <a:cubicBezTo>
                    <a:pt x="29170" y="8631"/>
                    <a:pt x="28816" y="8557"/>
                    <a:pt x="28431" y="8557"/>
                  </a:cubicBezTo>
                  <a:cubicBezTo>
                    <a:pt x="27359" y="8557"/>
                    <a:pt x="26049" y="9134"/>
                    <a:pt x="25408" y="9651"/>
                  </a:cubicBezTo>
                  <a:cubicBezTo>
                    <a:pt x="25352" y="9707"/>
                    <a:pt x="24903" y="10156"/>
                    <a:pt x="24594" y="10465"/>
                  </a:cubicBezTo>
                  <a:cubicBezTo>
                    <a:pt x="24734" y="10241"/>
                    <a:pt x="24875" y="10016"/>
                    <a:pt x="25015" y="9791"/>
                  </a:cubicBezTo>
                  <a:cubicBezTo>
                    <a:pt x="25549" y="9005"/>
                    <a:pt x="26082" y="8304"/>
                    <a:pt x="26559" y="7714"/>
                  </a:cubicBezTo>
                  <a:cubicBezTo>
                    <a:pt x="26840" y="7349"/>
                    <a:pt x="27093" y="7040"/>
                    <a:pt x="27317" y="6759"/>
                  </a:cubicBezTo>
                  <a:cubicBezTo>
                    <a:pt x="27767" y="6759"/>
                    <a:pt x="29535" y="6703"/>
                    <a:pt x="30321" y="6338"/>
                  </a:cubicBezTo>
                  <a:cubicBezTo>
                    <a:pt x="31079" y="5973"/>
                    <a:pt x="31950" y="5328"/>
                    <a:pt x="32146" y="4457"/>
                  </a:cubicBezTo>
                  <a:cubicBezTo>
                    <a:pt x="32315" y="3587"/>
                    <a:pt x="31809" y="2717"/>
                    <a:pt x="30883" y="2604"/>
                  </a:cubicBezTo>
                  <a:cubicBezTo>
                    <a:pt x="30844" y="2601"/>
                    <a:pt x="30805" y="2599"/>
                    <a:pt x="30766" y="2599"/>
                  </a:cubicBezTo>
                  <a:cubicBezTo>
                    <a:pt x="29555" y="2599"/>
                    <a:pt x="28145" y="4236"/>
                    <a:pt x="27710" y="5215"/>
                  </a:cubicBezTo>
                  <a:cubicBezTo>
                    <a:pt x="27654" y="5300"/>
                    <a:pt x="27205" y="6759"/>
                    <a:pt x="27233" y="6759"/>
                  </a:cubicBezTo>
                  <a:lnTo>
                    <a:pt x="27261" y="6759"/>
                  </a:lnTo>
                  <a:cubicBezTo>
                    <a:pt x="27009" y="7040"/>
                    <a:pt x="26756" y="7321"/>
                    <a:pt x="26503" y="7658"/>
                  </a:cubicBezTo>
                  <a:cubicBezTo>
                    <a:pt x="25998" y="8247"/>
                    <a:pt x="25464" y="8949"/>
                    <a:pt x="24903" y="9735"/>
                  </a:cubicBezTo>
                  <a:cubicBezTo>
                    <a:pt x="24369" y="10493"/>
                    <a:pt x="23780" y="11364"/>
                    <a:pt x="23275" y="12346"/>
                  </a:cubicBezTo>
                  <a:cubicBezTo>
                    <a:pt x="22741" y="13301"/>
                    <a:pt x="22236" y="14340"/>
                    <a:pt x="21871" y="15491"/>
                  </a:cubicBezTo>
                  <a:lnTo>
                    <a:pt x="21843" y="15547"/>
                  </a:lnTo>
                  <a:cubicBezTo>
                    <a:pt x="21871" y="15154"/>
                    <a:pt x="21843" y="14143"/>
                    <a:pt x="21843" y="14059"/>
                  </a:cubicBezTo>
                  <a:cubicBezTo>
                    <a:pt x="21702" y="12936"/>
                    <a:pt x="20748" y="10858"/>
                    <a:pt x="19513" y="10634"/>
                  </a:cubicBezTo>
                  <a:cubicBezTo>
                    <a:pt x="19422" y="10617"/>
                    <a:pt x="19333" y="10609"/>
                    <a:pt x="19246" y="10609"/>
                  </a:cubicBezTo>
                  <a:cubicBezTo>
                    <a:pt x="18473" y="10609"/>
                    <a:pt x="17876" y="11255"/>
                    <a:pt x="17800" y="12037"/>
                  </a:cubicBezTo>
                  <a:cubicBezTo>
                    <a:pt x="17716" y="12936"/>
                    <a:pt x="18361" y="13806"/>
                    <a:pt x="19007" y="14368"/>
                  </a:cubicBezTo>
                  <a:cubicBezTo>
                    <a:pt x="19709" y="15013"/>
                    <a:pt x="21674" y="15631"/>
                    <a:pt x="21815" y="15659"/>
                  </a:cubicBezTo>
                  <a:cubicBezTo>
                    <a:pt x="21478" y="16754"/>
                    <a:pt x="21197" y="17905"/>
                    <a:pt x="21001" y="19084"/>
                  </a:cubicBezTo>
                  <a:cubicBezTo>
                    <a:pt x="20860" y="19758"/>
                    <a:pt x="20776" y="20432"/>
                    <a:pt x="20692" y="21134"/>
                  </a:cubicBezTo>
                  <a:cubicBezTo>
                    <a:pt x="20664" y="20797"/>
                    <a:pt x="20664" y="20516"/>
                    <a:pt x="20664" y="20488"/>
                  </a:cubicBezTo>
                  <a:cubicBezTo>
                    <a:pt x="20523" y="19365"/>
                    <a:pt x="19597" y="17287"/>
                    <a:pt x="18333" y="17063"/>
                  </a:cubicBezTo>
                  <a:cubicBezTo>
                    <a:pt x="18246" y="17046"/>
                    <a:pt x="18159" y="17038"/>
                    <a:pt x="18074" y="17038"/>
                  </a:cubicBezTo>
                  <a:cubicBezTo>
                    <a:pt x="17317" y="17038"/>
                    <a:pt x="16697" y="17684"/>
                    <a:pt x="16621" y="18467"/>
                  </a:cubicBezTo>
                  <a:cubicBezTo>
                    <a:pt x="16565" y="19365"/>
                    <a:pt x="17210" y="20235"/>
                    <a:pt x="17828" y="20797"/>
                  </a:cubicBezTo>
                  <a:cubicBezTo>
                    <a:pt x="18446" y="21358"/>
                    <a:pt x="20130" y="21920"/>
                    <a:pt x="20551" y="22060"/>
                  </a:cubicBezTo>
                  <a:cubicBezTo>
                    <a:pt x="20523" y="22341"/>
                    <a:pt x="20495" y="22594"/>
                    <a:pt x="20467" y="22846"/>
                  </a:cubicBezTo>
                  <a:cubicBezTo>
                    <a:pt x="20299" y="24110"/>
                    <a:pt x="20158" y="25373"/>
                    <a:pt x="19990" y="26608"/>
                  </a:cubicBezTo>
                  <a:cubicBezTo>
                    <a:pt x="19934" y="27057"/>
                    <a:pt x="19849" y="27479"/>
                    <a:pt x="19765" y="27900"/>
                  </a:cubicBezTo>
                  <a:cubicBezTo>
                    <a:pt x="19765" y="27619"/>
                    <a:pt x="19765" y="27366"/>
                    <a:pt x="19765" y="27338"/>
                  </a:cubicBezTo>
                  <a:cubicBezTo>
                    <a:pt x="19597" y="26215"/>
                    <a:pt x="18670" y="24166"/>
                    <a:pt x="17435" y="23941"/>
                  </a:cubicBezTo>
                  <a:cubicBezTo>
                    <a:pt x="17344" y="23924"/>
                    <a:pt x="17255" y="23916"/>
                    <a:pt x="17168" y="23916"/>
                  </a:cubicBezTo>
                  <a:cubicBezTo>
                    <a:pt x="16391" y="23916"/>
                    <a:pt x="15773" y="24560"/>
                    <a:pt x="15722" y="25317"/>
                  </a:cubicBezTo>
                  <a:cubicBezTo>
                    <a:pt x="15638" y="26215"/>
                    <a:pt x="16284" y="27114"/>
                    <a:pt x="16902" y="27647"/>
                  </a:cubicBezTo>
                  <a:cubicBezTo>
                    <a:pt x="17519" y="28209"/>
                    <a:pt x="19035" y="28714"/>
                    <a:pt x="19569" y="28910"/>
                  </a:cubicBezTo>
                  <a:cubicBezTo>
                    <a:pt x="19484" y="29332"/>
                    <a:pt x="19400" y="29753"/>
                    <a:pt x="19288" y="30174"/>
                  </a:cubicBezTo>
                  <a:cubicBezTo>
                    <a:pt x="19204" y="30455"/>
                    <a:pt x="19148" y="30735"/>
                    <a:pt x="19035" y="31016"/>
                  </a:cubicBezTo>
                  <a:cubicBezTo>
                    <a:pt x="18951" y="31297"/>
                    <a:pt x="18867" y="31578"/>
                    <a:pt x="18783" y="31858"/>
                  </a:cubicBezTo>
                  <a:cubicBezTo>
                    <a:pt x="18586" y="32364"/>
                    <a:pt x="18390" y="32897"/>
                    <a:pt x="18193" y="33402"/>
                  </a:cubicBezTo>
                  <a:cubicBezTo>
                    <a:pt x="18053" y="33767"/>
                    <a:pt x="17940" y="34104"/>
                    <a:pt x="17800" y="34413"/>
                  </a:cubicBezTo>
                  <a:cubicBezTo>
                    <a:pt x="17856" y="33992"/>
                    <a:pt x="17968" y="33150"/>
                    <a:pt x="17968" y="33065"/>
                  </a:cubicBezTo>
                  <a:cubicBezTo>
                    <a:pt x="17997" y="32336"/>
                    <a:pt x="17744" y="31100"/>
                    <a:pt x="17210" y="30258"/>
                  </a:cubicBezTo>
                  <a:cubicBezTo>
                    <a:pt x="17210" y="30146"/>
                    <a:pt x="17210" y="30033"/>
                    <a:pt x="17182" y="29921"/>
                  </a:cubicBezTo>
                  <a:cubicBezTo>
                    <a:pt x="17061" y="29194"/>
                    <a:pt x="16437" y="28613"/>
                    <a:pt x="15708" y="28613"/>
                  </a:cubicBezTo>
                  <a:cubicBezTo>
                    <a:pt x="15594" y="28613"/>
                    <a:pt x="15476" y="28627"/>
                    <a:pt x="15357" y="28658"/>
                  </a:cubicBezTo>
                  <a:cubicBezTo>
                    <a:pt x="14150" y="28995"/>
                    <a:pt x="13364" y="31128"/>
                    <a:pt x="13308" y="32251"/>
                  </a:cubicBezTo>
                  <a:cubicBezTo>
                    <a:pt x="13308" y="32307"/>
                    <a:pt x="13364" y="33037"/>
                    <a:pt x="13392" y="33487"/>
                  </a:cubicBezTo>
                  <a:cubicBezTo>
                    <a:pt x="13336" y="33234"/>
                    <a:pt x="13280" y="32981"/>
                    <a:pt x="13196" y="32700"/>
                  </a:cubicBezTo>
                  <a:cubicBezTo>
                    <a:pt x="13083" y="32167"/>
                    <a:pt x="12943" y="31634"/>
                    <a:pt x="12775" y="31044"/>
                  </a:cubicBezTo>
                  <a:cubicBezTo>
                    <a:pt x="12690" y="30791"/>
                    <a:pt x="12606" y="30511"/>
                    <a:pt x="12522" y="30230"/>
                  </a:cubicBezTo>
                  <a:cubicBezTo>
                    <a:pt x="12466" y="29949"/>
                    <a:pt x="12325" y="29668"/>
                    <a:pt x="12241" y="29360"/>
                  </a:cubicBezTo>
                  <a:cubicBezTo>
                    <a:pt x="11989" y="28714"/>
                    <a:pt x="11708" y="28068"/>
                    <a:pt x="11427" y="27394"/>
                  </a:cubicBezTo>
                  <a:cubicBezTo>
                    <a:pt x="11904" y="27282"/>
                    <a:pt x="13561" y="26861"/>
                    <a:pt x="14234" y="26356"/>
                  </a:cubicBezTo>
                  <a:cubicBezTo>
                    <a:pt x="14908" y="25850"/>
                    <a:pt x="15610" y="25008"/>
                    <a:pt x="15610" y="24110"/>
                  </a:cubicBezTo>
                  <a:cubicBezTo>
                    <a:pt x="15584" y="23297"/>
                    <a:pt x="14995" y="22583"/>
                    <a:pt x="14163" y="22583"/>
                  </a:cubicBezTo>
                  <a:cubicBezTo>
                    <a:pt x="14104" y="22583"/>
                    <a:pt x="14043" y="22586"/>
                    <a:pt x="13982" y="22594"/>
                  </a:cubicBezTo>
                  <a:cubicBezTo>
                    <a:pt x="12747" y="22734"/>
                    <a:pt x="11652" y="24727"/>
                    <a:pt x="11427" y="25822"/>
                  </a:cubicBezTo>
                  <a:cubicBezTo>
                    <a:pt x="11427" y="25878"/>
                    <a:pt x="11343" y="26692"/>
                    <a:pt x="11315" y="27142"/>
                  </a:cubicBezTo>
                  <a:cubicBezTo>
                    <a:pt x="11118" y="26749"/>
                    <a:pt x="10950" y="26356"/>
                    <a:pt x="10753" y="25963"/>
                  </a:cubicBezTo>
                  <a:cubicBezTo>
                    <a:pt x="10192" y="24840"/>
                    <a:pt x="9602" y="23717"/>
                    <a:pt x="9013" y="22594"/>
                  </a:cubicBezTo>
                  <a:cubicBezTo>
                    <a:pt x="8816" y="22257"/>
                    <a:pt x="8648" y="21920"/>
                    <a:pt x="8451" y="21555"/>
                  </a:cubicBezTo>
                  <a:cubicBezTo>
                    <a:pt x="8620" y="21527"/>
                    <a:pt x="10613" y="21078"/>
                    <a:pt x="11371" y="20488"/>
                  </a:cubicBezTo>
                  <a:cubicBezTo>
                    <a:pt x="12045" y="19983"/>
                    <a:pt x="12747" y="19140"/>
                    <a:pt x="12747" y="18242"/>
                  </a:cubicBezTo>
                  <a:cubicBezTo>
                    <a:pt x="12747" y="17418"/>
                    <a:pt x="12117" y="16719"/>
                    <a:pt x="11263" y="16719"/>
                  </a:cubicBezTo>
                  <a:cubicBezTo>
                    <a:pt x="11216" y="16719"/>
                    <a:pt x="11167" y="16722"/>
                    <a:pt x="11118" y="16726"/>
                  </a:cubicBezTo>
                  <a:cubicBezTo>
                    <a:pt x="9883" y="16866"/>
                    <a:pt x="8788" y="18860"/>
                    <a:pt x="8563" y="19955"/>
                  </a:cubicBezTo>
                  <a:cubicBezTo>
                    <a:pt x="8535" y="20039"/>
                    <a:pt x="8451" y="21218"/>
                    <a:pt x="8423" y="21499"/>
                  </a:cubicBezTo>
                  <a:cubicBezTo>
                    <a:pt x="8030" y="20741"/>
                    <a:pt x="7637" y="19983"/>
                    <a:pt x="7300" y="19225"/>
                  </a:cubicBezTo>
                  <a:cubicBezTo>
                    <a:pt x="6823" y="18158"/>
                    <a:pt x="6402" y="17091"/>
                    <a:pt x="6065" y="16052"/>
                  </a:cubicBezTo>
                  <a:cubicBezTo>
                    <a:pt x="6149" y="16024"/>
                    <a:pt x="8226" y="15547"/>
                    <a:pt x="9013" y="14957"/>
                  </a:cubicBezTo>
                  <a:cubicBezTo>
                    <a:pt x="9658" y="14452"/>
                    <a:pt x="10360" y="13610"/>
                    <a:pt x="10360" y="12739"/>
                  </a:cubicBezTo>
                  <a:cubicBezTo>
                    <a:pt x="10360" y="11914"/>
                    <a:pt x="9728" y="11189"/>
                    <a:pt x="8896" y="11189"/>
                  </a:cubicBezTo>
                  <a:cubicBezTo>
                    <a:pt x="8851" y="11189"/>
                    <a:pt x="8806" y="11191"/>
                    <a:pt x="8760" y="11195"/>
                  </a:cubicBezTo>
                  <a:cubicBezTo>
                    <a:pt x="7497" y="11336"/>
                    <a:pt x="6430" y="13329"/>
                    <a:pt x="6177" y="14424"/>
                  </a:cubicBezTo>
                  <a:cubicBezTo>
                    <a:pt x="6177" y="14508"/>
                    <a:pt x="6065" y="15771"/>
                    <a:pt x="6065" y="15996"/>
                  </a:cubicBezTo>
                  <a:cubicBezTo>
                    <a:pt x="6037" y="15940"/>
                    <a:pt x="6009" y="15884"/>
                    <a:pt x="5981" y="15799"/>
                  </a:cubicBezTo>
                  <a:cubicBezTo>
                    <a:pt x="5644" y="14677"/>
                    <a:pt x="5475" y="13525"/>
                    <a:pt x="5363" y="12459"/>
                  </a:cubicBezTo>
                  <a:cubicBezTo>
                    <a:pt x="5279" y="11841"/>
                    <a:pt x="5251" y="11223"/>
                    <a:pt x="5223" y="10662"/>
                  </a:cubicBezTo>
                  <a:cubicBezTo>
                    <a:pt x="5644" y="10606"/>
                    <a:pt x="7440" y="10353"/>
                    <a:pt x="8198" y="9904"/>
                  </a:cubicBezTo>
                  <a:cubicBezTo>
                    <a:pt x="8900" y="9483"/>
                    <a:pt x="9714" y="8725"/>
                    <a:pt x="9799" y="7826"/>
                  </a:cubicBezTo>
                  <a:cubicBezTo>
                    <a:pt x="9883" y="6956"/>
                    <a:pt x="9265" y="6142"/>
                    <a:pt x="8367" y="6142"/>
                  </a:cubicBezTo>
                  <a:cubicBezTo>
                    <a:pt x="7104" y="6142"/>
                    <a:pt x="5812" y="7995"/>
                    <a:pt x="5447" y="9062"/>
                  </a:cubicBezTo>
                  <a:cubicBezTo>
                    <a:pt x="5447" y="9118"/>
                    <a:pt x="5307" y="9735"/>
                    <a:pt x="5223" y="10185"/>
                  </a:cubicBezTo>
                  <a:cubicBezTo>
                    <a:pt x="5223" y="9932"/>
                    <a:pt x="5223" y="9651"/>
                    <a:pt x="5223" y="9398"/>
                  </a:cubicBezTo>
                  <a:cubicBezTo>
                    <a:pt x="5223" y="8444"/>
                    <a:pt x="5279" y="7574"/>
                    <a:pt x="5335" y="6787"/>
                  </a:cubicBezTo>
                  <a:cubicBezTo>
                    <a:pt x="5363" y="6366"/>
                    <a:pt x="5419" y="5973"/>
                    <a:pt x="5447" y="5608"/>
                  </a:cubicBezTo>
                  <a:cubicBezTo>
                    <a:pt x="5812" y="5356"/>
                    <a:pt x="7272" y="4317"/>
                    <a:pt x="7721" y="3587"/>
                  </a:cubicBezTo>
                  <a:cubicBezTo>
                    <a:pt x="8170" y="2857"/>
                    <a:pt x="8535" y="1818"/>
                    <a:pt x="8198" y="1004"/>
                  </a:cubicBezTo>
                  <a:cubicBezTo>
                    <a:pt x="7970" y="403"/>
                    <a:pt x="7406" y="1"/>
                    <a:pt x="6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25298524" name="Google Shape;4156;p64"/>
            <p:cNvSpPr/>
            <p:nvPr/>
          </p:nvSpPr>
          <p:spPr bwMode="auto">
            <a:xfrm>
              <a:off x="593653" y="2567281"/>
              <a:ext cx="91976" cy="117254"/>
            </a:xfrm>
            <a:custGeom>
              <a:avLst/>
              <a:gdLst/>
              <a:ahLst/>
              <a:cxnLst/>
              <a:rect l="l" t="t" r="r" b="b"/>
              <a:pathLst>
                <a:path w="3819" h="5615" fill="norm" stroke="1" extrusionOk="0">
                  <a:moveTo>
                    <a:pt x="1726" y="0"/>
                  </a:moveTo>
                  <a:cubicBezTo>
                    <a:pt x="1103" y="0"/>
                    <a:pt x="522" y="423"/>
                    <a:pt x="309" y="1039"/>
                  </a:cubicBezTo>
                  <a:cubicBezTo>
                    <a:pt x="1" y="1881"/>
                    <a:pt x="366" y="2891"/>
                    <a:pt x="843" y="3593"/>
                  </a:cubicBezTo>
                  <a:cubicBezTo>
                    <a:pt x="1376" y="4436"/>
                    <a:pt x="3229" y="5615"/>
                    <a:pt x="3229" y="5615"/>
                  </a:cubicBezTo>
                  <a:cubicBezTo>
                    <a:pt x="3257" y="5615"/>
                    <a:pt x="3650" y="4127"/>
                    <a:pt x="3650" y="4043"/>
                  </a:cubicBezTo>
                  <a:cubicBezTo>
                    <a:pt x="3819" y="2920"/>
                    <a:pt x="3454" y="674"/>
                    <a:pt x="2331" y="140"/>
                  </a:cubicBezTo>
                  <a:cubicBezTo>
                    <a:pt x="2132" y="44"/>
                    <a:pt x="1927" y="0"/>
                    <a:pt x="17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46320568" name="Google Shape;4157;p64"/>
            <p:cNvSpPr/>
            <p:nvPr/>
          </p:nvSpPr>
          <p:spPr bwMode="auto">
            <a:xfrm>
              <a:off x="2042660" y="3843571"/>
              <a:ext cx="1136657" cy="289638"/>
            </a:xfrm>
            <a:custGeom>
              <a:avLst/>
              <a:gdLst/>
              <a:ahLst/>
              <a:cxnLst/>
              <a:rect l="l" t="t" r="r" b="b"/>
              <a:pathLst>
                <a:path w="47195" h="13870" fill="norm" stroke="1" extrusionOk="0">
                  <a:moveTo>
                    <a:pt x="23584" y="1"/>
                  </a:moveTo>
                  <a:cubicBezTo>
                    <a:pt x="10557" y="1"/>
                    <a:pt x="1" y="3117"/>
                    <a:pt x="1" y="6935"/>
                  </a:cubicBezTo>
                  <a:cubicBezTo>
                    <a:pt x="1" y="10753"/>
                    <a:pt x="10557" y="13869"/>
                    <a:pt x="23584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41413667" name="Google Shape;4158;p64"/>
            <p:cNvSpPr/>
            <p:nvPr/>
          </p:nvSpPr>
          <p:spPr bwMode="auto">
            <a:xfrm>
              <a:off x="2042660" y="3843571"/>
              <a:ext cx="1136657" cy="289638"/>
            </a:xfrm>
            <a:custGeom>
              <a:avLst/>
              <a:gdLst/>
              <a:ahLst/>
              <a:cxnLst/>
              <a:rect l="l" t="t" r="r" b="b"/>
              <a:pathLst>
                <a:path w="47195" h="13870" fill="norm" stroke="1" extrusionOk="0">
                  <a:moveTo>
                    <a:pt x="23584" y="1"/>
                  </a:moveTo>
                  <a:cubicBezTo>
                    <a:pt x="10557" y="1"/>
                    <a:pt x="1" y="3117"/>
                    <a:pt x="1" y="6935"/>
                  </a:cubicBezTo>
                  <a:cubicBezTo>
                    <a:pt x="1" y="10753"/>
                    <a:pt x="10557" y="13869"/>
                    <a:pt x="23584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40445852" name="Google Shape;4159;p64"/>
            <p:cNvSpPr/>
            <p:nvPr/>
          </p:nvSpPr>
          <p:spPr bwMode="auto">
            <a:xfrm>
              <a:off x="2254313" y="1626696"/>
              <a:ext cx="377978" cy="363708"/>
            </a:xfrm>
            <a:custGeom>
              <a:avLst/>
              <a:gdLst/>
              <a:ahLst/>
              <a:cxnLst/>
              <a:rect l="l" t="t" r="r" b="b"/>
              <a:pathLst>
                <a:path w="15694" h="17417" fill="norm" stroke="1" extrusionOk="0">
                  <a:moveTo>
                    <a:pt x="7946" y="0"/>
                  </a:moveTo>
                  <a:cubicBezTo>
                    <a:pt x="5367" y="0"/>
                    <a:pt x="3225" y="1790"/>
                    <a:pt x="2162" y="2958"/>
                  </a:cubicBezTo>
                  <a:cubicBezTo>
                    <a:pt x="1011" y="4249"/>
                    <a:pt x="1769" y="6748"/>
                    <a:pt x="1657" y="7253"/>
                  </a:cubicBezTo>
                  <a:cubicBezTo>
                    <a:pt x="1516" y="7759"/>
                    <a:pt x="0" y="9415"/>
                    <a:pt x="56" y="9920"/>
                  </a:cubicBezTo>
                  <a:cubicBezTo>
                    <a:pt x="113" y="10426"/>
                    <a:pt x="871" y="10510"/>
                    <a:pt x="871" y="10510"/>
                  </a:cubicBezTo>
                  <a:cubicBezTo>
                    <a:pt x="871" y="10510"/>
                    <a:pt x="1516" y="13486"/>
                    <a:pt x="1909" y="14216"/>
                  </a:cubicBezTo>
                  <a:cubicBezTo>
                    <a:pt x="2274" y="14918"/>
                    <a:pt x="3313" y="15030"/>
                    <a:pt x="3678" y="15030"/>
                  </a:cubicBezTo>
                  <a:cubicBezTo>
                    <a:pt x="4071" y="15030"/>
                    <a:pt x="4464" y="15339"/>
                    <a:pt x="4464" y="15339"/>
                  </a:cubicBezTo>
                  <a:lnTo>
                    <a:pt x="5054" y="17416"/>
                  </a:lnTo>
                  <a:lnTo>
                    <a:pt x="13785" y="15423"/>
                  </a:lnTo>
                  <a:lnTo>
                    <a:pt x="13504" y="12531"/>
                  </a:lnTo>
                  <a:cubicBezTo>
                    <a:pt x="13504" y="12531"/>
                    <a:pt x="15694" y="9668"/>
                    <a:pt x="15497" y="6860"/>
                  </a:cubicBezTo>
                  <a:cubicBezTo>
                    <a:pt x="15301" y="4053"/>
                    <a:pt x="13083" y="2649"/>
                    <a:pt x="13083" y="2649"/>
                  </a:cubicBezTo>
                  <a:cubicBezTo>
                    <a:pt x="13083" y="2649"/>
                    <a:pt x="11483" y="347"/>
                    <a:pt x="8591" y="38"/>
                  </a:cubicBezTo>
                  <a:cubicBezTo>
                    <a:pt x="8373" y="12"/>
                    <a:pt x="8158" y="0"/>
                    <a:pt x="79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58375588" name="Google Shape;4160;p64"/>
            <p:cNvSpPr/>
            <p:nvPr/>
          </p:nvSpPr>
          <p:spPr bwMode="auto">
            <a:xfrm>
              <a:off x="2249569" y="1621622"/>
              <a:ext cx="384096" cy="373586"/>
            </a:xfrm>
            <a:custGeom>
              <a:avLst/>
              <a:gdLst/>
              <a:ahLst/>
              <a:cxnLst/>
              <a:rect l="l" t="t" r="r" b="b"/>
              <a:pathLst>
                <a:path w="15948" h="17890" fill="norm" stroke="1" extrusionOk="0">
                  <a:moveTo>
                    <a:pt x="8170" y="477"/>
                  </a:moveTo>
                  <a:cubicBezTo>
                    <a:pt x="8367" y="477"/>
                    <a:pt x="8564" y="477"/>
                    <a:pt x="8788" y="506"/>
                  </a:cubicBezTo>
                  <a:cubicBezTo>
                    <a:pt x="10164" y="674"/>
                    <a:pt x="11231" y="1292"/>
                    <a:pt x="11961" y="1881"/>
                  </a:cubicBezTo>
                  <a:cubicBezTo>
                    <a:pt x="12326" y="2190"/>
                    <a:pt x="12606" y="2471"/>
                    <a:pt x="12803" y="2695"/>
                  </a:cubicBezTo>
                  <a:cubicBezTo>
                    <a:pt x="12887" y="2780"/>
                    <a:pt x="12971" y="2864"/>
                    <a:pt x="12999" y="2948"/>
                  </a:cubicBezTo>
                  <a:lnTo>
                    <a:pt x="13055" y="3004"/>
                  </a:lnTo>
                  <a:lnTo>
                    <a:pt x="13084" y="3032"/>
                  </a:lnTo>
                  <a:lnTo>
                    <a:pt x="13140" y="3088"/>
                  </a:lnTo>
                  <a:lnTo>
                    <a:pt x="13168" y="3116"/>
                  </a:lnTo>
                  <a:cubicBezTo>
                    <a:pt x="13280" y="3173"/>
                    <a:pt x="13813" y="3566"/>
                    <a:pt x="14347" y="4211"/>
                  </a:cubicBezTo>
                  <a:cubicBezTo>
                    <a:pt x="14852" y="4885"/>
                    <a:pt x="15386" y="5868"/>
                    <a:pt x="15470" y="7131"/>
                  </a:cubicBezTo>
                  <a:cubicBezTo>
                    <a:pt x="15470" y="7243"/>
                    <a:pt x="15470" y="7356"/>
                    <a:pt x="15470" y="7468"/>
                  </a:cubicBezTo>
                  <a:cubicBezTo>
                    <a:pt x="15470" y="8760"/>
                    <a:pt x="14993" y="10051"/>
                    <a:pt x="14487" y="11034"/>
                  </a:cubicBezTo>
                  <a:cubicBezTo>
                    <a:pt x="14263" y="11511"/>
                    <a:pt x="14010" y="11932"/>
                    <a:pt x="13842" y="12213"/>
                  </a:cubicBezTo>
                  <a:cubicBezTo>
                    <a:pt x="13729" y="12353"/>
                    <a:pt x="13673" y="12465"/>
                    <a:pt x="13617" y="12522"/>
                  </a:cubicBezTo>
                  <a:lnTo>
                    <a:pt x="13561" y="12606"/>
                  </a:lnTo>
                  <a:lnTo>
                    <a:pt x="13533" y="12634"/>
                  </a:lnTo>
                  <a:cubicBezTo>
                    <a:pt x="13505" y="12690"/>
                    <a:pt x="13477" y="12746"/>
                    <a:pt x="13477" y="12802"/>
                  </a:cubicBezTo>
                  <a:lnTo>
                    <a:pt x="13729" y="15469"/>
                  </a:lnTo>
                  <a:lnTo>
                    <a:pt x="5391" y="17378"/>
                  </a:lnTo>
                  <a:lnTo>
                    <a:pt x="4886" y="15526"/>
                  </a:lnTo>
                  <a:cubicBezTo>
                    <a:pt x="4858" y="15469"/>
                    <a:pt x="4830" y="15413"/>
                    <a:pt x="4801" y="15385"/>
                  </a:cubicBezTo>
                  <a:cubicBezTo>
                    <a:pt x="4773" y="15385"/>
                    <a:pt x="4689" y="15301"/>
                    <a:pt x="4521" y="15217"/>
                  </a:cubicBezTo>
                  <a:cubicBezTo>
                    <a:pt x="4352" y="15132"/>
                    <a:pt x="4128" y="15048"/>
                    <a:pt x="3875" y="15048"/>
                  </a:cubicBezTo>
                  <a:cubicBezTo>
                    <a:pt x="3707" y="15048"/>
                    <a:pt x="3398" y="15020"/>
                    <a:pt x="3061" y="14908"/>
                  </a:cubicBezTo>
                  <a:cubicBezTo>
                    <a:pt x="2752" y="14796"/>
                    <a:pt x="2443" y="14599"/>
                    <a:pt x="2303" y="14346"/>
                  </a:cubicBezTo>
                  <a:cubicBezTo>
                    <a:pt x="2219" y="14178"/>
                    <a:pt x="2106" y="13869"/>
                    <a:pt x="1994" y="13504"/>
                  </a:cubicBezTo>
                  <a:cubicBezTo>
                    <a:pt x="1826" y="12943"/>
                    <a:pt x="1657" y="12241"/>
                    <a:pt x="1517" y="11679"/>
                  </a:cubicBezTo>
                  <a:cubicBezTo>
                    <a:pt x="1404" y="11118"/>
                    <a:pt x="1320" y="10697"/>
                    <a:pt x="1292" y="10697"/>
                  </a:cubicBezTo>
                  <a:cubicBezTo>
                    <a:pt x="1292" y="10584"/>
                    <a:pt x="1208" y="10528"/>
                    <a:pt x="1096" y="10500"/>
                  </a:cubicBezTo>
                  <a:cubicBezTo>
                    <a:pt x="1068" y="10500"/>
                    <a:pt x="899" y="10472"/>
                    <a:pt x="731" y="10416"/>
                  </a:cubicBezTo>
                  <a:cubicBezTo>
                    <a:pt x="675" y="10388"/>
                    <a:pt x="590" y="10332"/>
                    <a:pt x="562" y="10304"/>
                  </a:cubicBezTo>
                  <a:cubicBezTo>
                    <a:pt x="506" y="10247"/>
                    <a:pt x="478" y="10191"/>
                    <a:pt x="478" y="10135"/>
                  </a:cubicBezTo>
                  <a:cubicBezTo>
                    <a:pt x="478" y="10107"/>
                    <a:pt x="478" y="10051"/>
                    <a:pt x="534" y="9967"/>
                  </a:cubicBezTo>
                  <a:cubicBezTo>
                    <a:pt x="646" y="9686"/>
                    <a:pt x="983" y="9181"/>
                    <a:pt x="1320" y="8731"/>
                  </a:cubicBezTo>
                  <a:cubicBezTo>
                    <a:pt x="1489" y="8507"/>
                    <a:pt x="1657" y="8282"/>
                    <a:pt x="1797" y="8086"/>
                  </a:cubicBezTo>
                  <a:cubicBezTo>
                    <a:pt x="1910" y="7889"/>
                    <a:pt x="2022" y="7721"/>
                    <a:pt x="2078" y="7552"/>
                  </a:cubicBezTo>
                  <a:cubicBezTo>
                    <a:pt x="2078" y="7468"/>
                    <a:pt x="2078" y="7412"/>
                    <a:pt x="2078" y="7328"/>
                  </a:cubicBezTo>
                  <a:cubicBezTo>
                    <a:pt x="2078" y="7103"/>
                    <a:pt x="2050" y="6822"/>
                    <a:pt x="2022" y="6485"/>
                  </a:cubicBezTo>
                  <a:cubicBezTo>
                    <a:pt x="1966" y="6149"/>
                    <a:pt x="1938" y="5756"/>
                    <a:pt x="1938" y="5362"/>
                  </a:cubicBezTo>
                  <a:cubicBezTo>
                    <a:pt x="1938" y="4604"/>
                    <a:pt x="2078" y="3875"/>
                    <a:pt x="2527" y="3369"/>
                  </a:cubicBezTo>
                  <a:cubicBezTo>
                    <a:pt x="3033" y="2780"/>
                    <a:pt x="3847" y="2050"/>
                    <a:pt x="4801" y="1488"/>
                  </a:cubicBezTo>
                  <a:cubicBezTo>
                    <a:pt x="5784" y="899"/>
                    <a:pt x="6935" y="477"/>
                    <a:pt x="8170" y="477"/>
                  </a:cubicBezTo>
                  <a:close/>
                  <a:moveTo>
                    <a:pt x="8170" y="0"/>
                  </a:moveTo>
                  <a:cubicBezTo>
                    <a:pt x="6823" y="0"/>
                    <a:pt x="5588" y="477"/>
                    <a:pt x="4577" y="1067"/>
                  </a:cubicBezTo>
                  <a:cubicBezTo>
                    <a:pt x="3538" y="1685"/>
                    <a:pt x="2724" y="2443"/>
                    <a:pt x="2191" y="3060"/>
                  </a:cubicBezTo>
                  <a:cubicBezTo>
                    <a:pt x="1601" y="3706"/>
                    <a:pt x="1489" y="4576"/>
                    <a:pt x="1489" y="5362"/>
                  </a:cubicBezTo>
                  <a:cubicBezTo>
                    <a:pt x="1489" y="5784"/>
                    <a:pt x="1517" y="6177"/>
                    <a:pt x="1545" y="6514"/>
                  </a:cubicBezTo>
                  <a:cubicBezTo>
                    <a:pt x="1601" y="6879"/>
                    <a:pt x="1629" y="7159"/>
                    <a:pt x="1629" y="7328"/>
                  </a:cubicBezTo>
                  <a:cubicBezTo>
                    <a:pt x="1629" y="7384"/>
                    <a:pt x="1629" y="7412"/>
                    <a:pt x="1601" y="7440"/>
                  </a:cubicBezTo>
                  <a:lnTo>
                    <a:pt x="1626" y="7446"/>
                  </a:lnTo>
                  <a:lnTo>
                    <a:pt x="1626" y="7446"/>
                  </a:lnTo>
                  <a:cubicBezTo>
                    <a:pt x="1594" y="7508"/>
                    <a:pt x="1484" y="7700"/>
                    <a:pt x="1348" y="7917"/>
                  </a:cubicBezTo>
                  <a:cubicBezTo>
                    <a:pt x="1124" y="8226"/>
                    <a:pt x="787" y="8675"/>
                    <a:pt x="534" y="9068"/>
                  </a:cubicBezTo>
                  <a:cubicBezTo>
                    <a:pt x="394" y="9265"/>
                    <a:pt x="253" y="9433"/>
                    <a:pt x="169" y="9630"/>
                  </a:cubicBezTo>
                  <a:cubicBezTo>
                    <a:pt x="85" y="9798"/>
                    <a:pt x="29" y="9967"/>
                    <a:pt x="1" y="10135"/>
                  </a:cubicBezTo>
                  <a:lnTo>
                    <a:pt x="29" y="10219"/>
                  </a:lnTo>
                  <a:lnTo>
                    <a:pt x="30" y="10219"/>
                  </a:lnTo>
                  <a:lnTo>
                    <a:pt x="30" y="10219"/>
                  </a:lnTo>
                  <a:cubicBezTo>
                    <a:pt x="40" y="10401"/>
                    <a:pt x="146" y="10534"/>
                    <a:pt x="253" y="10641"/>
                  </a:cubicBezTo>
                  <a:cubicBezTo>
                    <a:pt x="422" y="10809"/>
                    <a:pt x="618" y="10865"/>
                    <a:pt x="759" y="10921"/>
                  </a:cubicBezTo>
                  <a:cubicBezTo>
                    <a:pt x="804" y="10936"/>
                    <a:pt x="845" y="10947"/>
                    <a:pt x="882" y="10956"/>
                  </a:cubicBezTo>
                  <a:lnTo>
                    <a:pt x="882" y="10956"/>
                  </a:lnTo>
                  <a:cubicBezTo>
                    <a:pt x="943" y="11227"/>
                    <a:pt x="1068" y="11783"/>
                    <a:pt x="1208" y="12381"/>
                  </a:cubicBezTo>
                  <a:cubicBezTo>
                    <a:pt x="1320" y="12802"/>
                    <a:pt x="1433" y="13251"/>
                    <a:pt x="1545" y="13645"/>
                  </a:cubicBezTo>
                  <a:cubicBezTo>
                    <a:pt x="1657" y="14038"/>
                    <a:pt x="1769" y="14346"/>
                    <a:pt x="1882" y="14543"/>
                  </a:cubicBezTo>
                  <a:cubicBezTo>
                    <a:pt x="2134" y="14992"/>
                    <a:pt x="2527" y="15217"/>
                    <a:pt x="2920" y="15357"/>
                  </a:cubicBezTo>
                  <a:cubicBezTo>
                    <a:pt x="3314" y="15469"/>
                    <a:pt x="3679" y="15497"/>
                    <a:pt x="3875" y="15497"/>
                  </a:cubicBezTo>
                  <a:cubicBezTo>
                    <a:pt x="4015" y="15497"/>
                    <a:pt x="4184" y="15554"/>
                    <a:pt x="4296" y="15638"/>
                  </a:cubicBezTo>
                  <a:cubicBezTo>
                    <a:pt x="4350" y="15665"/>
                    <a:pt x="4403" y="15691"/>
                    <a:pt x="4432" y="15718"/>
                  </a:cubicBezTo>
                  <a:lnTo>
                    <a:pt x="4432" y="15718"/>
                  </a:lnTo>
                  <a:lnTo>
                    <a:pt x="5026" y="17715"/>
                  </a:lnTo>
                  <a:cubicBezTo>
                    <a:pt x="5050" y="17813"/>
                    <a:pt x="5138" y="17889"/>
                    <a:pt x="5235" y="17889"/>
                  </a:cubicBezTo>
                  <a:cubicBezTo>
                    <a:pt x="5249" y="17889"/>
                    <a:pt x="5264" y="17888"/>
                    <a:pt x="5279" y="17884"/>
                  </a:cubicBezTo>
                  <a:lnTo>
                    <a:pt x="14010" y="15891"/>
                  </a:lnTo>
                  <a:cubicBezTo>
                    <a:pt x="14150" y="15862"/>
                    <a:pt x="14207" y="15750"/>
                    <a:pt x="14207" y="15638"/>
                  </a:cubicBezTo>
                  <a:lnTo>
                    <a:pt x="13959" y="12830"/>
                  </a:lnTo>
                  <a:lnTo>
                    <a:pt x="13959" y="12830"/>
                  </a:lnTo>
                  <a:cubicBezTo>
                    <a:pt x="14108" y="12620"/>
                    <a:pt x="14508" y="12030"/>
                    <a:pt x="14908" y="11230"/>
                  </a:cubicBezTo>
                  <a:cubicBezTo>
                    <a:pt x="15414" y="10219"/>
                    <a:pt x="15947" y="8872"/>
                    <a:pt x="15947" y="7468"/>
                  </a:cubicBezTo>
                  <a:cubicBezTo>
                    <a:pt x="15947" y="7328"/>
                    <a:pt x="15947" y="7215"/>
                    <a:pt x="15919" y="7075"/>
                  </a:cubicBezTo>
                  <a:cubicBezTo>
                    <a:pt x="15835" y="5615"/>
                    <a:pt x="15189" y="4520"/>
                    <a:pt x="14600" y="3790"/>
                  </a:cubicBezTo>
                  <a:cubicBezTo>
                    <a:pt x="14040" y="3129"/>
                    <a:pt x="13526" y="2767"/>
                    <a:pt x="13414" y="2705"/>
                  </a:cubicBezTo>
                  <a:lnTo>
                    <a:pt x="13414" y="2705"/>
                  </a:lnTo>
                  <a:cubicBezTo>
                    <a:pt x="13299" y="2554"/>
                    <a:pt x="12901" y="2054"/>
                    <a:pt x="12269" y="1516"/>
                  </a:cubicBezTo>
                  <a:cubicBezTo>
                    <a:pt x="11483" y="899"/>
                    <a:pt x="10332" y="197"/>
                    <a:pt x="8816" y="56"/>
                  </a:cubicBezTo>
                  <a:cubicBezTo>
                    <a:pt x="8620" y="28"/>
                    <a:pt x="8395" y="0"/>
                    <a:pt x="8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28135196" name="Google Shape;4161;p64"/>
            <p:cNvSpPr/>
            <p:nvPr/>
          </p:nvSpPr>
          <p:spPr bwMode="auto">
            <a:xfrm>
              <a:off x="2328011" y="1676000"/>
              <a:ext cx="304280" cy="220643"/>
            </a:xfrm>
            <a:custGeom>
              <a:avLst/>
              <a:gdLst/>
              <a:ahLst/>
              <a:cxnLst/>
              <a:rect l="l" t="t" r="r" b="b"/>
              <a:pathLst>
                <a:path w="12634" h="10566" fill="norm" stroke="1" extrusionOk="0">
                  <a:moveTo>
                    <a:pt x="3102" y="0"/>
                  </a:moveTo>
                  <a:cubicBezTo>
                    <a:pt x="2764" y="0"/>
                    <a:pt x="2447" y="83"/>
                    <a:pt x="2162" y="288"/>
                  </a:cubicBezTo>
                  <a:cubicBezTo>
                    <a:pt x="2162" y="288"/>
                    <a:pt x="0" y="2085"/>
                    <a:pt x="113" y="2899"/>
                  </a:cubicBezTo>
                  <a:cubicBezTo>
                    <a:pt x="253" y="3741"/>
                    <a:pt x="1264" y="4387"/>
                    <a:pt x="1208" y="5145"/>
                  </a:cubicBezTo>
                  <a:cubicBezTo>
                    <a:pt x="1161" y="5772"/>
                    <a:pt x="1364" y="6975"/>
                    <a:pt x="1659" y="6975"/>
                  </a:cubicBezTo>
                  <a:cubicBezTo>
                    <a:pt x="1720" y="6975"/>
                    <a:pt x="1785" y="6923"/>
                    <a:pt x="1853" y="6801"/>
                  </a:cubicBezTo>
                  <a:cubicBezTo>
                    <a:pt x="2218" y="6099"/>
                    <a:pt x="2022" y="5341"/>
                    <a:pt x="2611" y="5145"/>
                  </a:cubicBezTo>
                  <a:cubicBezTo>
                    <a:pt x="2659" y="5128"/>
                    <a:pt x="2709" y="5120"/>
                    <a:pt x="2760" y="5120"/>
                  </a:cubicBezTo>
                  <a:cubicBezTo>
                    <a:pt x="3311" y="5120"/>
                    <a:pt x="4025" y="6040"/>
                    <a:pt x="4127" y="6914"/>
                  </a:cubicBezTo>
                  <a:cubicBezTo>
                    <a:pt x="4268" y="7896"/>
                    <a:pt x="4071" y="8317"/>
                    <a:pt x="4577" y="9019"/>
                  </a:cubicBezTo>
                  <a:cubicBezTo>
                    <a:pt x="5094" y="9700"/>
                    <a:pt x="6245" y="10566"/>
                    <a:pt x="7518" y="10566"/>
                  </a:cubicBezTo>
                  <a:cubicBezTo>
                    <a:pt x="7558" y="10566"/>
                    <a:pt x="7597" y="10565"/>
                    <a:pt x="7637" y="10563"/>
                  </a:cubicBezTo>
                  <a:cubicBezTo>
                    <a:pt x="8984" y="10507"/>
                    <a:pt x="10444" y="10170"/>
                    <a:pt x="10444" y="10170"/>
                  </a:cubicBezTo>
                  <a:cubicBezTo>
                    <a:pt x="10444" y="10170"/>
                    <a:pt x="12634" y="7307"/>
                    <a:pt x="12437" y="4499"/>
                  </a:cubicBezTo>
                  <a:cubicBezTo>
                    <a:pt x="12241" y="1692"/>
                    <a:pt x="10023" y="288"/>
                    <a:pt x="10023" y="288"/>
                  </a:cubicBezTo>
                  <a:lnTo>
                    <a:pt x="10023" y="288"/>
                  </a:lnTo>
                  <a:cubicBezTo>
                    <a:pt x="10023" y="288"/>
                    <a:pt x="10079" y="1186"/>
                    <a:pt x="8226" y="1495"/>
                  </a:cubicBezTo>
                  <a:cubicBezTo>
                    <a:pt x="8116" y="1515"/>
                    <a:pt x="8003" y="1524"/>
                    <a:pt x="7887" y="1524"/>
                  </a:cubicBezTo>
                  <a:cubicBezTo>
                    <a:pt x="6410" y="1524"/>
                    <a:pt x="4554" y="0"/>
                    <a:pt x="31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38071097" name="Google Shape;4162;p64"/>
            <p:cNvSpPr/>
            <p:nvPr/>
          </p:nvSpPr>
          <p:spPr bwMode="auto">
            <a:xfrm>
              <a:off x="2325314" y="1670862"/>
              <a:ext cx="308351" cy="230416"/>
            </a:xfrm>
            <a:custGeom>
              <a:avLst/>
              <a:gdLst/>
              <a:ahLst/>
              <a:cxnLst/>
              <a:rect l="l" t="t" r="r" b="b"/>
              <a:pathLst>
                <a:path w="12803" h="11034" fill="norm" stroke="1" extrusionOk="0">
                  <a:moveTo>
                    <a:pt x="3201" y="478"/>
                  </a:moveTo>
                  <a:cubicBezTo>
                    <a:pt x="3846" y="478"/>
                    <a:pt x="4689" y="843"/>
                    <a:pt x="5503" y="1236"/>
                  </a:cubicBezTo>
                  <a:cubicBezTo>
                    <a:pt x="6345" y="1601"/>
                    <a:pt x="7187" y="1994"/>
                    <a:pt x="8001" y="1994"/>
                  </a:cubicBezTo>
                  <a:cubicBezTo>
                    <a:pt x="8142" y="1994"/>
                    <a:pt x="8254" y="1994"/>
                    <a:pt x="8366" y="1966"/>
                  </a:cubicBezTo>
                  <a:cubicBezTo>
                    <a:pt x="9265" y="1825"/>
                    <a:pt x="9770" y="1517"/>
                    <a:pt x="10051" y="1236"/>
                  </a:cubicBezTo>
                  <a:cubicBezTo>
                    <a:pt x="10150" y="1127"/>
                    <a:pt x="10217" y="1022"/>
                    <a:pt x="10263" y="926"/>
                  </a:cubicBezTo>
                  <a:lnTo>
                    <a:pt x="10263" y="926"/>
                  </a:lnTo>
                  <a:cubicBezTo>
                    <a:pt x="10494" y="1108"/>
                    <a:pt x="10848" y="1425"/>
                    <a:pt x="11202" y="1853"/>
                  </a:cubicBezTo>
                  <a:cubicBezTo>
                    <a:pt x="11707" y="2527"/>
                    <a:pt x="12241" y="3510"/>
                    <a:pt x="12325" y="4773"/>
                  </a:cubicBezTo>
                  <a:cubicBezTo>
                    <a:pt x="12325" y="4885"/>
                    <a:pt x="12325" y="4998"/>
                    <a:pt x="12325" y="5110"/>
                  </a:cubicBezTo>
                  <a:cubicBezTo>
                    <a:pt x="12325" y="6402"/>
                    <a:pt x="11848" y="7693"/>
                    <a:pt x="11342" y="8676"/>
                  </a:cubicBezTo>
                  <a:cubicBezTo>
                    <a:pt x="11118" y="9153"/>
                    <a:pt x="10865" y="9574"/>
                    <a:pt x="10697" y="9855"/>
                  </a:cubicBezTo>
                  <a:cubicBezTo>
                    <a:pt x="10584" y="9995"/>
                    <a:pt x="10528" y="10107"/>
                    <a:pt x="10472" y="10164"/>
                  </a:cubicBezTo>
                  <a:lnTo>
                    <a:pt x="10437" y="10216"/>
                  </a:lnTo>
                  <a:lnTo>
                    <a:pt x="10437" y="10216"/>
                  </a:lnTo>
                  <a:cubicBezTo>
                    <a:pt x="10397" y="10225"/>
                    <a:pt x="10343" y="10237"/>
                    <a:pt x="10275" y="10248"/>
                  </a:cubicBezTo>
                  <a:cubicBezTo>
                    <a:pt x="9798" y="10332"/>
                    <a:pt x="8731" y="10529"/>
                    <a:pt x="7749" y="10585"/>
                  </a:cubicBezTo>
                  <a:lnTo>
                    <a:pt x="7636" y="10585"/>
                  </a:lnTo>
                  <a:cubicBezTo>
                    <a:pt x="7047" y="10585"/>
                    <a:pt x="6457" y="10388"/>
                    <a:pt x="5980" y="10107"/>
                  </a:cubicBezTo>
                  <a:cubicBezTo>
                    <a:pt x="5503" y="9827"/>
                    <a:pt x="5110" y="9462"/>
                    <a:pt x="4885" y="9153"/>
                  </a:cubicBezTo>
                  <a:cubicBezTo>
                    <a:pt x="4660" y="8816"/>
                    <a:pt x="4604" y="8591"/>
                    <a:pt x="4576" y="8311"/>
                  </a:cubicBezTo>
                  <a:cubicBezTo>
                    <a:pt x="4520" y="8002"/>
                    <a:pt x="4548" y="7637"/>
                    <a:pt x="4492" y="7131"/>
                  </a:cubicBezTo>
                  <a:cubicBezTo>
                    <a:pt x="4408" y="6654"/>
                    <a:pt x="4183" y="6177"/>
                    <a:pt x="3902" y="5784"/>
                  </a:cubicBezTo>
                  <a:cubicBezTo>
                    <a:pt x="3762" y="5615"/>
                    <a:pt x="3594" y="5447"/>
                    <a:pt x="3425" y="5335"/>
                  </a:cubicBezTo>
                  <a:cubicBezTo>
                    <a:pt x="3257" y="5222"/>
                    <a:pt x="3060" y="5138"/>
                    <a:pt x="2864" y="5138"/>
                  </a:cubicBezTo>
                  <a:cubicBezTo>
                    <a:pt x="2779" y="5138"/>
                    <a:pt x="2723" y="5138"/>
                    <a:pt x="2639" y="5166"/>
                  </a:cubicBezTo>
                  <a:cubicBezTo>
                    <a:pt x="2443" y="5222"/>
                    <a:pt x="2302" y="5363"/>
                    <a:pt x="2218" y="5503"/>
                  </a:cubicBezTo>
                  <a:cubicBezTo>
                    <a:pt x="2078" y="5728"/>
                    <a:pt x="2050" y="5980"/>
                    <a:pt x="1993" y="6205"/>
                  </a:cubicBezTo>
                  <a:cubicBezTo>
                    <a:pt x="1940" y="6445"/>
                    <a:pt x="1887" y="6685"/>
                    <a:pt x="1762" y="6900"/>
                  </a:cubicBezTo>
                  <a:lnTo>
                    <a:pt x="1762" y="6900"/>
                  </a:lnTo>
                  <a:cubicBezTo>
                    <a:pt x="1754" y="6885"/>
                    <a:pt x="1747" y="6869"/>
                    <a:pt x="1741" y="6851"/>
                  </a:cubicBezTo>
                  <a:cubicBezTo>
                    <a:pt x="1628" y="6570"/>
                    <a:pt x="1544" y="6008"/>
                    <a:pt x="1544" y="5587"/>
                  </a:cubicBezTo>
                  <a:cubicBezTo>
                    <a:pt x="1544" y="5531"/>
                    <a:pt x="1544" y="5475"/>
                    <a:pt x="1544" y="5391"/>
                  </a:cubicBezTo>
                  <a:lnTo>
                    <a:pt x="1544" y="5307"/>
                  </a:lnTo>
                  <a:cubicBezTo>
                    <a:pt x="1544" y="5082"/>
                    <a:pt x="1488" y="4857"/>
                    <a:pt x="1376" y="4661"/>
                  </a:cubicBezTo>
                  <a:cubicBezTo>
                    <a:pt x="1207" y="4380"/>
                    <a:pt x="1011" y="4127"/>
                    <a:pt x="814" y="3875"/>
                  </a:cubicBezTo>
                  <a:cubicBezTo>
                    <a:pt x="646" y="3594"/>
                    <a:pt x="505" y="3341"/>
                    <a:pt x="449" y="3117"/>
                  </a:cubicBezTo>
                  <a:lnTo>
                    <a:pt x="449" y="3089"/>
                  </a:lnTo>
                  <a:cubicBezTo>
                    <a:pt x="449" y="2948"/>
                    <a:pt x="562" y="2724"/>
                    <a:pt x="730" y="2443"/>
                  </a:cubicBezTo>
                  <a:cubicBezTo>
                    <a:pt x="1011" y="2050"/>
                    <a:pt x="1432" y="1629"/>
                    <a:pt x="1797" y="1292"/>
                  </a:cubicBezTo>
                  <a:cubicBezTo>
                    <a:pt x="1965" y="1123"/>
                    <a:pt x="2134" y="983"/>
                    <a:pt x="2246" y="871"/>
                  </a:cubicBezTo>
                  <a:cubicBezTo>
                    <a:pt x="2329" y="788"/>
                    <a:pt x="2381" y="736"/>
                    <a:pt x="2403" y="714"/>
                  </a:cubicBezTo>
                  <a:lnTo>
                    <a:pt x="2403" y="714"/>
                  </a:lnTo>
                  <a:lnTo>
                    <a:pt x="2415" y="730"/>
                  </a:lnTo>
                  <a:cubicBezTo>
                    <a:pt x="2639" y="562"/>
                    <a:pt x="2920" y="478"/>
                    <a:pt x="3201" y="478"/>
                  </a:cubicBezTo>
                  <a:close/>
                  <a:moveTo>
                    <a:pt x="3201" y="0"/>
                  </a:moveTo>
                  <a:cubicBezTo>
                    <a:pt x="2836" y="0"/>
                    <a:pt x="2471" y="113"/>
                    <a:pt x="2134" y="337"/>
                  </a:cubicBezTo>
                  <a:lnTo>
                    <a:pt x="2134" y="365"/>
                  </a:lnTo>
                  <a:cubicBezTo>
                    <a:pt x="2106" y="365"/>
                    <a:pt x="1600" y="787"/>
                    <a:pt x="1067" y="1320"/>
                  </a:cubicBezTo>
                  <a:cubicBezTo>
                    <a:pt x="814" y="1601"/>
                    <a:pt x="562" y="1881"/>
                    <a:pt x="365" y="2190"/>
                  </a:cubicBezTo>
                  <a:cubicBezTo>
                    <a:pt x="140" y="2471"/>
                    <a:pt x="0" y="2780"/>
                    <a:pt x="0" y="3089"/>
                  </a:cubicBezTo>
                  <a:lnTo>
                    <a:pt x="0" y="3201"/>
                  </a:lnTo>
                  <a:lnTo>
                    <a:pt x="5" y="3200"/>
                  </a:lnTo>
                  <a:lnTo>
                    <a:pt x="5" y="3200"/>
                  </a:lnTo>
                  <a:cubicBezTo>
                    <a:pt x="95" y="3691"/>
                    <a:pt x="397" y="4050"/>
                    <a:pt x="618" y="4408"/>
                  </a:cubicBezTo>
                  <a:cubicBezTo>
                    <a:pt x="758" y="4577"/>
                    <a:pt x="870" y="4745"/>
                    <a:pt x="955" y="4885"/>
                  </a:cubicBezTo>
                  <a:cubicBezTo>
                    <a:pt x="1039" y="5054"/>
                    <a:pt x="1095" y="5194"/>
                    <a:pt x="1095" y="5307"/>
                  </a:cubicBezTo>
                  <a:lnTo>
                    <a:pt x="1095" y="5363"/>
                  </a:lnTo>
                  <a:cubicBezTo>
                    <a:pt x="1067" y="5447"/>
                    <a:pt x="1067" y="5531"/>
                    <a:pt x="1067" y="5587"/>
                  </a:cubicBezTo>
                  <a:cubicBezTo>
                    <a:pt x="1067" y="5952"/>
                    <a:pt x="1123" y="6373"/>
                    <a:pt x="1207" y="6710"/>
                  </a:cubicBezTo>
                  <a:cubicBezTo>
                    <a:pt x="1263" y="6879"/>
                    <a:pt x="1292" y="7047"/>
                    <a:pt x="1376" y="7160"/>
                  </a:cubicBezTo>
                  <a:cubicBezTo>
                    <a:pt x="1404" y="7244"/>
                    <a:pt x="1460" y="7300"/>
                    <a:pt x="1516" y="7356"/>
                  </a:cubicBezTo>
                  <a:cubicBezTo>
                    <a:pt x="1572" y="7412"/>
                    <a:pt x="1656" y="7440"/>
                    <a:pt x="1769" y="7440"/>
                  </a:cubicBezTo>
                  <a:cubicBezTo>
                    <a:pt x="1853" y="7440"/>
                    <a:pt x="1937" y="7412"/>
                    <a:pt x="2021" y="7356"/>
                  </a:cubicBezTo>
                  <a:cubicBezTo>
                    <a:pt x="2078" y="7300"/>
                    <a:pt x="2106" y="7244"/>
                    <a:pt x="2162" y="7160"/>
                  </a:cubicBezTo>
                  <a:cubicBezTo>
                    <a:pt x="2386" y="6766"/>
                    <a:pt x="2415" y="6373"/>
                    <a:pt x="2499" y="6065"/>
                  </a:cubicBezTo>
                  <a:cubicBezTo>
                    <a:pt x="2527" y="5924"/>
                    <a:pt x="2555" y="5812"/>
                    <a:pt x="2611" y="5756"/>
                  </a:cubicBezTo>
                  <a:cubicBezTo>
                    <a:pt x="2667" y="5672"/>
                    <a:pt x="2695" y="5644"/>
                    <a:pt x="2779" y="5615"/>
                  </a:cubicBezTo>
                  <a:lnTo>
                    <a:pt x="2864" y="5587"/>
                  </a:lnTo>
                  <a:cubicBezTo>
                    <a:pt x="2948" y="5587"/>
                    <a:pt x="3060" y="5615"/>
                    <a:pt x="3173" y="5700"/>
                  </a:cubicBezTo>
                  <a:cubicBezTo>
                    <a:pt x="3341" y="5840"/>
                    <a:pt x="3537" y="6065"/>
                    <a:pt x="3706" y="6317"/>
                  </a:cubicBezTo>
                  <a:cubicBezTo>
                    <a:pt x="3874" y="6598"/>
                    <a:pt x="3987" y="6907"/>
                    <a:pt x="4015" y="7216"/>
                  </a:cubicBezTo>
                  <a:cubicBezTo>
                    <a:pt x="4071" y="7665"/>
                    <a:pt x="4071" y="8002"/>
                    <a:pt x="4099" y="8339"/>
                  </a:cubicBezTo>
                  <a:cubicBezTo>
                    <a:pt x="4127" y="8676"/>
                    <a:pt x="4239" y="9041"/>
                    <a:pt x="4520" y="9406"/>
                  </a:cubicBezTo>
                  <a:cubicBezTo>
                    <a:pt x="4773" y="9799"/>
                    <a:pt x="5222" y="10192"/>
                    <a:pt x="5755" y="10500"/>
                  </a:cubicBezTo>
                  <a:cubicBezTo>
                    <a:pt x="6289" y="10809"/>
                    <a:pt x="6935" y="11034"/>
                    <a:pt x="7636" y="11034"/>
                  </a:cubicBezTo>
                  <a:lnTo>
                    <a:pt x="7777" y="11034"/>
                  </a:lnTo>
                  <a:cubicBezTo>
                    <a:pt x="9152" y="10978"/>
                    <a:pt x="10612" y="10669"/>
                    <a:pt x="10612" y="10669"/>
                  </a:cubicBezTo>
                  <a:cubicBezTo>
                    <a:pt x="10668" y="10641"/>
                    <a:pt x="10725" y="10613"/>
                    <a:pt x="10753" y="10557"/>
                  </a:cubicBezTo>
                  <a:cubicBezTo>
                    <a:pt x="10753" y="10557"/>
                    <a:pt x="11258" y="9883"/>
                    <a:pt x="11763" y="8872"/>
                  </a:cubicBezTo>
                  <a:cubicBezTo>
                    <a:pt x="12269" y="7861"/>
                    <a:pt x="12802" y="6514"/>
                    <a:pt x="12802" y="5110"/>
                  </a:cubicBezTo>
                  <a:cubicBezTo>
                    <a:pt x="12802" y="4970"/>
                    <a:pt x="12802" y="4857"/>
                    <a:pt x="12774" y="4717"/>
                  </a:cubicBezTo>
                  <a:cubicBezTo>
                    <a:pt x="12690" y="3257"/>
                    <a:pt x="12044" y="2162"/>
                    <a:pt x="11455" y="1432"/>
                  </a:cubicBezTo>
                  <a:cubicBezTo>
                    <a:pt x="10837" y="702"/>
                    <a:pt x="10275" y="337"/>
                    <a:pt x="10247" y="337"/>
                  </a:cubicBezTo>
                  <a:cubicBezTo>
                    <a:pt x="10205" y="309"/>
                    <a:pt x="10163" y="295"/>
                    <a:pt x="10125" y="295"/>
                  </a:cubicBezTo>
                  <a:cubicBezTo>
                    <a:pt x="10086" y="295"/>
                    <a:pt x="10051" y="309"/>
                    <a:pt x="10023" y="337"/>
                  </a:cubicBezTo>
                  <a:cubicBezTo>
                    <a:pt x="9939" y="365"/>
                    <a:pt x="9882" y="450"/>
                    <a:pt x="9882" y="534"/>
                  </a:cubicBezTo>
                  <a:cubicBezTo>
                    <a:pt x="9882" y="562"/>
                    <a:pt x="9882" y="702"/>
                    <a:pt x="9714" y="927"/>
                  </a:cubicBezTo>
                  <a:cubicBezTo>
                    <a:pt x="9517" y="1123"/>
                    <a:pt x="9124" y="1376"/>
                    <a:pt x="8282" y="1517"/>
                  </a:cubicBezTo>
                  <a:lnTo>
                    <a:pt x="8284" y="1523"/>
                  </a:lnTo>
                  <a:lnTo>
                    <a:pt x="8284" y="1523"/>
                  </a:lnTo>
                  <a:cubicBezTo>
                    <a:pt x="8184" y="1545"/>
                    <a:pt x="8105" y="1545"/>
                    <a:pt x="8001" y="1545"/>
                  </a:cubicBezTo>
                  <a:cubicBezTo>
                    <a:pt x="7356" y="1545"/>
                    <a:pt x="6541" y="1180"/>
                    <a:pt x="5699" y="787"/>
                  </a:cubicBezTo>
                  <a:cubicBezTo>
                    <a:pt x="4857" y="422"/>
                    <a:pt x="4015" y="29"/>
                    <a:pt x="3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20440370" name="Google Shape;4163;p64"/>
            <p:cNvSpPr/>
            <p:nvPr/>
          </p:nvSpPr>
          <p:spPr bwMode="auto">
            <a:xfrm>
              <a:off x="2372639" y="1842536"/>
              <a:ext cx="64256" cy="42328"/>
            </a:xfrm>
            <a:custGeom>
              <a:avLst/>
              <a:gdLst/>
              <a:ahLst/>
              <a:cxnLst/>
              <a:rect l="l" t="t" r="r" b="b"/>
              <a:pathLst>
                <a:path w="2668" h="2027" fill="norm" stroke="1" extrusionOk="0">
                  <a:moveTo>
                    <a:pt x="2398" y="0"/>
                  </a:moveTo>
                  <a:cubicBezTo>
                    <a:pt x="2297" y="0"/>
                    <a:pt x="2190" y="80"/>
                    <a:pt x="2190" y="202"/>
                  </a:cubicBezTo>
                  <a:cubicBezTo>
                    <a:pt x="2162" y="258"/>
                    <a:pt x="2106" y="567"/>
                    <a:pt x="1966" y="848"/>
                  </a:cubicBezTo>
                  <a:cubicBezTo>
                    <a:pt x="1881" y="1016"/>
                    <a:pt x="1797" y="1156"/>
                    <a:pt x="1685" y="1269"/>
                  </a:cubicBezTo>
                  <a:cubicBezTo>
                    <a:pt x="1572" y="1409"/>
                    <a:pt x="1432" y="1493"/>
                    <a:pt x="1264" y="1521"/>
                  </a:cubicBezTo>
                  <a:cubicBezTo>
                    <a:pt x="1208" y="1549"/>
                    <a:pt x="1179" y="1549"/>
                    <a:pt x="1123" y="1549"/>
                  </a:cubicBezTo>
                  <a:cubicBezTo>
                    <a:pt x="1011" y="1549"/>
                    <a:pt x="927" y="1521"/>
                    <a:pt x="843" y="1437"/>
                  </a:cubicBezTo>
                  <a:cubicBezTo>
                    <a:pt x="730" y="1297"/>
                    <a:pt x="618" y="1072"/>
                    <a:pt x="562" y="876"/>
                  </a:cubicBezTo>
                  <a:cubicBezTo>
                    <a:pt x="534" y="763"/>
                    <a:pt x="506" y="679"/>
                    <a:pt x="506" y="623"/>
                  </a:cubicBezTo>
                  <a:lnTo>
                    <a:pt x="478" y="539"/>
                  </a:lnTo>
                  <a:lnTo>
                    <a:pt x="478" y="511"/>
                  </a:lnTo>
                  <a:cubicBezTo>
                    <a:pt x="452" y="410"/>
                    <a:pt x="360" y="310"/>
                    <a:pt x="260" y="310"/>
                  </a:cubicBezTo>
                  <a:cubicBezTo>
                    <a:pt x="249" y="310"/>
                    <a:pt x="237" y="311"/>
                    <a:pt x="225" y="314"/>
                  </a:cubicBezTo>
                  <a:cubicBezTo>
                    <a:pt x="85" y="342"/>
                    <a:pt x="0" y="455"/>
                    <a:pt x="0" y="567"/>
                  </a:cubicBezTo>
                  <a:cubicBezTo>
                    <a:pt x="0" y="595"/>
                    <a:pt x="56" y="904"/>
                    <a:pt x="197" y="1269"/>
                  </a:cubicBezTo>
                  <a:cubicBezTo>
                    <a:pt x="281" y="1437"/>
                    <a:pt x="365" y="1606"/>
                    <a:pt x="506" y="1774"/>
                  </a:cubicBezTo>
                  <a:cubicBezTo>
                    <a:pt x="674" y="1914"/>
                    <a:pt x="871" y="2027"/>
                    <a:pt x="1123" y="2027"/>
                  </a:cubicBezTo>
                  <a:cubicBezTo>
                    <a:pt x="1208" y="2027"/>
                    <a:pt x="1292" y="1999"/>
                    <a:pt x="1404" y="1971"/>
                  </a:cubicBezTo>
                  <a:cubicBezTo>
                    <a:pt x="1657" y="1914"/>
                    <a:pt x="1881" y="1746"/>
                    <a:pt x="2050" y="1578"/>
                  </a:cubicBezTo>
                  <a:cubicBezTo>
                    <a:pt x="2527" y="1016"/>
                    <a:pt x="2639" y="286"/>
                    <a:pt x="2639" y="258"/>
                  </a:cubicBezTo>
                  <a:cubicBezTo>
                    <a:pt x="2667" y="146"/>
                    <a:pt x="2583" y="5"/>
                    <a:pt x="2443" y="5"/>
                  </a:cubicBezTo>
                  <a:cubicBezTo>
                    <a:pt x="2428" y="2"/>
                    <a:pt x="2413" y="0"/>
                    <a:pt x="2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21235733" name="Google Shape;4164;p64"/>
            <p:cNvSpPr/>
            <p:nvPr/>
          </p:nvSpPr>
          <p:spPr bwMode="auto">
            <a:xfrm>
              <a:off x="2302988" y="1938095"/>
              <a:ext cx="369886" cy="103889"/>
            </a:xfrm>
            <a:custGeom>
              <a:avLst/>
              <a:gdLst/>
              <a:ahLst/>
              <a:cxnLst/>
              <a:rect l="l" t="t" r="r" b="b"/>
              <a:pathLst>
                <a:path w="15358" h="4975" fill="norm" stroke="1" extrusionOk="0">
                  <a:moveTo>
                    <a:pt x="9549" y="0"/>
                  </a:moveTo>
                  <a:cubicBezTo>
                    <a:pt x="9483" y="0"/>
                    <a:pt x="9416" y="2"/>
                    <a:pt x="9350" y="6"/>
                  </a:cubicBezTo>
                  <a:cubicBezTo>
                    <a:pt x="7188" y="146"/>
                    <a:pt x="2499" y="1887"/>
                    <a:pt x="1657" y="2785"/>
                  </a:cubicBezTo>
                  <a:cubicBezTo>
                    <a:pt x="843" y="3683"/>
                    <a:pt x="394" y="4469"/>
                    <a:pt x="394" y="4469"/>
                  </a:cubicBezTo>
                  <a:lnTo>
                    <a:pt x="1" y="4975"/>
                  </a:lnTo>
                  <a:cubicBezTo>
                    <a:pt x="1" y="4975"/>
                    <a:pt x="2948" y="4217"/>
                    <a:pt x="7272" y="3627"/>
                  </a:cubicBezTo>
                  <a:cubicBezTo>
                    <a:pt x="8093" y="3521"/>
                    <a:pt x="8880" y="3478"/>
                    <a:pt x="9617" y="3478"/>
                  </a:cubicBezTo>
                  <a:cubicBezTo>
                    <a:pt x="12785" y="3478"/>
                    <a:pt x="15021" y="4273"/>
                    <a:pt x="15021" y="4273"/>
                  </a:cubicBezTo>
                  <a:cubicBezTo>
                    <a:pt x="15021" y="4273"/>
                    <a:pt x="15357" y="3318"/>
                    <a:pt x="14319" y="2504"/>
                  </a:cubicBezTo>
                  <a:cubicBezTo>
                    <a:pt x="13339" y="1688"/>
                    <a:pt x="11647" y="0"/>
                    <a:pt x="9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97241316" name="Google Shape;4165;p64"/>
            <p:cNvSpPr/>
            <p:nvPr/>
          </p:nvSpPr>
          <p:spPr bwMode="auto">
            <a:xfrm>
              <a:off x="2296894" y="1933500"/>
              <a:ext cx="374631" cy="113328"/>
            </a:xfrm>
            <a:custGeom>
              <a:avLst/>
              <a:gdLst/>
              <a:ahLst/>
              <a:cxnLst/>
              <a:rect l="l" t="t" r="r" b="b"/>
              <a:pathLst>
                <a:path w="15555" h="5427" fill="norm" stroke="1" extrusionOk="0">
                  <a:moveTo>
                    <a:pt x="459" y="4555"/>
                  </a:moveTo>
                  <a:cubicBezTo>
                    <a:pt x="459" y="4555"/>
                    <a:pt x="459" y="4555"/>
                    <a:pt x="459" y="4555"/>
                  </a:cubicBezTo>
                  <a:lnTo>
                    <a:pt x="459" y="4555"/>
                  </a:lnTo>
                  <a:lnTo>
                    <a:pt x="459" y="4555"/>
                  </a:lnTo>
                  <a:close/>
                  <a:moveTo>
                    <a:pt x="9827" y="450"/>
                  </a:moveTo>
                  <a:cubicBezTo>
                    <a:pt x="10810" y="450"/>
                    <a:pt x="11708" y="843"/>
                    <a:pt x="12494" y="1377"/>
                  </a:cubicBezTo>
                  <a:cubicBezTo>
                    <a:pt x="13280" y="1882"/>
                    <a:pt x="13926" y="2500"/>
                    <a:pt x="14431" y="2893"/>
                  </a:cubicBezTo>
                  <a:cubicBezTo>
                    <a:pt x="14993" y="3342"/>
                    <a:pt x="15077" y="3791"/>
                    <a:pt x="15077" y="4100"/>
                  </a:cubicBezTo>
                  <a:cubicBezTo>
                    <a:pt x="15077" y="4133"/>
                    <a:pt x="15077" y="4161"/>
                    <a:pt x="15076" y="4185"/>
                  </a:cubicBezTo>
                  <a:lnTo>
                    <a:pt x="15076" y="4185"/>
                  </a:lnTo>
                  <a:cubicBezTo>
                    <a:pt x="14405" y="3978"/>
                    <a:pt x="12456" y="3454"/>
                    <a:pt x="9911" y="3454"/>
                  </a:cubicBezTo>
                  <a:cubicBezTo>
                    <a:pt x="9153" y="3454"/>
                    <a:pt x="8339" y="3510"/>
                    <a:pt x="7497" y="3623"/>
                  </a:cubicBezTo>
                  <a:cubicBezTo>
                    <a:pt x="4351" y="4029"/>
                    <a:pt x="1938" y="4552"/>
                    <a:pt x="843" y="4811"/>
                  </a:cubicBezTo>
                  <a:lnTo>
                    <a:pt x="843" y="4811"/>
                  </a:lnTo>
                  <a:lnTo>
                    <a:pt x="843" y="4802"/>
                  </a:lnTo>
                  <a:lnTo>
                    <a:pt x="871" y="4774"/>
                  </a:lnTo>
                  <a:cubicBezTo>
                    <a:pt x="955" y="4605"/>
                    <a:pt x="1377" y="3931"/>
                    <a:pt x="2078" y="3173"/>
                  </a:cubicBezTo>
                  <a:cubicBezTo>
                    <a:pt x="2247" y="3005"/>
                    <a:pt x="2696" y="2724"/>
                    <a:pt x="3258" y="2415"/>
                  </a:cubicBezTo>
                  <a:cubicBezTo>
                    <a:pt x="4128" y="1994"/>
                    <a:pt x="5335" y="1517"/>
                    <a:pt x="6514" y="1152"/>
                  </a:cubicBezTo>
                  <a:cubicBezTo>
                    <a:pt x="7693" y="787"/>
                    <a:pt x="8844" y="506"/>
                    <a:pt x="9631" y="450"/>
                  </a:cubicBezTo>
                  <a:close/>
                  <a:moveTo>
                    <a:pt x="9603" y="1"/>
                  </a:moveTo>
                  <a:cubicBezTo>
                    <a:pt x="8451" y="57"/>
                    <a:pt x="6739" y="534"/>
                    <a:pt x="5167" y="1124"/>
                  </a:cubicBezTo>
                  <a:cubicBezTo>
                    <a:pt x="4409" y="1405"/>
                    <a:pt x="3651" y="1714"/>
                    <a:pt x="3061" y="1994"/>
                  </a:cubicBezTo>
                  <a:cubicBezTo>
                    <a:pt x="2443" y="2303"/>
                    <a:pt x="1994" y="2584"/>
                    <a:pt x="1742" y="2865"/>
                  </a:cubicBezTo>
                  <a:cubicBezTo>
                    <a:pt x="968" y="3690"/>
                    <a:pt x="526" y="4420"/>
                    <a:pt x="459" y="4555"/>
                  </a:cubicBezTo>
                  <a:lnTo>
                    <a:pt x="459" y="4555"/>
                  </a:lnTo>
                  <a:lnTo>
                    <a:pt x="450" y="4549"/>
                  </a:lnTo>
                  <a:lnTo>
                    <a:pt x="85" y="5054"/>
                  </a:lnTo>
                  <a:cubicBezTo>
                    <a:pt x="1" y="5139"/>
                    <a:pt x="1" y="5251"/>
                    <a:pt x="57" y="5307"/>
                  </a:cubicBezTo>
                  <a:cubicBezTo>
                    <a:pt x="103" y="5376"/>
                    <a:pt x="188" y="5427"/>
                    <a:pt x="263" y="5427"/>
                  </a:cubicBezTo>
                  <a:cubicBezTo>
                    <a:pt x="279" y="5427"/>
                    <a:pt x="295" y="5424"/>
                    <a:pt x="310" y="5419"/>
                  </a:cubicBezTo>
                  <a:cubicBezTo>
                    <a:pt x="310" y="5419"/>
                    <a:pt x="506" y="5363"/>
                    <a:pt x="843" y="5279"/>
                  </a:cubicBezTo>
                  <a:cubicBezTo>
                    <a:pt x="1854" y="5054"/>
                    <a:pt x="4324" y="4521"/>
                    <a:pt x="7581" y="4072"/>
                  </a:cubicBezTo>
                  <a:cubicBezTo>
                    <a:pt x="8395" y="3960"/>
                    <a:pt x="9181" y="3931"/>
                    <a:pt x="9911" y="3931"/>
                  </a:cubicBezTo>
                  <a:cubicBezTo>
                    <a:pt x="11455" y="3931"/>
                    <a:pt x="12775" y="4128"/>
                    <a:pt x="13701" y="4324"/>
                  </a:cubicBezTo>
                  <a:cubicBezTo>
                    <a:pt x="14179" y="4409"/>
                    <a:pt x="14544" y="4521"/>
                    <a:pt x="14796" y="4577"/>
                  </a:cubicBezTo>
                  <a:cubicBezTo>
                    <a:pt x="14937" y="4633"/>
                    <a:pt x="15021" y="4661"/>
                    <a:pt x="15077" y="4689"/>
                  </a:cubicBezTo>
                  <a:cubicBezTo>
                    <a:pt x="15161" y="4689"/>
                    <a:pt x="15189" y="4718"/>
                    <a:pt x="15189" y="4718"/>
                  </a:cubicBezTo>
                  <a:cubicBezTo>
                    <a:pt x="15209" y="4722"/>
                    <a:pt x="15229" y="4725"/>
                    <a:pt x="15249" y="4725"/>
                  </a:cubicBezTo>
                  <a:cubicBezTo>
                    <a:pt x="15347" y="4725"/>
                    <a:pt x="15447" y="4670"/>
                    <a:pt x="15470" y="4577"/>
                  </a:cubicBezTo>
                  <a:cubicBezTo>
                    <a:pt x="15498" y="4549"/>
                    <a:pt x="15554" y="4381"/>
                    <a:pt x="15554" y="4100"/>
                  </a:cubicBezTo>
                  <a:cubicBezTo>
                    <a:pt x="15554" y="3707"/>
                    <a:pt x="15386" y="3061"/>
                    <a:pt x="14740" y="2528"/>
                  </a:cubicBezTo>
                  <a:cubicBezTo>
                    <a:pt x="14235" y="2135"/>
                    <a:pt x="13561" y="1517"/>
                    <a:pt x="12747" y="984"/>
                  </a:cubicBezTo>
                  <a:cubicBezTo>
                    <a:pt x="11905" y="422"/>
                    <a:pt x="10922" y="1"/>
                    <a:pt x="98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15818908" name="Google Shape;4166;p64"/>
            <p:cNvSpPr/>
            <p:nvPr/>
          </p:nvSpPr>
          <p:spPr bwMode="auto">
            <a:xfrm>
              <a:off x="2034544" y="2811021"/>
              <a:ext cx="99419" cy="178335"/>
            </a:xfrm>
            <a:custGeom>
              <a:avLst/>
              <a:gdLst/>
              <a:ahLst/>
              <a:cxnLst/>
              <a:rect l="l" t="t" r="r" b="b"/>
              <a:pathLst>
                <a:path w="4128" h="8540" fill="norm" stroke="1" extrusionOk="0">
                  <a:moveTo>
                    <a:pt x="2125" y="1"/>
                  </a:moveTo>
                  <a:cubicBezTo>
                    <a:pt x="1332" y="1"/>
                    <a:pt x="1" y="203"/>
                    <a:pt x="1" y="203"/>
                  </a:cubicBezTo>
                  <a:cubicBezTo>
                    <a:pt x="1" y="203"/>
                    <a:pt x="562" y="4134"/>
                    <a:pt x="759" y="5088"/>
                  </a:cubicBezTo>
                  <a:cubicBezTo>
                    <a:pt x="935" y="5969"/>
                    <a:pt x="2058" y="8540"/>
                    <a:pt x="2835" y="8540"/>
                  </a:cubicBezTo>
                  <a:cubicBezTo>
                    <a:pt x="2925" y="8540"/>
                    <a:pt x="3010" y="8505"/>
                    <a:pt x="3089" y="8429"/>
                  </a:cubicBezTo>
                  <a:cubicBezTo>
                    <a:pt x="3847" y="7699"/>
                    <a:pt x="4128" y="5201"/>
                    <a:pt x="3735" y="3937"/>
                  </a:cubicBezTo>
                  <a:cubicBezTo>
                    <a:pt x="3342" y="2702"/>
                    <a:pt x="2780" y="400"/>
                    <a:pt x="2696" y="119"/>
                  </a:cubicBezTo>
                  <a:cubicBezTo>
                    <a:pt x="2664" y="32"/>
                    <a:pt x="2436" y="1"/>
                    <a:pt x="21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89549861" name="Google Shape;4167;p64"/>
            <p:cNvSpPr/>
            <p:nvPr/>
          </p:nvSpPr>
          <p:spPr bwMode="auto">
            <a:xfrm>
              <a:off x="2028475" y="2805883"/>
              <a:ext cx="106162" cy="188213"/>
            </a:xfrm>
            <a:custGeom>
              <a:avLst/>
              <a:gdLst/>
              <a:ahLst/>
              <a:cxnLst/>
              <a:rect l="l" t="t" r="r" b="b"/>
              <a:pathLst>
                <a:path w="4408" h="9013" fill="norm" stroke="1" extrusionOk="0">
                  <a:moveTo>
                    <a:pt x="2415" y="477"/>
                  </a:moveTo>
                  <a:cubicBezTo>
                    <a:pt x="2555" y="477"/>
                    <a:pt x="2667" y="477"/>
                    <a:pt x="2724" y="506"/>
                  </a:cubicBezTo>
                  <a:lnTo>
                    <a:pt x="2737" y="506"/>
                  </a:lnTo>
                  <a:cubicBezTo>
                    <a:pt x="2759" y="600"/>
                    <a:pt x="2804" y="756"/>
                    <a:pt x="2864" y="955"/>
                  </a:cubicBezTo>
                  <a:cubicBezTo>
                    <a:pt x="3088" y="1797"/>
                    <a:pt x="3482" y="3313"/>
                    <a:pt x="3762" y="4268"/>
                  </a:cubicBezTo>
                  <a:cubicBezTo>
                    <a:pt x="3875" y="4604"/>
                    <a:pt x="3931" y="5082"/>
                    <a:pt x="3931" y="5559"/>
                  </a:cubicBezTo>
                  <a:cubicBezTo>
                    <a:pt x="3931" y="6149"/>
                    <a:pt x="3847" y="6794"/>
                    <a:pt x="3706" y="7328"/>
                  </a:cubicBezTo>
                  <a:cubicBezTo>
                    <a:pt x="3594" y="7861"/>
                    <a:pt x="3369" y="8310"/>
                    <a:pt x="3173" y="8507"/>
                  </a:cubicBezTo>
                  <a:cubicBezTo>
                    <a:pt x="3117" y="8535"/>
                    <a:pt x="3117" y="8535"/>
                    <a:pt x="3088" y="8563"/>
                  </a:cubicBezTo>
                  <a:cubicBezTo>
                    <a:pt x="3032" y="8563"/>
                    <a:pt x="2976" y="8535"/>
                    <a:pt x="2892" y="8479"/>
                  </a:cubicBezTo>
                  <a:cubicBezTo>
                    <a:pt x="2752" y="8395"/>
                    <a:pt x="2583" y="8170"/>
                    <a:pt x="2415" y="7917"/>
                  </a:cubicBezTo>
                  <a:cubicBezTo>
                    <a:pt x="2134" y="7524"/>
                    <a:pt x="1853" y="6991"/>
                    <a:pt x="1657" y="6514"/>
                  </a:cubicBezTo>
                  <a:cubicBezTo>
                    <a:pt x="1460" y="6008"/>
                    <a:pt x="1292" y="5559"/>
                    <a:pt x="1236" y="5306"/>
                  </a:cubicBezTo>
                  <a:cubicBezTo>
                    <a:pt x="1151" y="4829"/>
                    <a:pt x="955" y="3594"/>
                    <a:pt x="786" y="2499"/>
                  </a:cubicBezTo>
                  <a:cubicBezTo>
                    <a:pt x="666" y="1717"/>
                    <a:pt x="560" y="992"/>
                    <a:pt x="509" y="642"/>
                  </a:cubicBezTo>
                  <a:lnTo>
                    <a:pt x="509" y="642"/>
                  </a:lnTo>
                  <a:cubicBezTo>
                    <a:pt x="649" y="625"/>
                    <a:pt x="844" y="604"/>
                    <a:pt x="1067" y="590"/>
                  </a:cubicBezTo>
                  <a:cubicBezTo>
                    <a:pt x="1488" y="534"/>
                    <a:pt x="2022" y="477"/>
                    <a:pt x="2415" y="477"/>
                  </a:cubicBezTo>
                  <a:close/>
                  <a:moveTo>
                    <a:pt x="2415" y="0"/>
                  </a:moveTo>
                  <a:cubicBezTo>
                    <a:pt x="1572" y="0"/>
                    <a:pt x="225" y="225"/>
                    <a:pt x="225" y="225"/>
                  </a:cubicBezTo>
                  <a:cubicBezTo>
                    <a:pt x="84" y="225"/>
                    <a:pt x="0" y="365"/>
                    <a:pt x="28" y="477"/>
                  </a:cubicBezTo>
                  <a:cubicBezTo>
                    <a:pt x="28" y="477"/>
                    <a:pt x="590" y="4408"/>
                    <a:pt x="786" y="5391"/>
                  </a:cubicBezTo>
                  <a:cubicBezTo>
                    <a:pt x="871" y="5868"/>
                    <a:pt x="1207" y="6710"/>
                    <a:pt x="1601" y="7496"/>
                  </a:cubicBezTo>
                  <a:cubicBezTo>
                    <a:pt x="1825" y="7889"/>
                    <a:pt x="2050" y="8254"/>
                    <a:pt x="2274" y="8507"/>
                  </a:cubicBezTo>
                  <a:cubicBezTo>
                    <a:pt x="2387" y="8647"/>
                    <a:pt x="2499" y="8788"/>
                    <a:pt x="2639" y="8872"/>
                  </a:cubicBezTo>
                  <a:cubicBezTo>
                    <a:pt x="2780" y="8956"/>
                    <a:pt x="2920" y="9012"/>
                    <a:pt x="3088" y="9012"/>
                  </a:cubicBezTo>
                  <a:cubicBezTo>
                    <a:pt x="3229" y="9012"/>
                    <a:pt x="3369" y="8956"/>
                    <a:pt x="3482" y="8844"/>
                  </a:cubicBezTo>
                  <a:cubicBezTo>
                    <a:pt x="3818" y="8535"/>
                    <a:pt x="4015" y="8030"/>
                    <a:pt x="4183" y="7440"/>
                  </a:cubicBezTo>
                  <a:cubicBezTo>
                    <a:pt x="4324" y="6850"/>
                    <a:pt x="4408" y="6205"/>
                    <a:pt x="4408" y="5559"/>
                  </a:cubicBezTo>
                  <a:cubicBezTo>
                    <a:pt x="4408" y="5026"/>
                    <a:pt x="4352" y="4520"/>
                    <a:pt x="4211" y="4127"/>
                  </a:cubicBezTo>
                  <a:cubicBezTo>
                    <a:pt x="4015" y="3510"/>
                    <a:pt x="3790" y="2611"/>
                    <a:pt x="3594" y="1853"/>
                  </a:cubicBezTo>
                  <a:cubicBezTo>
                    <a:pt x="3482" y="1460"/>
                    <a:pt x="3397" y="1123"/>
                    <a:pt x="3313" y="842"/>
                  </a:cubicBezTo>
                  <a:cubicBezTo>
                    <a:pt x="3229" y="562"/>
                    <a:pt x="3173" y="365"/>
                    <a:pt x="3145" y="281"/>
                  </a:cubicBezTo>
                  <a:cubicBezTo>
                    <a:pt x="3117" y="169"/>
                    <a:pt x="3032" y="113"/>
                    <a:pt x="2976" y="84"/>
                  </a:cubicBezTo>
                  <a:cubicBezTo>
                    <a:pt x="2892" y="56"/>
                    <a:pt x="2808" y="28"/>
                    <a:pt x="2724" y="28"/>
                  </a:cubicBezTo>
                  <a:cubicBezTo>
                    <a:pt x="2611" y="28"/>
                    <a:pt x="2527" y="0"/>
                    <a:pt x="2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66057699" name="Google Shape;4168;p64"/>
            <p:cNvSpPr/>
            <p:nvPr/>
          </p:nvSpPr>
          <p:spPr bwMode="auto">
            <a:xfrm>
              <a:off x="1987893" y="2523303"/>
              <a:ext cx="156908" cy="318372"/>
            </a:xfrm>
            <a:custGeom>
              <a:avLst/>
              <a:gdLst/>
              <a:ahLst/>
              <a:cxnLst/>
              <a:rect l="l" t="t" r="r" b="b"/>
              <a:pathLst>
                <a:path w="6515" h="15246" fill="norm" stroke="1" extrusionOk="0">
                  <a:moveTo>
                    <a:pt x="843" y="0"/>
                  </a:moveTo>
                  <a:cubicBezTo>
                    <a:pt x="843" y="0"/>
                    <a:pt x="1" y="2723"/>
                    <a:pt x="1" y="4717"/>
                  </a:cubicBezTo>
                  <a:cubicBezTo>
                    <a:pt x="1" y="6682"/>
                    <a:pt x="338" y="8928"/>
                    <a:pt x="759" y="11848"/>
                  </a:cubicBezTo>
                  <a:cubicBezTo>
                    <a:pt x="1037" y="13546"/>
                    <a:pt x="2144" y="15245"/>
                    <a:pt x="3039" y="15245"/>
                  </a:cubicBezTo>
                  <a:cubicBezTo>
                    <a:pt x="3046" y="15245"/>
                    <a:pt x="3054" y="15245"/>
                    <a:pt x="3061" y="15245"/>
                  </a:cubicBezTo>
                  <a:cubicBezTo>
                    <a:pt x="5812" y="15104"/>
                    <a:pt x="4802" y="10023"/>
                    <a:pt x="5307" y="7075"/>
                  </a:cubicBezTo>
                  <a:cubicBezTo>
                    <a:pt x="5812" y="4127"/>
                    <a:pt x="6261" y="3959"/>
                    <a:pt x="6514" y="702"/>
                  </a:cubicBezTo>
                  <a:lnTo>
                    <a:pt x="8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15333028" name="Google Shape;4169;p64"/>
            <p:cNvSpPr/>
            <p:nvPr/>
          </p:nvSpPr>
          <p:spPr bwMode="auto">
            <a:xfrm>
              <a:off x="1982498" y="2518229"/>
              <a:ext cx="168373" cy="328124"/>
            </a:xfrm>
            <a:custGeom>
              <a:avLst/>
              <a:gdLst/>
              <a:ahLst/>
              <a:cxnLst/>
              <a:rect l="l" t="t" r="r" b="b"/>
              <a:pathLst>
                <a:path w="6991" h="15713" fill="norm" stroke="1" extrusionOk="0">
                  <a:moveTo>
                    <a:pt x="1047" y="1"/>
                  </a:moveTo>
                  <a:cubicBezTo>
                    <a:pt x="955" y="1"/>
                    <a:pt x="864" y="71"/>
                    <a:pt x="842" y="159"/>
                  </a:cubicBezTo>
                  <a:cubicBezTo>
                    <a:pt x="842" y="187"/>
                    <a:pt x="0" y="2910"/>
                    <a:pt x="0" y="4960"/>
                  </a:cubicBezTo>
                  <a:cubicBezTo>
                    <a:pt x="0" y="6953"/>
                    <a:pt x="309" y="9199"/>
                    <a:pt x="758" y="12147"/>
                  </a:cubicBezTo>
                  <a:cubicBezTo>
                    <a:pt x="899" y="13017"/>
                    <a:pt x="1264" y="13888"/>
                    <a:pt x="1685" y="14561"/>
                  </a:cubicBezTo>
                  <a:cubicBezTo>
                    <a:pt x="1909" y="14898"/>
                    <a:pt x="2162" y="15179"/>
                    <a:pt x="2415" y="15375"/>
                  </a:cubicBezTo>
                  <a:cubicBezTo>
                    <a:pt x="2695" y="15572"/>
                    <a:pt x="2976" y="15712"/>
                    <a:pt x="3257" y="15712"/>
                  </a:cubicBezTo>
                  <a:lnTo>
                    <a:pt x="3313" y="15712"/>
                  </a:lnTo>
                  <a:cubicBezTo>
                    <a:pt x="3678" y="15712"/>
                    <a:pt x="4015" y="15600"/>
                    <a:pt x="4296" y="15404"/>
                  </a:cubicBezTo>
                  <a:cubicBezTo>
                    <a:pt x="4773" y="15095"/>
                    <a:pt x="5054" y="14561"/>
                    <a:pt x="5222" y="13944"/>
                  </a:cubicBezTo>
                  <a:cubicBezTo>
                    <a:pt x="5503" y="13017"/>
                    <a:pt x="5531" y="11838"/>
                    <a:pt x="5559" y="10659"/>
                  </a:cubicBezTo>
                  <a:cubicBezTo>
                    <a:pt x="5587" y="9480"/>
                    <a:pt x="5587" y="8301"/>
                    <a:pt x="5756" y="7346"/>
                  </a:cubicBezTo>
                  <a:cubicBezTo>
                    <a:pt x="6008" y="5886"/>
                    <a:pt x="6261" y="5128"/>
                    <a:pt x="6457" y="4314"/>
                  </a:cubicBezTo>
                  <a:cubicBezTo>
                    <a:pt x="6654" y="3472"/>
                    <a:pt x="6850" y="2601"/>
                    <a:pt x="6963" y="945"/>
                  </a:cubicBezTo>
                  <a:cubicBezTo>
                    <a:pt x="6991" y="833"/>
                    <a:pt x="6878" y="720"/>
                    <a:pt x="6766" y="692"/>
                  </a:cubicBezTo>
                  <a:cubicBezTo>
                    <a:pt x="6626" y="692"/>
                    <a:pt x="6514" y="777"/>
                    <a:pt x="6514" y="917"/>
                  </a:cubicBezTo>
                  <a:cubicBezTo>
                    <a:pt x="6373" y="2545"/>
                    <a:pt x="6205" y="3388"/>
                    <a:pt x="6008" y="4174"/>
                  </a:cubicBezTo>
                  <a:cubicBezTo>
                    <a:pt x="5812" y="4988"/>
                    <a:pt x="5559" y="5802"/>
                    <a:pt x="5306" y="7290"/>
                  </a:cubicBezTo>
                  <a:cubicBezTo>
                    <a:pt x="5026" y="8778"/>
                    <a:pt x="5166" y="10799"/>
                    <a:pt x="5026" y="12428"/>
                  </a:cubicBezTo>
                  <a:cubicBezTo>
                    <a:pt x="4941" y="13242"/>
                    <a:pt x="4801" y="13972"/>
                    <a:pt x="4520" y="14449"/>
                  </a:cubicBezTo>
                  <a:cubicBezTo>
                    <a:pt x="4380" y="14702"/>
                    <a:pt x="4239" y="14898"/>
                    <a:pt x="4015" y="15039"/>
                  </a:cubicBezTo>
                  <a:cubicBezTo>
                    <a:pt x="3818" y="15151"/>
                    <a:pt x="3594" y="15235"/>
                    <a:pt x="3285" y="15263"/>
                  </a:cubicBezTo>
                  <a:lnTo>
                    <a:pt x="3257" y="15263"/>
                  </a:lnTo>
                  <a:cubicBezTo>
                    <a:pt x="3116" y="15263"/>
                    <a:pt x="2920" y="15179"/>
                    <a:pt x="2723" y="15011"/>
                  </a:cubicBezTo>
                  <a:cubicBezTo>
                    <a:pt x="2078" y="14505"/>
                    <a:pt x="1404" y="13270"/>
                    <a:pt x="1235" y="12063"/>
                  </a:cubicBezTo>
                  <a:cubicBezTo>
                    <a:pt x="786" y="9143"/>
                    <a:pt x="477" y="6897"/>
                    <a:pt x="477" y="4960"/>
                  </a:cubicBezTo>
                  <a:cubicBezTo>
                    <a:pt x="477" y="4005"/>
                    <a:pt x="674" y="2826"/>
                    <a:pt x="871" y="1900"/>
                  </a:cubicBezTo>
                  <a:cubicBezTo>
                    <a:pt x="983" y="1450"/>
                    <a:pt x="1067" y="1029"/>
                    <a:pt x="1151" y="749"/>
                  </a:cubicBezTo>
                  <a:cubicBezTo>
                    <a:pt x="1235" y="468"/>
                    <a:pt x="1292" y="299"/>
                    <a:pt x="1292" y="299"/>
                  </a:cubicBezTo>
                  <a:cubicBezTo>
                    <a:pt x="1320" y="187"/>
                    <a:pt x="1264" y="47"/>
                    <a:pt x="1123" y="19"/>
                  </a:cubicBezTo>
                  <a:cubicBezTo>
                    <a:pt x="1099" y="6"/>
                    <a:pt x="1073" y="1"/>
                    <a:pt x="10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71003317" name="Google Shape;4170;p64"/>
            <p:cNvSpPr/>
            <p:nvPr/>
          </p:nvSpPr>
          <p:spPr bwMode="auto">
            <a:xfrm>
              <a:off x="2263778" y="3905112"/>
              <a:ext cx="202187" cy="119071"/>
            </a:xfrm>
            <a:custGeom>
              <a:avLst/>
              <a:gdLst/>
              <a:ahLst/>
              <a:cxnLst/>
              <a:rect l="l" t="t" r="r" b="b"/>
              <a:pathLst>
                <a:path w="8395" h="5702" fill="norm" stroke="1" extrusionOk="0">
                  <a:moveTo>
                    <a:pt x="2570" y="1"/>
                  </a:moveTo>
                  <a:cubicBezTo>
                    <a:pt x="2394" y="1"/>
                    <a:pt x="1689" y="22"/>
                    <a:pt x="983" y="338"/>
                  </a:cubicBezTo>
                  <a:cubicBezTo>
                    <a:pt x="197" y="703"/>
                    <a:pt x="0" y="1209"/>
                    <a:pt x="253" y="1714"/>
                  </a:cubicBezTo>
                  <a:cubicBezTo>
                    <a:pt x="534" y="2219"/>
                    <a:pt x="1123" y="3427"/>
                    <a:pt x="2106" y="4016"/>
                  </a:cubicBezTo>
                  <a:cubicBezTo>
                    <a:pt x="3060" y="4634"/>
                    <a:pt x="4408" y="4914"/>
                    <a:pt x="5166" y="5420"/>
                  </a:cubicBezTo>
                  <a:cubicBezTo>
                    <a:pt x="5456" y="5606"/>
                    <a:pt x="5835" y="5701"/>
                    <a:pt x="6222" y="5701"/>
                  </a:cubicBezTo>
                  <a:cubicBezTo>
                    <a:pt x="6883" y="5701"/>
                    <a:pt x="7571" y="5425"/>
                    <a:pt x="7889" y="4858"/>
                  </a:cubicBezTo>
                  <a:cubicBezTo>
                    <a:pt x="8395" y="3960"/>
                    <a:pt x="7777" y="1939"/>
                    <a:pt x="7777" y="1939"/>
                  </a:cubicBezTo>
                  <a:cubicBezTo>
                    <a:pt x="7777" y="1939"/>
                    <a:pt x="5643" y="1405"/>
                    <a:pt x="4464" y="872"/>
                  </a:cubicBezTo>
                  <a:cubicBezTo>
                    <a:pt x="3313" y="338"/>
                    <a:pt x="2611" y="1"/>
                    <a:pt x="2611" y="1"/>
                  </a:cubicBezTo>
                  <a:cubicBezTo>
                    <a:pt x="2611" y="1"/>
                    <a:pt x="2597" y="1"/>
                    <a:pt x="2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00799756" name="Google Shape;4171;p64"/>
            <p:cNvSpPr/>
            <p:nvPr/>
          </p:nvSpPr>
          <p:spPr bwMode="auto">
            <a:xfrm>
              <a:off x="2261755" y="3900434"/>
              <a:ext cx="202187" cy="128426"/>
            </a:xfrm>
            <a:custGeom>
              <a:avLst/>
              <a:gdLst/>
              <a:ahLst/>
              <a:cxnLst/>
              <a:rect l="l" t="t" r="r" b="b"/>
              <a:pathLst>
                <a:path w="8395" h="6150" fill="norm" stroke="1" extrusionOk="0">
                  <a:moveTo>
                    <a:pt x="2584" y="451"/>
                  </a:moveTo>
                  <a:cubicBezTo>
                    <a:pt x="2619" y="467"/>
                    <a:pt x="3315" y="800"/>
                    <a:pt x="4464" y="1320"/>
                  </a:cubicBezTo>
                  <a:cubicBezTo>
                    <a:pt x="5502" y="1779"/>
                    <a:pt x="7224" y="2237"/>
                    <a:pt x="7687" y="2357"/>
                  </a:cubicBezTo>
                  <a:lnTo>
                    <a:pt x="7687" y="2357"/>
                  </a:lnTo>
                  <a:cubicBezTo>
                    <a:pt x="7765" y="2647"/>
                    <a:pt x="7945" y="3393"/>
                    <a:pt x="7945" y="4072"/>
                  </a:cubicBezTo>
                  <a:cubicBezTo>
                    <a:pt x="7945" y="4437"/>
                    <a:pt x="7889" y="4773"/>
                    <a:pt x="7777" y="4970"/>
                  </a:cubicBezTo>
                  <a:cubicBezTo>
                    <a:pt x="7636" y="5195"/>
                    <a:pt x="7412" y="5391"/>
                    <a:pt x="7159" y="5503"/>
                  </a:cubicBezTo>
                  <a:cubicBezTo>
                    <a:pt x="6906" y="5644"/>
                    <a:pt x="6598" y="5700"/>
                    <a:pt x="6289" y="5700"/>
                  </a:cubicBezTo>
                  <a:cubicBezTo>
                    <a:pt x="5952" y="5700"/>
                    <a:pt x="5615" y="5616"/>
                    <a:pt x="5390" y="5447"/>
                  </a:cubicBezTo>
                  <a:cubicBezTo>
                    <a:pt x="4969" y="5195"/>
                    <a:pt x="4436" y="4970"/>
                    <a:pt x="3874" y="4773"/>
                  </a:cubicBezTo>
                  <a:cubicBezTo>
                    <a:pt x="3341" y="4549"/>
                    <a:pt x="2751" y="4324"/>
                    <a:pt x="2302" y="4044"/>
                  </a:cubicBezTo>
                  <a:cubicBezTo>
                    <a:pt x="1404" y="3482"/>
                    <a:pt x="814" y="2331"/>
                    <a:pt x="562" y="1826"/>
                  </a:cubicBezTo>
                  <a:cubicBezTo>
                    <a:pt x="477" y="1713"/>
                    <a:pt x="477" y="1601"/>
                    <a:pt x="477" y="1517"/>
                  </a:cubicBezTo>
                  <a:cubicBezTo>
                    <a:pt x="477" y="1405"/>
                    <a:pt x="505" y="1292"/>
                    <a:pt x="618" y="1152"/>
                  </a:cubicBezTo>
                  <a:cubicBezTo>
                    <a:pt x="730" y="1040"/>
                    <a:pt x="898" y="899"/>
                    <a:pt x="1179" y="787"/>
                  </a:cubicBezTo>
                  <a:cubicBezTo>
                    <a:pt x="1748" y="502"/>
                    <a:pt x="2341" y="456"/>
                    <a:pt x="2584" y="451"/>
                  </a:cubicBezTo>
                  <a:close/>
                  <a:moveTo>
                    <a:pt x="2639" y="1"/>
                  </a:moveTo>
                  <a:cubicBezTo>
                    <a:pt x="2414" y="1"/>
                    <a:pt x="1713" y="29"/>
                    <a:pt x="983" y="338"/>
                  </a:cubicBezTo>
                  <a:cubicBezTo>
                    <a:pt x="674" y="506"/>
                    <a:pt x="421" y="675"/>
                    <a:pt x="253" y="871"/>
                  </a:cubicBezTo>
                  <a:cubicBezTo>
                    <a:pt x="84" y="1040"/>
                    <a:pt x="0" y="1292"/>
                    <a:pt x="0" y="1517"/>
                  </a:cubicBezTo>
                  <a:cubicBezTo>
                    <a:pt x="0" y="1713"/>
                    <a:pt x="56" y="1882"/>
                    <a:pt x="140" y="2050"/>
                  </a:cubicBezTo>
                  <a:cubicBezTo>
                    <a:pt x="393" y="2556"/>
                    <a:pt x="1011" y="3791"/>
                    <a:pt x="2050" y="4437"/>
                  </a:cubicBezTo>
                  <a:cubicBezTo>
                    <a:pt x="2583" y="4745"/>
                    <a:pt x="3173" y="4998"/>
                    <a:pt x="3706" y="5195"/>
                  </a:cubicBezTo>
                  <a:cubicBezTo>
                    <a:pt x="4267" y="5419"/>
                    <a:pt x="4773" y="5616"/>
                    <a:pt x="5138" y="5840"/>
                  </a:cubicBezTo>
                  <a:cubicBezTo>
                    <a:pt x="5475" y="6065"/>
                    <a:pt x="5868" y="6149"/>
                    <a:pt x="6289" y="6149"/>
                  </a:cubicBezTo>
                  <a:cubicBezTo>
                    <a:pt x="6654" y="6149"/>
                    <a:pt x="7047" y="6093"/>
                    <a:pt x="7356" y="5925"/>
                  </a:cubicBezTo>
                  <a:cubicBezTo>
                    <a:pt x="7693" y="5784"/>
                    <a:pt x="7973" y="5532"/>
                    <a:pt x="8170" y="5195"/>
                  </a:cubicBezTo>
                  <a:cubicBezTo>
                    <a:pt x="8338" y="4858"/>
                    <a:pt x="8394" y="4465"/>
                    <a:pt x="8394" y="4072"/>
                  </a:cubicBezTo>
                  <a:cubicBezTo>
                    <a:pt x="8394" y="3117"/>
                    <a:pt x="8086" y="2106"/>
                    <a:pt x="8086" y="2106"/>
                  </a:cubicBezTo>
                  <a:cubicBezTo>
                    <a:pt x="8058" y="2022"/>
                    <a:pt x="8001" y="1966"/>
                    <a:pt x="7917" y="1938"/>
                  </a:cubicBezTo>
                  <a:cubicBezTo>
                    <a:pt x="7917" y="1938"/>
                    <a:pt x="7805" y="1910"/>
                    <a:pt x="7580" y="1854"/>
                  </a:cubicBezTo>
                  <a:cubicBezTo>
                    <a:pt x="6935" y="1685"/>
                    <a:pt x="5503" y="1264"/>
                    <a:pt x="4660" y="899"/>
                  </a:cubicBezTo>
                  <a:cubicBezTo>
                    <a:pt x="4071" y="618"/>
                    <a:pt x="3594" y="394"/>
                    <a:pt x="3285" y="253"/>
                  </a:cubicBezTo>
                  <a:cubicBezTo>
                    <a:pt x="2948" y="113"/>
                    <a:pt x="2779" y="29"/>
                    <a:pt x="2779" y="29"/>
                  </a:cubicBezTo>
                  <a:lnTo>
                    <a:pt x="26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59382819" name="Google Shape;4172;p64"/>
            <p:cNvSpPr/>
            <p:nvPr/>
          </p:nvSpPr>
          <p:spPr bwMode="auto">
            <a:xfrm>
              <a:off x="2265126" y="3918623"/>
              <a:ext cx="190699" cy="105560"/>
            </a:xfrm>
            <a:custGeom>
              <a:avLst/>
              <a:gdLst/>
              <a:ahLst/>
              <a:cxnLst/>
              <a:rect l="l" t="t" r="r" b="b"/>
              <a:pathLst>
                <a:path w="7918" h="5055" fill="norm" stroke="1" extrusionOk="0">
                  <a:moveTo>
                    <a:pt x="450" y="0"/>
                  </a:moveTo>
                  <a:cubicBezTo>
                    <a:pt x="57" y="309"/>
                    <a:pt x="0" y="702"/>
                    <a:pt x="197" y="1067"/>
                  </a:cubicBezTo>
                  <a:cubicBezTo>
                    <a:pt x="478" y="1572"/>
                    <a:pt x="1067" y="2780"/>
                    <a:pt x="2050" y="3369"/>
                  </a:cubicBezTo>
                  <a:cubicBezTo>
                    <a:pt x="3004" y="3987"/>
                    <a:pt x="4352" y="4267"/>
                    <a:pt x="5110" y="4773"/>
                  </a:cubicBezTo>
                  <a:cubicBezTo>
                    <a:pt x="5400" y="4959"/>
                    <a:pt x="5779" y="5054"/>
                    <a:pt x="6166" y="5054"/>
                  </a:cubicBezTo>
                  <a:cubicBezTo>
                    <a:pt x="6827" y="5054"/>
                    <a:pt x="7515" y="4778"/>
                    <a:pt x="7833" y="4211"/>
                  </a:cubicBezTo>
                  <a:cubicBezTo>
                    <a:pt x="7861" y="4127"/>
                    <a:pt x="7889" y="4043"/>
                    <a:pt x="7918" y="3959"/>
                  </a:cubicBezTo>
                  <a:lnTo>
                    <a:pt x="7918" y="3959"/>
                  </a:lnTo>
                  <a:cubicBezTo>
                    <a:pt x="7377" y="4500"/>
                    <a:pt x="6619" y="4674"/>
                    <a:pt x="6043" y="4674"/>
                  </a:cubicBezTo>
                  <a:cubicBezTo>
                    <a:pt x="5871" y="4674"/>
                    <a:pt x="5716" y="4658"/>
                    <a:pt x="5587" y="4632"/>
                  </a:cubicBezTo>
                  <a:cubicBezTo>
                    <a:pt x="4914" y="4520"/>
                    <a:pt x="3706" y="3678"/>
                    <a:pt x="2948" y="3369"/>
                  </a:cubicBezTo>
                  <a:cubicBezTo>
                    <a:pt x="2162" y="3060"/>
                    <a:pt x="1264" y="2162"/>
                    <a:pt x="843" y="1404"/>
                  </a:cubicBezTo>
                  <a:cubicBezTo>
                    <a:pt x="534" y="842"/>
                    <a:pt x="450" y="281"/>
                    <a:pt x="4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86518738" name="Google Shape;4173;p64"/>
            <p:cNvSpPr/>
            <p:nvPr/>
          </p:nvSpPr>
          <p:spPr bwMode="auto">
            <a:xfrm>
              <a:off x="2261755" y="3913695"/>
              <a:ext cx="200838" cy="115166"/>
            </a:xfrm>
            <a:custGeom>
              <a:avLst/>
              <a:gdLst/>
              <a:ahLst/>
              <a:cxnLst/>
              <a:rect l="l" t="t" r="r" b="b"/>
              <a:pathLst>
                <a:path w="8339" h="5515" fill="norm" stroke="1" extrusionOk="0">
                  <a:moveTo>
                    <a:pt x="606" y="0"/>
                  </a:moveTo>
                  <a:cubicBezTo>
                    <a:pt x="544" y="0"/>
                    <a:pt x="483" y="27"/>
                    <a:pt x="421" y="68"/>
                  </a:cubicBezTo>
                  <a:cubicBezTo>
                    <a:pt x="140" y="292"/>
                    <a:pt x="0" y="573"/>
                    <a:pt x="0" y="882"/>
                  </a:cubicBezTo>
                  <a:cubicBezTo>
                    <a:pt x="0" y="1078"/>
                    <a:pt x="56" y="1247"/>
                    <a:pt x="140" y="1415"/>
                  </a:cubicBezTo>
                  <a:cubicBezTo>
                    <a:pt x="393" y="1921"/>
                    <a:pt x="1011" y="3156"/>
                    <a:pt x="2050" y="3802"/>
                  </a:cubicBezTo>
                  <a:cubicBezTo>
                    <a:pt x="2583" y="4110"/>
                    <a:pt x="3173" y="4363"/>
                    <a:pt x="3706" y="4560"/>
                  </a:cubicBezTo>
                  <a:cubicBezTo>
                    <a:pt x="4267" y="4784"/>
                    <a:pt x="4773" y="4981"/>
                    <a:pt x="5138" y="5205"/>
                  </a:cubicBezTo>
                  <a:cubicBezTo>
                    <a:pt x="5475" y="5430"/>
                    <a:pt x="5868" y="5514"/>
                    <a:pt x="6289" y="5514"/>
                  </a:cubicBezTo>
                  <a:cubicBezTo>
                    <a:pt x="6654" y="5514"/>
                    <a:pt x="7047" y="5458"/>
                    <a:pt x="7356" y="5290"/>
                  </a:cubicBezTo>
                  <a:cubicBezTo>
                    <a:pt x="7693" y="5149"/>
                    <a:pt x="7973" y="4897"/>
                    <a:pt x="8170" y="4560"/>
                  </a:cubicBezTo>
                  <a:cubicBezTo>
                    <a:pt x="8226" y="4475"/>
                    <a:pt x="8254" y="4363"/>
                    <a:pt x="8282" y="4279"/>
                  </a:cubicBezTo>
                  <a:cubicBezTo>
                    <a:pt x="8338" y="4167"/>
                    <a:pt x="8282" y="4054"/>
                    <a:pt x="8198" y="3998"/>
                  </a:cubicBezTo>
                  <a:cubicBezTo>
                    <a:pt x="8155" y="3977"/>
                    <a:pt x="8112" y="3968"/>
                    <a:pt x="8072" y="3968"/>
                  </a:cubicBezTo>
                  <a:cubicBezTo>
                    <a:pt x="8008" y="3968"/>
                    <a:pt x="7952" y="3991"/>
                    <a:pt x="7917" y="4026"/>
                  </a:cubicBezTo>
                  <a:cubicBezTo>
                    <a:pt x="7443" y="4474"/>
                    <a:pt x="6796" y="4675"/>
                    <a:pt x="6278" y="4675"/>
                  </a:cubicBezTo>
                  <a:cubicBezTo>
                    <a:pt x="6243" y="4675"/>
                    <a:pt x="6210" y="4674"/>
                    <a:pt x="6176" y="4672"/>
                  </a:cubicBezTo>
                  <a:cubicBezTo>
                    <a:pt x="6008" y="4672"/>
                    <a:pt x="5868" y="4672"/>
                    <a:pt x="5783" y="4644"/>
                  </a:cubicBezTo>
                  <a:cubicBezTo>
                    <a:pt x="5503" y="4588"/>
                    <a:pt x="5025" y="4363"/>
                    <a:pt x="4548" y="4110"/>
                  </a:cubicBezTo>
                  <a:cubicBezTo>
                    <a:pt x="4071" y="3830"/>
                    <a:pt x="3594" y="3549"/>
                    <a:pt x="3173" y="3380"/>
                  </a:cubicBezTo>
                  <a:cubicBezTo>
                    <a:pt x="2836" y="3268"/>
                    <a:pt x="2414" y="2959"/>
                    <a:pt x="2078" y="2622"/>
                  </a:cubicBezTo>
                  <a:cubicBezTo>
                    <a:pt x="1713" y="2286"/>
                    <a:pt x="1376" y="1893"/>
                    <a:pt x="1179" y="1528"/>
                  </a:cubicBezTo>
                  <a:cubicBezTo>
                    <a:pt x="898" y="1022"/>
                    <a:pt x="814" y="489"/>
                    <a:pt x="814" y="236"/>
                  </a:cubicBezTo>
                  <a:cubicBezTo>
                    <a:pt x="814" y="124"/>
                    <a:pt x="758" y="68"/>
                    <a:pt x="674" y="12"/>
                  </a:cubicBezTo>
                  <a:cubicBezTo>
                    <a:pt x="651" y="4"/>
                    <a:pt x="629" y="0"/>
                    <a:pt x="6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18288641" name="Google Shape;4174;p64"/>
            <p:cNvSpPr/>
            <p:nvPr/>
          </p:nvSpPr>
          <p:spPr bwMode="auto">
            <a:xfrm>
              <a:off x="2635664" y="3923301"/>
              <a:ext cx="133908" cy="82694"/>
            </a:xfrm>
            <a:custGeom>
              <a:avLst/>
              <a:gdLst/>
              <a:ahLst/>
              <a:cxnLst/>
              <a:rect l="l" t="t" r="r" b="b"/>
              <a:pathLst>
                <a:path w="5560" h="3960" fill="norm" stroke="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253" y="1573"/>
                    <a:pt x="253" y="2191"/>
                  </a:cubicBezTo>
                  <a:cubicBezTo>
                    <a:pt x="253" y="2836"/>
                    <a:pt x="1320" y="3959"/>
                    <a:pt x="2415" y="3959"/>
                  </a:cubicBezTo>
                  <a:cubicBezTo>
                    <a:pt x="3538" y="3959"/>
                    <a:pt x="4633" y="3538"/>
                    <a:pt x="5110" y="2977"/>
                  </a:cubicBezTo>
                  <a:cubicBezTo>
                    <a:pt x="5559" y="2387"/>
                    <a:pt x="5391" y="422"/>
                    <a:pt x="5391" y="422"/>
                  </a:cubicBezTo>
                  <a:lnTo>
                    <a:pt x="5391" y="422"/>
                  </a:lnTo>
                  <a:cubicBezTo>
                    <a:pt x="5391" y="422"/>
                    <a:pt x="4066" y="627"/>
                    <a:pt x="2704" y="627"/>
                  </a:cubicBezTo>
                  <a:cubicBezTo>
                    <a:pt x="1597" y="627"/>
                    <a:pt x="466" y="49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8155693" name="Google Shape;4175;p64"/>
            <p:cNvSpPr/>
            <p:nvPr/>
          </p:nvSpPr>
          <p:spPr bwMode="auto">
            <a:xfrm>
              <a:off x="2630245" y="3918268"/>
              <a:ext cx="142025" cy="92988"/>
            </a:xfrm>
            <a:custGeom>
              <a:avLst/>
              <a:gdLst/>
              <a:ahLst/>
              <a:cxnLst/>
              <a:rect l="l" t="t" r="r" b="b"/>
              <a:pathLst>
                <a:path w="5897" h="4453" fill="norm" stroke="1" extrusionOk="0">
                  <a:moveTo>
                    <a:pt x="549" y="720"/>
                  </a:moveTo>
                  <a:lnTo>
                    <a:pt x="549" y="720"/>
                  </a:lnTo>
                  <a:cubicBezTo>
                    <a:pt x="780" y="831"/>
                    <a:pt x="1042" y="910"/>
                    <a:pt x="1320" y="972"/>
                  </a:cubicBezTo>
                  <a:cubicBezTo>
                    <a:pt x="1826" y="1056"/>
                    <a:pt x="2387" y="1112"/>
                    <a:pt x="2977" y="1112"/>
                  </a:cubicBezTo>
                  <a:cubicBezTo>
                    <a:pt x="3987" y="1112"/>
                    <a:pt x="4953" y="991"/>
                    <a:pt x="5394" y="926"/>
                  </a:cubicBezTo>
                  <a:lnTo>
                    <a:pt x="5394" y="926"/>
                  </a:lnTo>
                  <a:cubicBezTo>
                    <a:pt x="5419" y="1040"/>
                    <a:pt x="5419" y="1231"/>
                    <a:pt x="5419" y="1449"/>
                  </a:cubicBezTo>
                  <a:cubicBezTo>
                    <a:pt x="5419" y="1758"/>
                    <a:pt x="5391" y="2095"/>
                    <a:pt x="5363" y="2403"/>
                  </a:cubicBezTo>
                  <a:cubicBezTo>
                    <a:pt x="5307" y="2712"/>
                    <a:pt x="5223" y="2965"/>
                    <a:pt x="5138" y="3049"/>
                  </a:cubicBezTo>
                  <a:cubicBezTo>
                    <a:pt x="4942" y="3302"/>
                    <a:pt x="4577" y="3526"/>
                    <a:pt x="4128" y="3695"/>
                  </a:cubicBezTo>
                  <a:cubicBezTo>
                    <a:pt x="3707" y="3863"/>
                    <a:pt x="3173" y="3976"/>
                    <a:pt x="2640" y="3976"/>
                  </a:cubicBezTo>
                  <a:cubicBezTo>
                    <a:pt x="2163" y="3976"/>
                    <a:pt x="1685" y="3723"/>
                    <a:pt x="1292" y="3386"/>
                  </a:cubicBezTo>
                  <a:cubicBezTo>
                    <a:pt x="1124" y="3218"/>
                    <a:pt x="955" y="3049"/>
                    <a:pt x="843" y="2853"/>
                  </a:cubicBezTo>
                  <a:cubicBezTo>
                    <a:pt x="759" y="2684"/>
                    <a:pt x="703" y="2544"/>
                    <a:pt x="703" y="2432"/>
                  </a:cubicBezTo>
                  <a:cubicBezTo>
                    <a:pt x="703" y="2095"/>
                    <a:pt x="647" y="1533"/>
                    <a:pt x="590" y="1056"/>
                  </a:cubicBezTo>
                  <a:cubicBezTo>
                    <a:pt x="576" y="937"/>
                    <a:pt x="562" y="824"/>
                    <a:pt x="549" y="720"/>
                  </a:cubicBezTo>
                  <a:close/>
                  <a:moveTo>
                    <a:pt x="241" y="0"/>
                  </a:moveTo>
                  <a:cubicBezTo>
                    <a:pt x="207" y="0"/>
                    <a:pt x="172" y="7"/>
                    <a:pt x="141" y="17"/>
                  </a:cubicBezTo>
                  <a:cubicBezTo>
                    <a:pt x="29" y="73"/>
                    <a:pt x="1" y="157"/>
                    <a:pt x="1" y="270"/>
                  </a:cubicBezTo>
                  <a:cubicBezTo>
                    <a:pt x="1" y="270"/>
                    <a:pt x="57" y="663"/>
                    <a:pt x="113" y="1112"/>
                  </a:cubicBezTo>
                  <a:cubicBezTo>
                    <a:pt x="169" y="1589"/>
                    <a:pt x="225" y="2151"/>
                    <a:pt x="225" y="2432"/>
                  </a:cubicBezTo>
                  <a:cubicBezTo>
                    <a:pt x="225" y="2656"/>
                    <a:pt x="338" y="2881"/>
                    <a:pt x="450" y="3105"/>
                  </a:cubicBezTo>
                  <a:cubicBezTo>
                    <a:pt x="647" y="3442"/>
                    <a:pt x="955" y="3751"/>
                    <a:pt x="1348" y="4004"/>
                  </a:cubicBezTo>
                  <a:cubicBezTo>
                    <a:pt x="1713" y="4256"/>
                    <a:pt x="2163" y="4453"/>
                    <a:pt x="2640" y="4453"/>
                  </a:cubicBezTo>
                  <a:cubicBezTo>
                    <a:pt x="3229" y="4453"/>
                    <a:pt x="3791" y="4341"/>
                    <a:pt x="4296" y="4144"/>
                  </a:cubicBezTo>
                  <a:cubicBezTo>
                    <a:pt x="4802" y="3948"/>
                    <a:pt x="5223" y="3695"/>
                    <a:pt x="5503" y="3358"/>
                  </a:cubicBezTo>
                  <a:cubicBezTo>
                    <a:pt x="5700" y="3133"/>
                    <a:pt x="5756" y="2797"/>
                    <a:pt x="5812" y="2460"/>
                  </a:cubicBezTo>
                  <a:cubicBezTo>
                    <a:pt x="5868" y="2123"/>
                    <a:pt x="5896" y="1758"/>
                    <a:pt x="5896" y="1449"/>
                  </a:cubicBezTo>
                  <a:cubicBezTo>
                    <a:pt x="5896" y="1000"/>
                    <a:pt x="5868" y="663"/>
                    <a:pt x="5868" y="635"/>
                  </a:cubicBezTo>
                  <a:cubicBezTo>
                    <a:pt x="5840" y="579"/>
                    <a:pt x="5812" y="522"/>
                    <a:pt x="5756" y="494"/>
                  </a:cubicBezTo>
                  <a:cubicBezTo>
                    <a:pt x="5728" y="438"/>
                    <a:pt x="5644" y="438"/>
                    <a:pt x="5588" y="438"/>
                  </a:cubicBezTo>
                  <a:cubicBezTo>
                    <a:pt x="5588" y="438"/>
                    <a:pt x="5503" y="438"/>
                    <a:pt x="5363" y="466"/>
                  </a:cubicBezTo>
                  <a:cubicBezTo>
                    <a:pt x="4942" y="522"/>
                    <a:pt x="3959" y="635"/>
                    <a:pt x="2977" y="635"/>
                  </a:cubicBezTo>
                  <a:cubicBezTo>
                    <a:pt x="2415" y="635"/>
                    <a:pt x="1854" y="607"/>
                    <a:pt x="1405" y="494"/>
                  </a:cubicBezTo>
                  <a:cubicBezTo>
                    <a:pt x="955" y="410"/>
                    <a:pt x="590" y="270"/>
                    <a:pt x="394" y="73"/>
                  </a:cubicBezTo>
                  <a:cubicBezTo>
                    <a:pt x="358" y="20"/>
                    <a:pt x="300" y="0"/>
                    <a:pt x="2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49561867" name="Google Shape;4176;p64"/>
            <p:cNvSpPr/>
            <p:nvPr/>
          </p:nvSpPr>
          <p:spPr bwMode="auto">
            <a:xfrm>
              <a:off x="2641059" y="3964335"/>
              <a:ext cx="123094" cy="41660"/>
            </a:xfrm>
            <a:custGeom>
              <a:avLst/>
              <a:gdLst/>
              <a:ahLst/>
              <a:cxnLst/>
              <a:rect l="l" t="t" r="r" b="b"/>
              <a:pathLst>
                <a:path w="5111" h="1995" fill="norm" stroke="1" extrusionOk="0">
                  <a:moveTo>
                    <a:pt x="1" y="1"/>
                  </a:moveTo>
                  <a:cubicBezTo>
                    <a:pt x="29" y="85"/>
                    <a:pt x="29" y="169"/>
                    <a:pt x="29" y="226"/>
                  </a:cubicBezTo>
                  <a:cubicBezTo>
                    <a:pt x="29" y="871"/>
                    <a:pt x="1096" y="1994"/>
                    <a:pt x="2191" y="1994"/>
                  </a:cubicBezTo>
                  <a:cubicBezTo>
                    <a:pt x="3314" y="1994"/>
                    <a:pt x="4409" y="1573"/>
                    <a:pt x="4886" y="1012"/>
                  </a:cubicBezTo>
                  <a:cubicBezTo>
                    <a:pt x="4998" y="843"/>
                    <a:pt x="5083" y="619"/>
                    <a:pt x="5111" y="338"/>
                  </a:cubicBezTo>
                  <a:lnTo>
                    <a:pt x="5111" y="338"/>
                  </a:lnTo>
                  <a:cubicBezTo>
                    <a:pt x="4636" y="862"/>
                    <a:pt x="3739" y="1609"/>
                    <a:pt x="2697" y="1609"/>
                  </a:cubicBezTo>
                  <a:cubicBezTo>
                    <a:pt x="2567" y="1609"/>
                    <a:pt x="2436" y="1598"/>
                    <a:pt x="2303" y="1573"/>
                  </a:cubicBezTo>
                  <a:cubicBezTo>
                    <a:pt x="1180" y="1349"/>
                    <a:pt x="366" y="478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2107002" name="Google Shape;4177;p64"/>
            <p:cNvSpPr/>
            <p:nvPr/>
          </p:nvSpPr>
          <p:spPr bwMode="auto">
            <a:xfrm>
              <a:off x="2635664" y="3959427"/>
              <a:ext cx="134582" cy="51829"/>
            </a:xfrm>
            <a:custGeom>
              <a:avLst/>
              <a:gdLst/>
              <a:ahLst/>
              <a:cxnLst/>
              <a:rect l="l" t="t" r="r" b="b"/>
              <a:pathLst>
                <a:path w="5588" h="2482" fill="norm" stroke="1" extrusionOk="0">
                  <a:moveTo>
                    <a:pt x="1012" y="1359"/>
                  </a:moveTo>
                  <a:cubicBezTo>
                    <a:pt x="1374" y="1636"/>
                    <a:pt x="1814" y="1880"/>
                    <a:pt x="2324" y="2002"/>
                  </a:cubicBezTo>
                  <a:lnTo>
                    <a:pt x="2324" y="2002"/>
                  </a:lnTo>
                  <a:cubicBezTo>
                    <a:pt x="1878" y="1972"/>
                    <a:pt x="1435" y="1731"/>
                    <a:pt x="1067" y="1415"/>
                  </a:cubicBezTo>
                  <a:cubicBezTo>
                    <a:pt x="1049" y="1397"/>
                    <a:pt x="1030" y="1378"/>
                    <a:pt x="1012" y="1359"/>
                  </a:cubicBezTo>
                  <a:close/>
                  <a:moveTo>
                    <a:pt x="236" y="1"/>
                  </a:moveTo>
                  <a:cubicBezTo>
                    <a:pt x="213" y="1"/>
                    <a:pt x="190" y="4"/>
                    <a:pt x="169" y="11"/>
                  </a:cubicBezTo>
                  <a:cubicBezTo>
                    <a:pt x="57" y="39"/>
                    <a:pt x="0" y="152"/>
                    <a:pt x="0" y="236"/>
                  </a:cubicBezTo>
                  <a:cubicBezTo>
                    <a:pt x="0" y="320"/>
                    <a:pt x="0" y="404"/>
                    <a:pt x="0" y="461"/>
                  </a:cubicBezTo>
                  <a:cubicBezTo>
                    <a:pt x="0" y="685"/>
                    <a:pt x="113" y="910"/>
                    <a:pt x="225" y="1134"/>
                  </a:cubicBezTo>
                  <a:cubicBezTo>
                    <a:pt x="422" y="1471"/>
                    <a:pt x="730" y="1780"/>
                    <a:pt x="1123" y="2033"/>
                  </a:cubicBezTo>
                  <a:cubicBezTo>
                    <a:pt x="1488" y="2285"/>
                    <a:pt x="1938" y="2482"/>
                    <a:pt x="2415" y="2482"/>
                  </a:cubicBezTo>
                  <a:cubicBezTo>
                    <a:pt x="3004" y="2482"/>
                    <a:pt x="3566" y="2370"/>
                    <a:pt x="4071" y="2173"/>
                  </a:cubicBezTo>
                  <a:cubicBezTo>
                    <a:pt x="4577" y="1977"/>
                    <a:pt x="4998" y="1724"/>
                    <a:pt x="5278" y="1387"/>
                  </a:cubicBezTo>
                  <a:cubicBezTo>
                    <a:pt x="5447" y="1190"/>
                    <a:pt x="5531" y="910"/>
                    <a:pt x="5587" y="629"/>
                  </a:cubicBezTo>
                  <a:cubicBezTo>
                    <a:pt x="5587" y="517"/>
                    <a:pt x="5531" y="404"/>
                    <a:pt x="5447" y="376"/>
                  </a:cubicBezTo>
                  <a:cubicBezTo>
                    <a:pt x="5417" y="356"/>
                    <a:pt x="5384" y="347"/>
                    <a:pt x="5349" y="347"/>
                  </a:cubicBezTo>
                  <a:cubicBezTo>
                    <a:pt x="5287" y="347"/>
                    <a:pt x="5221" y="378"/>
                    <a:pt x="5166" y="432"/>
                  </a:cubicBezTo>
                  <a:cubicBezTo>
                    <a:pt x="4942" y="685"/>
                    <a:pt x="4605" y="966"/>
                    <a:pt x="4240" y="1219"/>
                  </a:cubicBezTo>
                  <a:cubicBezTo>
                    <a:pt x="3847" y="1443"/>
                    <a:pt x="3397" y="1612"/>
                    <a:pt x="2920" y="1612"/>
                  </a:cubicBezTo>
                  <a:cubicBezTo>
                    <a:pt x="2808" y="1612"/>
                    <a:pt x="2696" y="1612"/>
                    <a:pt x="2555" y="1584"/>
                  </a:cubicBezTo>
                  <a:cubicBezTo>
                    <a:pt x="1544" y="1387"/>
                    <a:pt x="786" y="545"/>
                    <a:pt x="422" y="96"/>
                  </a:cubicBezTo>
                  <a:cubicBezTo>
                    <a:pt x="379" y="32"/>
                    <a:pt x="306" y="1"/>
                    <a:pt x="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16661280" name="Google Shape;4178;p64"/>
            <p:cNvSpPr/>
            <p:nvPr/>
          </p:nvSpPr>
          <p:spPr bwMode="auto">
            <a:xfrm>
              <a:off x="2190297" y="2679127"/>
              <a:ext cx="630646" cy="1291555"/>
            </a:xfrm>
            <a:custGeom>
              <a:avLst/>
              <a:gdLst/>
              <a:ahLst/>
              <a:cxnLst/>
              <a:rect l="l" t="t" r="r" b="b"/>
              <a:pathLst>
                <a:path w="26185" h="61849" fill="norm" stroke="1" extrusionOk="0">
                  <a:moveTo>
                    <a:pt x="360" y="0"/>
                  </a:moveTo>
                  <a:cubicBezTo>
                    <a:pt x="136" y="0"/>
                    <a:pt x="0" y="108"/>
                    <a:pt x="103" y="427"/>
                  </a:cubicBezTo>
                  <a:cubicBezTo>
                    <a:pt x="103" y="427"/>
                    <a:pt x="356" y="5677"/>
                    <a:pt x="216" y="7895"/>
                  </a:cubicBezTo>
                  <a:cubicBezTo>
                    <a:pt x="103" y="10141"/>
                    <a:pt x="412" y="21567"/>
                    <a:pt x="665" y="25329"/>
                  </a:cubicBezTo>
                  <a:cubicBezTo>
                    <a:pt x="918" y="29092"/>
                    <a:pt x="1760" y="37598"/>
                    <a:pt x="2321" y="41023"/>
                  </a:cubicBezTo>
                  <a:cubicBezTo>
                    <a:pt x="2911" y="44476"/>
                    <a:pt x="5915" y="58009"/>
                    <a:pt x="5915" y="58009"/>
                  </a:cubicBezTo>
                  <a:cubicBezTo>
                    <a:pt x="5915" y="58009"/>
                    <a:pt x="5297" y="59244"/>
                    <a:pt x="5466" y="59749"/>
                  </a:cubicBezTo>
                  <a:cubicBezTo>
                    <a:pt x="5606" y="60254"/>
                    <a:pt x="6841" y="61602"/>
                    <a:pt x="8666" y="61799"/>
                  </a:cubicBezTo>
                  <a:cubicBezTo>
                    <a:pt x="8981" y="61832"/>
                    <a:pt x="9254" y="61848"/>
                    <a:pt x="9490" y="61848"/>
                  </a:cubicBezTo>
                  <a:cubicBezTo>
                    <a:pt x="10643" y="61848"/>
                    <a:pt x="10941" y="61459"/>
                    <a:pt x="11221" y="60760"/>
                  </a:cubicBezTo>
                  <a:cubicBezTo>
                    <a:pt x="11586" y="59946"/>
                    <a:pt x="11726" y="57812"/>
                    <a:pt x="11839" y="56492"/>
                  </a:cubicBezTo>
                  <a:cubicBezTo>
                    <a:pt x="11951" y="55145"/>
                    <a:pt x="13046" y="52450"/>
                    <a:pt x="12653" y="48884"/>
                  </a:cubicBezTo>
                  <a:cubicBezTo>
                    <a:pt x="12288" y="45319"/>
                    <a:pt x="12990" y="32854"/>
                    <a:pt x="12990" y="32854"/>
                  </a:cubicBezTo>
                  <a:lnTo>
                    <a:pt x="13551" y="24319"/>
                  </a:lnTo>
                  <a:cubicBezTo>
                    <a:pt x="13551" y="24319"/>
                    <a:pt x="13944" y="34791"/>
                    <a:pt x="14337" y="36363"/>
                  </a:cubicBezTo>
                  <a:cubicBezTo>
                    <a:pt x="14702" y="37963"/>
                    <a:pt x="17622" y="55201"/>
                    <a:pt x="17931" y="56156"/>
                  </a:cubicBezTo>
                  <a:cubicBezTo>
                    <a:pt x="18240" y="57138"/>
                    <a:pt x="17987" y="58879"/>
                    <a:pt x="18184" y="59272"/>
                  </a:cubicBezTo>
                  <a:cubicBezTo>
                    <a:pt x="18380" y="59693"/>
                    <a:pt x="18549" y="60619"/>
                    <a:pt x="19054" y="61013"/>
                  </a:cubicBezTo>
                  <a:cubicBezTo>
                    <a:pt x="19375" y="61280"/>
                    <a:pt x="20375" y="61457"/>
                    <a:pt x="21271" y="61457"/>
                  </a:cubicBezTo>
                  <a:cubicBezTo>
                    <a:pt x="21786" y="61457"/>
                    <a:pt x="22266" y="61398"/>
                    <a:pt x="22563" y="61265"/>
                  </a:cubicBezTo>
                  <a:cubicBezTo>
                    <a:pt x="23377" y="60928"/>
                    <a:pt x="24051" y="60451"/>
                    <a:pt x="24051" y="60086"/>
                  </a:cubicBezTo>
                  <a:cubicBezTo>
                    <a:pt x="24051" y="59749"/>
                    <a:pt x="24360" y="58065"/>
                    <a:pt x="24248" y="57138"/>
                  </a:cubicBezTo>
                  <a:cubicBezTo>
                    <a:pt x="24163" y="56212"/>
                    <a:pt x="23911" y="55454"/>
                    <a:pt x="23911" y="55201"/>
                  </a:cubicBezTo>
                  <a:cubicBezTo>
                    <a:pt x="23911" y="54948"/>
                    <a:pt x="24669" y="41360"/>
                    <a:pt x="24669" y="37598"/>
                  </a:cubicBezTo>
                  <a:cubicBezTo>
                    <a:pt x="24669" y="33836"/>
                    <a:pt x="24220" y="29597"/>
                    <a:pt x="24220" y="29597"/>
                  </a:cubicBezTo>
                  <a:cubicBezTo>
                    <a:pt x="24220" y="29597"/>
                    <a:pt x="25680" y="18507"/>
                    <a:pt x="25932" y="14043"/>
                  </a:cubicBezTo>
                  <a:cubicBezTo>
                    <a:pt x="26185" y="9580"/>
                    <a:pt x="25876" y="5930"/>
                    <a:pt x="25623" y="4582"/>
                  </a:cubicBezTo>
                  <a:cubicBezTo>
                    <a:pt x="25371" y="3263"/>
                    <a:pt x="24922" y="371"/>
                    <a:pt x="24922" y="371"/>
                  </a:cubicBezTo>
                  <a:cubicBezTo>
                    <a:pt x="24922" y="371"/>
                    <a:pt x="19559" y="2027"/>
                    <a:pt x="15348" y="2168"/>
                  </a:cubicBezTo>
                  <a:cubicBezTo>
                    <a:pt x="12975" y="2231"/>
                    <a:pt x="11476" y="2366"/>
                    <a:pt x="10192" y="2366"/>
                  </a:cubicBezTo>
                  <a:cubicBezTo>
                    <a:pt x="9198" y="2366"/>
                    <a:pt x="8332" y="2285"/>
                    <a:pt x="7291" y="2027"/>
                  </a:cubicBezTo>
                  <a:cubicBezTo>
                    <a:pt x="4932" y="1466"/>
                    <a:pt x="1816" y="624"/>
                    <a:pt x="1563" y="427"/>
                  </a:cubicBezTo>
                  <a:cubicBezTo>
                    <a:pt x="1403" y="321"/>
                    <a:pt x="748" y="0"/>
                    <a:pt x="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59175605" name="Google Shape;4179;p64"/>
            <p:cNvSpPr/>
            <p:nvPr/>
          </p:nvSpPr>
          <p:spPr bwMode="auto">
            <a:xfrm>
              <a:off x="2186009" y="2673969"/>
              <a:ext cx="636981" cy="1301537"/>
            </a:xfrm>
            <a:custGeom>
              <a:avLst/>
              <a:gdLst/>
              <a:ahLst/>
              <a:cxnLst/>
              <a:rect l="l" t="t" r="r" b="b"/>
              <a:pathLst>
                <a:path w="26448" h="62327" fill="norm" stroke="1" extrusionOk="0">
                  <a:moveTo>
                    <a:pt x="534" y="478"/>
                  </a:moveTo>
                  <a:cubicBezTo>
                    <a:pt x="674" y="478"/>
                    <a:pt x="927" y="534"/>
                    <a:pt x="1124" y="646"/>
                  </a:cubicBezTo>
                  <a:cubicBezTo>
                    <a:pt x="1236" y="674"/>
                    <a:pt x="1348" y="730"/>
                    <a:pt x="1432" y="786"/>
                  </a:cubicBezTo>
                  <a:cubicBezTo>
                    <a:pt x="1517" y="815"/>
                    <a:pt x="1573" y="871"/>
                    <a:pt x="1601" y="871"/>
                  </a:cubicBezTo>
                  <a:cubicBezTo>
                    <a:pt x="1629" y="899"/>
                    <a:pt x="1685" y="927"/>
                    <a:pt x="1713" y="955"/>
                  </a:cubicBezTo>
                  <a:cubicBezTo>
                    <a:pt x="1882" y="1011"/>
                    <a:pt x="2162" y="1123"/>
                    <a:pt x="2555" y="1236"/>
                  </a:cubicBezTo>
                  <a:cubicBezTo>
                    <a:pt x="3735" y="1573"/>
                    <a:pt x="5756" y="2106"/>
                    <a:pt x="7440" y="2499"/>
                  </a:cubicBezTo>
                  <a:cubicBezTo>
                    <a:pt x="8479" y="2780"/>
                    <a:pt x="9378" y="2836"/>
                    <a:pt x="10388" y="2836"/>
                  </a:cubicBezTo>
                  <a:cubicBezTo>
                    <a:pt x="11680" y="2836"/>
                    <a:pt x="13168" y="2724"/>
                    <a:pt x="15526" y="2639"/>
                  </a:cubicBezTo>
                  <a:cubicBezTo>
                    <a:pt x="19256" y="2541"/>
                    <a:pt x="23822" y="1242"/>
                    <a:pt x="24913" y="916"/>
                  </a:cubicBezTo>
                  <a:lnTo>
                    <a:pt x="24913" y="916"/>
                  </a:lnTo>
                  <a:cubicBezTo>
                    <a:pt x="25027" y="1635"/>
                    <a:pt x="25369" y="3775"/>
                    <a:pt x="25577" y="4885"/>
                  </a:cubicBezTo>
                  <a:cubicBezTo>
                    <a:pt x="25745" y="5840"/>
                    <a:pt x="25970" y="8086"/>
                    <a:pt x="25970" y="11006"/>
                  </a:cubicBezTo>
                  <a:cubicBezTo>
                    <a:pt x="25970" y="12016"/>
                    <a:pt x="25942" y="13111"/>
                    <a:pt x="25886" y="14262"/>
                  </a:cubicBezTo>
                  <a:cubicBezTo>
                    <a:pt x="25773" y="16480"/>
                    <a:pt x="25324" y="20383"/>
                    <a:pt x="24931" y="23724"/>
                  </a:cubicBezTo>
                  <a:cubicBezTo>
                    <a:pt x="24735" y="25380"/>
                    <a:pt x="24538" y="26924"/>
                    <a:pt x="24398" y="28019"/>
                  </a:cubicBezTo>
                  <a:cubicBezTo>
                    <a:pt x="24257" y="29142"/>
                    <a:pt x="24173" y="29816"/>
                    <a:pt x="24173" y="29816"/>
                  </a:cubicBezTo>
                  <a:lnTo>
                    <a:pt x="24173" y="29872"/>
                  </a:lnTo>
                  <a:cubicBezTo>
                    <a:pt x="24173" y="29872"/>
                    <a:pt x="24201" y="30153"/>
                    <a:pt x="24229" y="30602"/>
                  </a:cubicBezTo>
                  <a:cubicBezTo>
                    <a:pt x="24370" y="31949"/>
                    <a:pt x="24622" y="35038"/>
                    <a:pt x="24622" y="37845"/>
                  </a:cubicBezTo>
                  <a:cubicBezTo>
                    <a:pt x="24622" y="39698"/>
                    <a:pt x="24426" y="44050"/>
                    <a:pt x="24229" y="47952"/>
                  </a:cubicBezTo>
                  <a:cubicBezTo>
                    <a:pt x="24145" y="49889"/>
                    <a:pt x="24033" y="51742"/>
                    <a:pt x="23977" y="53090"/>
                  </a:cubicBezTo>
                  <a:cubicBezTo>
                    <a:pt x="23920" y="53792"/>
                    <a:pt x="23892" y="54353"/>
                    <a:pt x="23892" y="54746"/>
                  </a:cubicBezTo>
                  <a:cubicBezTo>
                    <a:pt x="23864" y="54971"/>
                    <a:pt x="23864" y="55111"/>
                    <a:pt x="23864" y="55223"/>
                  </a:cubicBezTo>
                  <a:cubicBezTo>
                    <a:pt x="23836" y="55364"/>
                    <a:pt x="23836" y="55420"/>
                    <a:pt x="23836" y="55448"/>
                  </a:cubicBezTo>
                  <a:cubicBezTo>
                    <a:pt x="23836" y="55532"/>
                    <a:pt x="23864" y="55645"/>
                    <a:pt x="23892" y="55785"/>
                  </a:cubicBezTo>
                  <a:cubicBezTo>
                    <a:pt x="23977" y="56150"/>
                    <a:pt x="24117" y="56739"/>
                    <a:pt x="24201" y="57413"/>
                  </a:cubicBezTo>
                  <a:cubicBezTo>
                    <a:pt x="24229" y="57526"/>
                    <a:pt x="24229" y="57666"/>
                    <a:pt x="24229" y="57806"/>
                  </a:cubicBezTo>
                  <a:cubicBezTo>
                    <a:pt x="24229" y="58256"/>
                    <a:pt x="24173" y="58817"/>
                    <a:pt x="24117" y="59294"/>
                  </a:cubicBezTo>
                  <a:cubicBezTo>
                    <a:pt x="24089" y="59519"/>
                    <a:pt x="24061" y="59743"/>
                    <a:pt x="24033" y="59912"/>
                  </a:cubicBezTo>
                  <a:cubicBezTo>
                    <a:pt x="24005" y="60108"/>
                    <a:pt x="24005" y="60249"/>
                    <a:pt x="24005" y="60333"/>
                  </a:cubicBezTo>
                  <a:cubicBezTo>
                    <a:pt x="24005" y="60361"/>
                    <a:pt x="23977" y="60417"/>
                    <a:pt x="23920" y="60501"/>
                  </a:cubicBezTo>
                  <a:cubicBezTo>
                    <a:pt x="23752" y="60726"/>
                    <a:pt x="23247" y="61063"/>
                    <a:pt x="22657" y="61316"/>
                  </a:cubicBezTo>
                  <a:cubicBezTo>
                    <a:pt x="22462" y="61389"/>
                    <a:pt x="22078" y="61462"/>
                    <a:pt x="21669" y="61462"/>
                  </a:cubicBezTo>
                  <a:cubicBezTo>
                    <a:pt x="21606" y="61462"/>
                    <a:pt x="21542" y="61460"/>
                    <a:pt x="21478" y="61456"/>
                  </a:cubicBezTo>
                  <a:cubicBezTo>
                    <a:pt x="21057" y="61456"/>
                    <a:pt x="20579" y="61428"/>
                    <a:pt x="20186" y="61344"/>
                  </a:cubicBezTo>
                  <a:cubicBezTo>
                    <a:pt x="19990" y="61316"/>
                    <a:pt x="19821" y="61260"/>
                    <a:pt x="19681" y="61231"/>
                  </a:cubicBezTo>
                  <a:cubicBezTo>
                    <a:pt x="19513" y="61175"/>
                    <a:pt x="19428" y="61119"/>
                    <a:pt x="19372" y="61091"/>
                  </a:cubicBezTo>
                  <a:cubicBezTo>
                    <a:pt x="19176" y="60923"/>
                    <a:pt x="19007" y="60642"/>
                    <a:pt x="18895" y="60305"/>
                  </a:cubicBezTo>
                  <a:cubicBezTo>
                    <a:pt x="18783" y="59996"/>
                    <a:pt x="18698" y="59659"/>
                    <a:pt x="18558" y="59435"/>
                  </a:cubicBezTo>
                  <a:cubicBezTo>
                    <a:pt x="18558" y="59407"/>
                    <a:pt x="18530" y="59294"/>
                    <a:pt x="18530" y="59126"/>
                  </a:cubicBezTo>
                  <a:cubicBezTo>
                    <a:pt x="18502" y="58957"/>
                    <a:pt x="18502" y="58761"/>
                    <a:pt x="18502" y="58536"/>
                  </a:cubicBezTo>
                  <a:cubicBezTo>
                    <a:pt x="18502" y="58424"/>
                    <a:pt x="18502" y="58312"/>
                    <a:pt x="18502" y="58171"/>
                  </a:cubicBezTo>
                  <a:cubicBezTo>
                    <a:pt x="18502" y="57582"/>
                    <a:pt x="18502" y="56880"/>
                    <a:pt x="18333" y="56346"/>
                  </a:cubicBezTo>
                  <a:cubicBezTo>
                    <a:pt x="18305" y="56290"/>
                    <a:pt x="18277" y="56178"/>
                    <a:pt x="18249" y="56010"/>
                  </a:cubicBezTo>
                  <a:cubicBezTo>
                    <a:pt x="17969" y="54662"/>
                    <a:pt x="17182" y="50170"/>
                    <a:pt x="16424" y="45846"/>
                  </a:cubicBezTo>
                  <a:cubicBezTo>
                    <a:pt x="16031" y="43685"/>
                    <a:pt x="15666" y="41551"/>
                    <a:pt x="15358" y="39867"/>
                  </a:cubicBezTo>
                  <a:cubicBezTo>
                    <a:pt x="15049" y="38182"/>
                    <a:pt x="14824" y="36947"/>
                    <a:pt x="14740" y="36582"/>
                  </a:cubicBezTo>
                  <a:cubicBezTo>
                    <a:pt x="14684" y="36385"/>
                    <a:pt x="14628" y="36048"/>
                    <a:pt x="14600" y="35627"/>
                  </a:cubicBezTo>
                  <a:cubicBezTo>
                    <a:pt x="14431" y="34083"/>
                    <a:pt x="14263" y="31332"/>
                    <a:pt x="14150" y="28945"/>
                  </a:cubicBezTo>
                  <a:cubicBezTo>
                    <a:pt x="14094" y="27738"/>
                    <a:pt x="14066" y="26643"/>
                    <a:pt x="14010" y="25857"/>
                  </a:cubicBezTo>
                  <a:cubicBezTo>
                    <a:pt x="13982" y="25043"/>
                    <a:pt x="13982" y="24566"/>
                    <a:pt x="13982" y="24538"/>
                  </a:cubicBezTo>
                  <a:cubicBezTo>
                    <a:pt x="13954" y="24425"/>
                    <a:pt x="13870" y="24341"/>
                    <a:pt x="13729" y="24313"/>
                  </a:cubicBezTo>
                  <a:cubicBezTo>
                    <a:pt x="13617" y="24313"/>
                    <a:pt x="13505" y="24425"/>
                    <a:pt x="13505" y="24538"/>
                  </a:cubicBezTo>
                  <a:lnTo>
                    <a:pt x="12943" y="33101"/>
                  </a:lnTo>
                  <a:lnTo>
                    <a:pt x="12915" y="33101"/>
                  </a:lnTo>
                  <a:cubicBezTo>
                    <a:pt x="12915" y="33101"/>
                    <a:pt x="12494" y="40793"/>
                    <a:pt x="12494" y="45818"/>
                  </a:cubicBezTo>
                  <a:cubicBezTo>
                    <a:pt x="12494" y="47194"/>
                    <a:pt x="12522" y="48373"/>
                    <a:pt x="12606" y="49159"/>
                  </a:cubicBezTo>
                  <a:cubicBezTo>
                    <a:pt x="12662" y="49665"/>
                    <a:pt x="12690" y="50170"/>
                    <a:pt x="12690" y="50647"/>
                  </a:cubicBezTo>
                  <a:cubicBezTo>
                    <a:pt x="12690" y="52023"/>
                    <a:pt x="12494" y="53258"/>
                    <a:pt x="12269" y="54269"/>
                  </a:cubicBezTo>
                  <a:cubicBezTo>
                    <a:pt x="12073" y="55308"/>
                    <a:pt x="11820" y="56094"/>
                    <a:pt x="11792" y="56711"/>
                  </a:cubicBezTo>
                  <a:cubicBezTo>
                    <a:pt x="11736" y="57385"/>
                    <a:pt x="11680" y="58256"/>
                    <a:pt x="11567" y="59042"/>
                  </a:cubicBezTo>
                  <a:cubicBezTo>
                    <a:pt x="11483" y="59828"/>
                    <a:pt x="11343" y="60558"/>
                    <a:pt x="11203" y="60923"/>
                  </a:cubicBezTo>
                  <a:cubicBezTo>
                    <a:pt x="11034" y="61260"/>
                    <a:pt x="10922" y="61484"/>
                    <a:pt x="10725" y="61624"/>
                  </a:cubicBezTo>
                  <a:cubicBezTo>
                    <a:pt x="10529" y="61765"/>
                    <a:pt x="10220" y="61849"/>
                    <a:pt x="9686" y="61849"/>
                  </a:cubicBezTo>
                  <a:cubicBezTo>
                    <a:pt x="9462" y="61849"/>
                    <a:pt x="9181" y="61849"/>
                    <a:pt x="8872" y="61821"/>
                  </a:cubicBezTo>
                  <a:cubicBezTo>
                    <a:pt x="8002" y="61709"/>
                    <a:pt x="7272" y="61344"/>
                    <a:pt x="6767" y="60951"/>
                  </a:cubicBezTo>
                  <a:cubicBezTo>
                    <a:pt x="6486" y="60754"/>
                    <a:pt x="6289" y="60530"/>
                    <a:pt x="6121" y="60361"/>
                  </a:cubicBezTo>
                  <a:cubicBezTo>
                    <a:pt x="5981" y="60165"/>
                    <a:pt x="5868" y="59996"/>
                    <a:pt x="5868" y="59940"/>
                  </a:cubicBezTo>
                  <a:cubicBezTo>
                    <a:pt x="5840" y="59912"/>
                    <a:pt x="5840" y="59856"/>
                    <a:pt x="5840" y="59800"/>
                  </a:cubicBezTo>
                  <a:cubicBezTo>
                    <a:pt x="5840" y="59575"/>
                    <a:pt x="5953" y="59210"/>
                    <a:pt x="6065" y="58901"/>
                  </a:cubicBezTo>
                  <a:cubicBezTo>
                    <a:pt x="6121" y="58761"/>
                    <a:pt x="6177" y="58620"/>
                    <a:pt x="6233" y="58508"/>
                  </a:cubicBezTo>
                  <a:cubicBezTo>
                    <a:pt x="6261" y="58480"/>
                    <a:pt x="6261" y="58424"/>
                    <a:pt x="6289" y="58396"/>
                  </a:cubicBezTo>
                  <a:lnTo>
                    <a:pt x="6318" y="58368"/>
                  </a:lnTo>
                  <a:cubicBezTo>
                    <a:pt x="6318" y="58312"/>
                    <a:pt x="6346" y="58256"/>
                    <a:pt x="6318" y="58199"/>
                  </a:cubicBezTo>
                  <a:cubicBezTo>
                    <a:pt x="6318" y="58199"/>
                    <a:pt x="6121" y="57357"/>
                    <a:pt x="5840" y="56038"/>
                  </a:cubicBezTo>
                  <a:cubicBezTo>
                    <a:pt x="4970" y="52079"/>
                    <a:pt x="3173" y="43825"/>
                    <a:pt x="2724" y="41242"/>
                  </a:cubicBezTo>
                  <a:cubicBezTo>
                    <a:pt x="2162" y="37817"/>
                    <a:pt x="1320" y="29310"/>
                    <a:pt x="1068" y="25576"/>
                  </a:cubicBezTo>
                  <a:cubicBezTo>
                    <a:pt x="871" y="22404"/>
                    <a:pt x="590" y="13785"/>
                    <a:pt x="590" y="9827"/>
                  </a:cubicBezTo>
                  <a:cubicBezTo>
                    <a:pt x="590" y="9097"/>
                    <a:pt x="618" y="8507"/>
                    <a:pt x="618" y="8170"/>
                  </a:cubicBezTo>
                  <a:cubicBezTo>
                    <a:pt x="646" y="7721"/>
                    <a:pt x="674" y="7131"/>
                    <a:pt x="674" y="6514"/>
                  </a:cubicBezTo>
                  <a:cubicBezTo>
                    <a:pt x="674" y="4015"/>
                    <a:pt x="506" y="674"/>
                    <a:pt x="506" y="674"/>
                  </a:cubicBezTo>
                  <a:lnTo>
                    <a:pt x="506" y="618"/>
                  </a:lnTo>
                  <a:cubicBezTo>
                    <a:pt x="478" y="562"/>
                    <a:pt x="478" y="534"/>
                    <a:pt x="478" y="506"/>
                  </a:cubicBezTo>
                  <a:lnTo>
                    <a:pt x="478" y="478"/>
                  </a:lnTo>
                  <a:close/>
                  <a:moveTo>
                    <a:pt x="534" y="0"/>
                  </a:moveTo>
                  <a:cubicBezTo>
                    <a:pt x="422" y="0"/>
                    <a:pt x="310" y="28"/>
                    <a:pt x="197" y="113"/>
                  </a:cubicBezTo>
                  <a:cubicBezTo>
                    <a:pt x="57" y="197"/>
                    <a:pt x="1" y="365"/>
                    <a:pt x="1" y="506"/>
                  </a:cubicBezTo>
                  <a:cubicBezTo>
                    <a:pt x="1" y="571"/>
                    <a:pt x="17" y="636"/>
                    <a:pt x="38" y="701"/>
                  </a:cubicBezTo>
                  <a:lnTo>
                    <a:pt x="38" y="701"/>
                  </a:lnTo>
                  <a:lnTo>
                    <a:pt x="29" y="702"/>
                  </a:lnTo>
                  <a:cubicBezTo>
                    <a:pt x="29" y="702"/>
                    <a:pt x="85" y="1545"/>
                    <a:pt x="113" y="2696"/>
                  </a:cubicBezTo>
                  <a:cubicBezTo>
                    <a:pt x="169" y="3819"/>
                    <a:pt x="197" y="5278"/>
                    <a:pt x="197" y="6514"/>
                  </a:cubicBezTo>
                  <a:cubicBezTo>
                    <a:pt x="197" y="7131"/>
                    <a:pt x="197" y="7693"/>
                    <a:pt x="169" y="8142"/>
                  </a:cubicBezTo>
                  <a:cubicBezTo>
                    <a:pt x="141" y="8507"/>
                    <a:pt x="141" y="9069"/>
                    <a:pt x="141" y="9827"/>
                  </a:cubicBezTo>
                  <a:cubicBezTo>
                    <a:pt x="141" y="13785"/>
                    <a:pt x="394" y="22404"/>
                    <a:pt x="618" y="25605"/>
                  </a:cubicBezTo>
                  <a:cubicBezTo>
                    <a:pt x="871" y="29367"/>
                    <a:pt x="1685" y="37845"/>
                    <a:pt x="2275" y="41326"/>
                  </a:cubicBezTo>
                  <a:cubicBezTo>
                    <a:pt x="2840" y="44639"/>
                    <a:pt x="5628" y="57226"/>
                    <a:pt x="5854" y="58246"/>
                  </a:cubicBezTo>
                  <a:lnTo>
                    <a:pt x="5854" y="58246"/>
                  </a:lnTo>
                  <a:cubicBezTo>
                    <a:pt x="5803" y="58338"/>
                    <a:pt x="5718" y="58511"/>
                    <a:pt x="5644" y="58733"/>
                  </a:cubicBezTo>
                  <a:cubicBezTo>
                    <a:pt x="5503" y="59070"/>
                    <a:pt x="5391" y="59463"/>
                    <a:pt x="5363" y="59800"/>
                  </a:cubicBezTo>
                  <a:cubicBezTo>
                    <a:pt x="5363" y="59884"/>
                    <a:pt x="5391" y="59968"/>
                    <a:pt x="5419" y="60080"/>
                  </a:cubicBezTo>
                  <a:lnTo>
                    <a:pt x="5419" y="60052"/>
                  </a:lnTo>
                  <a:cubicBezTo>
                    <a:pt x="5475" y="60249"/>
                    <a:pt x="5588" y="60445"/>
                    <a:pt x="5756" y="60642"/>
                  </a:cubicBezTo>
                  <a:cubicBezTo>
                    <a:pt x="6289" y="61288"/>
                    <a:pt x="7384" y="62102"/>
                    <a:pt x="8816" y="62270"/>
                  </a:cubicBezTo>
                  <a:cubicBezTo>
                    <a:pt x="9153" y="62298"/>
                    <a:pt x="9434" y="62326"/>
                    <a:pt x="9686" y="62326"/>
                  </a:cubicBezTo>
                  <a:cubicBezTo>
                    <a:pt x="10276" y="62326"/>
                    <a:pt x="10697" y="62214"/>
                    <a:pt x="11006" y="61989"/>
                  </a:cubicBezTo>
                  <a:cubicBezTo>
                    <a:pt x="11315" y="61765"/>
                    <a:pt x="11455" y="61456"/>
                    <a:pt x="11624" y="61119"/>
                  </a:cubicBezTo>
                  <a:cubicBezTo>
                    <a:pt x="11820" y="60642"/>
                    <a:pt x="11932" y="59912"/>
                    <a:pt x="12045" y="59098"/>
                  </a:cubicBezTo>
                  <a:cubicBezTo>
                    <a:pt x="12129" y="58284"/>
                    <a:pt x="12213" y="57413"/>
                    <a:pt x="12241" y="56739"/>
                  </a:cubicBezTo>
                  <a:cubicBezTo>
                    <a:pt x="12297" y="56234"/>
                    <a:pt x="12522" y="55392"/>
                    <a:pt x="12719" y="54381"/>
                  </a:cubicBezTo>
                  <a:cubicBezTo>
                    <a:pt x="12943" y="53342"/>
                    <a:pt x="13168" y="52079"/>
                    <a:pt x="13168" y="50647"/>
                  </a:cubicBezTo>
                  <a:cubicBezTo>
                    <a:pt x="13168" y="50142"/>
                    <a:pt x="13140" y="49637"/>
                    <a:pt x="13084" y="49103"/>
                  </a:cubicBezTo>
                  <a:cubicBezTo>
                    <a:pt x="12999" y="48373"/>
                    <a:pt x="12971" y="47194"/>
                    <a:pt x="12971" y="45818"/>
                  </a:cubicBezTo>
                  <a:cubicBezTo>
                    <a:pt x="12971" y="43320"/>
                    <a:pt x="13084" y="40147"/>
                    <a:pt x="13168" y="37592"/>
                  </a:cubicBezTo>
                  <a:cubicBezTo>
                    <a:pt x="13224" y="36329"/>
                    <a:pt x="13280" y="35206"/>
                    <a:pt x="13336" y="34392"/>
                  </a:cubicBezTo>
                  <a:cubicBezTo>
                    <a:pt x="13364" y="33606"/>
                    <a:pt x="13392" y="33129"/>
                    <a:pt x="13392" y="33129"/>
                  </a:cubicBezTo>
                  <a:lnTo>
                    <a:pt x="13679" y="28962"/>
                  </a:lnTo>
                  <a:lnTo>
                    <a:pt x="13679" y="28962"/>
                  </a:lnTo>
                  <a:cubicBezTo>
                    <a:pt x="13695" y="29306"/>
                    <a:pt x="13712" y="29657"/>
                    <a:pt x="13729" y="30012"/>
                  </a:cubicBezTo>
                  <a:cubicBezTo>
                    <a:pt x="13813" y="31416"/>
                    <a:pt x="13898" y="32876"/>
                    <a:pt x="13982" y="34083"/>
                  </a:cubicBezTo>
                  <a:cubicBezTo>
                    <a:pt x="14038" y="34673"/>
                    <a:pt x="14066" y="35234"/>
                    <a:pt x="14122" y="35683"/>
                  </a:cubicBezTo>
                  <a:cubicBezTo>
                    <a:pt x="14178" y="36105"/>
                    <a:pt x="14235" y="36470"/>
                    <a:pt x="14263" y="36666"/>
                  </a:cubicBezTo>
                  <a:cubicBezTo>
                    <a:pt x="14375" y="37059"/>
                    <a:pt x="14628" y="38435"/>
                    <a:pt x="14965" y="40288"/>
                  </a:cubicBezTo>
                  <a:cubicBezTo>
                    <a:pt x="15442" y="43067"/>
                    <a:pt x="16116" y="46941"/>
                    <a:pt x="16705" y="50198"/>
                  </a:cubicBezTo>
                  <a:cubicBezTo>
                    <a:pt x="16986" y="51826"/>
                    <a:pt x="17267" y="53286"/>
                    <a:pt x="17463" y="54409"/>
                  </a:cubicBezTo>
                  <a:cubicBezTo>
                    <a:pt x="17575" y="54971"/>
                    <a:pt x="17660" y="55420"/>
                    <a:pt x="17716" y="55785"/>
                  </a:cubicBezTo>
                  <a:cubicBezTo>
                    <a:pt x="17800" y="56150"/>
                    <a:pt x="17856" y="56375"/>
                    <a:pt x="17884" y="56487"/>
                  </a:cubicBezTo>
                  <a:cubicBezTo>
                    <a:pt x="18025" y="56908"/>
                    <a:pt x="18053" y="57582"/>
                    <a:pt x="18025" y="58171"/>
                  </a:cubicBezTo>
                  <a:cubicBezTo>
                    <a:pt x="18025" y="58312"/>
                    <a:pt x="18025" y="58424"/>
                    <a:pt x="18025" y="58536"/>
                  </a:cubicBezTo>
                  <a:cubicBezTo>
                    <a:pt x="18025" y="58761"/>
                    <a:pt x="18025" y="58985"/>
                    <a:pt x="18053" y="59154"/>
                  </a:cubicBezTo>
                  <a:cubicBezTo>
                    <a:pt x="18053" y="59350"/>
                    <a:pt x="18081" y="59491"/>
                    <a:pt x="18165" y="59631"/>
                  </a:cubicBezTo>
                  <a:cubicBezTo>
                    <a:pt x="18249" y="59800"/>
                    <a:pt x="18333" y="60137"/>
                    <a:pt x="18474" y="60473"/>
                  </a:cubicBezTo>
                  <a:cubicBezTo>
                    <a:pt x="18586" y="60838"/>
                    <a:pt x="18783" y="61203"/>
                    <a:pt x="19092" y="61456"/>
                  </a:cubicBezTo>
                  <a:cubicBezTo>
                    <a:pt x="19204" y="61540"/>
                    <a:pt x="19344" y="61596"/>
                    <a:pt x="19513" y="61653"/>
                  </a:cubicBezTo>
                  <a:cubicBezTo>
                    <a:pt x="20018" y="61849"/>
                    <a:pt x="20776" y="61933"/>
                    <a:pt x="21478" y="61933"/>
                  </a:cubicBezTo>
                  <a:cubicBezTo>
                    <a:pt x="22011" y="61933"/>
                    <a:pt x="22489" y="61877"/>
                    <a:pt x="22854" y="61737"/>
                  </a:cubicBezTo>
                  <a:cubicBezTo>
                    <a:pt x="23275" y="61540"/>
                    <a:pt x="23640" y="61344"/>
                    <a:pt x="23948" y="61119"/>
                  </a:cubicBezTo>
                  <a:cubicBezTo>
                    <a:pt x="24089" y="61007"/>
                    <a:pt x="24201" y="60895"/>
                    <a:pt x="24313" y="60782"/>
                  </a:cubicBezTo>
                  <a:cubicBezTo>
                    <a:pt x="24398" y="60642"/>
                    <a:pt x="24454" y="60501"/>
                    <a:pt x="24454" y="60333"/>
                  </a:cubicBezTo>
                  <a:cubicBezTo>
                    <a:pt x="24454" y="60305"/>
                    <a:pt x="24482" y="60165"/>
                    <a:pt x="24510" y="59968"/>
                  </a:cubicBezTo>
                  <a:cubicBezTo>
                    <a:pt x="24566" y="59463"/>
                    <a:pt x="24678" y="58536"/>
                    <a:pt x="24678" y="57806"/>
                  </a:cubicBezTo>
                  <a:cubicBezTo>
                    <a:pt x="24678" y="57666"/>
                    <a:pt x="24678" y="57497"/>
                    <a:pt x="24678" y="57357"/>
                  </a:cubicBezTo>
                  <a:cubicBezTo>
                    <a:pt x="24622" y="56880"/>
                    <a:pt x="24538" y="56459"/>
                    <a:pt x="24454" y="56122"/>
                  </a:cubicBezTo>
                  <a:cubicBezTo>
                    <a:pt x="24398" y="55953"/>
                    <a:pt x="24370" y="55785"/>
                    <a:pt x="24341" y="55673"/>
                  </a:cubicBezTo>
                  <a:cubicBezTo>
                    <a:pt x="24313" y="55560"/>
                    <a:pt x="24313" y="55476"/>
                    <a:pt x="24313" y="55448"/>
                  </a:cubicBezTo>
                  <a:cubicBezTo>
                    <a:pt x="24313" y="55448"/>
                    <a:pt x="24313" y="55364"/>
                    <a:pt x="24313" y="55252"/>
                  </a:cubicBezTo>
                  <a:cubicBezTo>
                    <a:pt x="24398" y="53539"/>
                    <a:pt x="25071" y="41383"/>
                    <a:pt x="25071" y="37845"/>
                  </a:cubicBezTo>
                  <a:cubicBezTo>
                    <a:pt x="25071" y="34242"/>
                    <a:pt x="24665" y="30259"/>
                    <a:pt x="24625" y="29874"/>
                  </a:cubicBezTo>
                  <a:lnTo>
                    <a:pt x="24625" y="29874"/>
                  </a:lnTo>
                  <a:cubicBezTo>
                    <a:pt x="24701" y="29280"/>
                    <a:pt x="26117" y="18662"/>
                    <a:pt x="26363" y="14290"/>
                  </a:cubicBezTo>
                  <a:cubicBezTo>
                    <a:pt x="26419" y="13139"/>
                    <a:pt x="26447" y="12016"/>
                    <a:pt x="26447" y="11006"/>
                  </a:cubicBezTo>
                  <a:cubicBezTo>
                    <a:pt x="26447" y="8058"/>
                    <a:pt x="26222" y="5812"/>
                    <a:pt x="26026" y="4801"/>
                  </a:cubicBezTo>
                  <a:cubicBezTo>
                    <a:pt x="25914" y="4127"/>
                    <a:pt x="25717" y="3089"/>
                    <a:pt x="25577" y="2190"/>
                  </a:cubicBezTo>
                  <a:cubicBezTo>
                    <a:pt x="25436" y="1292"/>
                    <a:pt x="25324" y="590"/>
                    <a:pt x="25324" y="590"/>
                  </a:cubicBezTo>
                  <a:cubicBezTo>
                    <a:pt x="25324" y="534"/>
                    <a:pt x="25268" y="450"/>
                    <a:pt x="25212" y="422"/>
                  </a:cubicBezTo>
                  <a:cubicBezTo>
                    <a:pt x="25156" y="393"/>
                    <a:pt x="25100" y="393"/>
                    <a:pt x="25043" y="393"/>
                  </a:cubicBezTo>
                  <a:cubicBezTo>
                    <a:pt x="25015" y="393"/>
                    <a:pt x="24959" y="422"/>
                    <a:pt x="24791" y="478"/>
                  </a:cubicBezTo>
                  <a:cubicBezTo>
                    <a:pt x="23724" y="786"/>
                    <a:pt x="19148" y="2078"/>
                    <a:pt x="15526" y="2190"/>
                  </a:cubicBezTo>
                  <a:cubicBezTo>
                    <a:pt x="13140" y="2246"/>
                    <a:pt x="11652" y="2387"/>
                    <a:pt x="10388" y="2387"/>
                  </a:cubicBezTo>
                  <a:cubicBezTo>
                    <a:pt x="9378" y="2387"/>
                    <a:pt x="8563" y="2303"/>
                    <a:pt x="7525" y="2050"/>
                  </a:cubicBezTo>
                  <a:cubicBezTo>
                    <a:pt x="6346" y="1769"/>
                    <a:pt x="4998" y="1432"/>
                    <a:pt x="3875" y="1123"/>
                  </a:cubicBezTo>
                  <a:cubicBezTo>
                    <a:pt x="3342" y="955"/>
                    <a:pt x="2836" y="815"/>
                    <a:pt x="2471" y="702"/>
                  </a:cubicBezTo>
                  <a:cubicBezTo>
                    <a:pt x="2303" y="646"/>
                    <a:pt x="2162" y="618"/>
                    <a:pt x="2050" y="562"/>
                  </a:cubicBezTo>
                  <a:cubicBezTo>
                    <a:pt x="1994" y="562"/>
                    <a:pt x="1938" y="534"/>
                    <a:pt x="1910" y="506"/>
                  </a:cubicBezTo>
                  <a:lnTo>
                    <a:pt x="1882" y="506"/>
                  </a:lnTo>
                  <a:cubicBezTo>
                    <a:pt x="1826" y="450"/>
                    <a:pt x="1741" y="422"/>
                    <a:pt x="1657" y="365"/>
                  </a:cubicBezTo>
                  <a:cubicBezTo>
                    <a:pt x="1517" y="281"/>
                    <a:pt x="1320" y="197"/>
                    <a:pt x="1124" y="141"/>
                  </a:cubicBezTo>
                  <a:cubicBezTo>
                    <a:pt x="927" y="57"/>
                    <a:pt x="731" y="0"/>
                    <a:pt x="5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09214134" name="Google Shape;4180;p64"/>
            <p:cNvSpPr/>
            <p:nvPr/>
          </p:nvSpPr>
          <p:spPr bwMode="auto">
            <a:xfrm>
              <a:off x="2510570" y="2985869"/>
              <a:ext cx="38558" cy="205879"/>
            </a:xfrm>
            <a:custGeom>
              <a:avLst/>
              <a:gdLst/>
              <a:ahLst/>
              <a:cxnLst/>
              <a:rect l="l" t="t" r="r" b="b"/>
              <a:pathLst>
                <a:path w="1601" h="9859" fill="norm" stroke="1" extrusionOk="0">
                  <a:moveTo>
                    <a:pt x="1376" y="0"/>
                  </a:moveTo>
                  <a:cubicBezTo>
                    <a:pt x="1236" y="0"/>
                    <a:pt x="1124" y="84"/>
                    <a:pt x="1124" y="225"/>
                  </a:cubicBezTo>
                  <a:lnTo>
                    <a:pt x="29" y="9602"/>
                  </a:lnTo>
                  <a:cubicBezTo>
                    <a:pt x="1" y="9714"/>
                    <a:pt x="113" y="9854"/>
                    <a:pt x="225" y="9854"/>
                  </a:cubicBezTo>
                  <a:cubicBezTo>
                    <a:pt x="240" y="9857"/>
                    <a:pt x="254" y="9859"/>
                    <a:pt x="269" y="9859"/>
                  </a:cubicBezTo>
                  <a:cubicBezTo>
                    <a:pt x="388" y="9859"/>
                    <a:pt x="481" y="9758"/>
                    <a:pt x="506" y="9658"/>
                  </a:cubicBezTo>
                  <a:lnTo>
                    <a:pt x="1573" y="281"/>
                  </a:lnTo>
                  <a:cubicBezTo>
                    <a:pt x="1601" y="141"/>
                    <a:pt x="1489" y="28"/>
                    <a:pt x="13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03601368" name="Google Shape;4181;p64"/>
            <p:cNvSpPr/>
            <p:nvPr/>
          </p:nvSpPr>
          <p:spPr bwMode="auto">
            <a:xfrm>
              <a:off x="2530175" y="3000654"/>
              <a:ext cx="98071" cy="40490"/>
            </a:xfrm>
            <a:custGeom>
              <a:avLst/>
              <a:gdLst/>
              <a:ahLst/>
              <a:cxnLst/>
              <a:rect l="l" t="t" r="r" b="b"/>
              <a:pathLst>
                <a:path w="4072" h="1939" fill="norm" stroke="1" extrusionOk="0">
                  <a:moveTo>
                    <a:pt x="3809" y="1"/>
                  </a:moveTo>
                  <a:cubicBezTo>
                    <a:pt x="3777" y="1"/>
                    <a:pt x="3743" y="8"/>
                    <a:pt x="3707" y="22"/>
                  </a:cubicBezTo>
                  <a:lnTo>
                    <a:pt x="197" y="1482"/>
                  </a:lnTo>
                  <a:cubicBezTo>
                    <a:pt x="57" y="1538"/>
                    <a:pt x="1" y="1679"/>
                    <a:pt x="57" y="1791"/>
                  </a:cubicBezTo>
                  <a:cubicBezTo>
                    <a:pt x="103" y="1884"/>
                    <a:pt x="208" y="1938"/>
                    <a:pt x="306" y="1938"/>
                  </a:cubicBezTo>
                  <a:cubicBezTo>
                    <a:pt x="326" y="1938"/>
                    <a:pt x="346" y="1936"/>
                    <a:pt x="366" y="1931"/>
                  </a:cubicBezTo>
                  <a:lnTo>
                    <a:pt x="3903" y="471"/>
                  </a:lnTo>
                  <a:cubicBezTo>
                    <a:pt x="4015" y="415"/>
                    <a:pt x="4072" y="275"/>
                    <a:pt x="4015" y="162"/>
                  </a:cubicBezTo>
                  <a:cubicBezTo>
                    <a:pt x="3974" y="58"/>
                    <a:pt x="3901" y="1"/>
                    <a:pt x="38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49053197" name="Google Shape;4182;p64"/>
            <p:cNvSpPr/>
            <p:nvPr/>
          </p:nvSpPr>
          <p:spPr bwMode="auto">
            <a:xfrm>
              <a:off x="2703268" y="3292360"/>
              <a:ext cx="76443" cy="255871"/>
            </a:xfrm>
            <a:custGeom>
              <a:avLst/>
              <a:gdLst/>
              <a:ahLst/>
              <a:cxnLst/>
              <a:rect l="l" t="t" r="r" b="b"/>
              <a:pathLst>
                <a:path w="3174" h="12253" fill="norm" stroke="1" extrusionOk="0">
                  <a:moveTo>
                    <a:pt x="2924" y="1"/>
                  </a:moveTo>
                  <a:cubicBezTo>
                    <a:pt x="2809" y="1"/>
                    <a:pt x="2720" y="81"/>
                    <a:pt x="2696" y="203"/>
                  </a:cubicBezTo>
                  <a:lnTo>
                    <a:pt x="29" y="11966"/>
                  </a:lnTo>
                  <a:cubicBezTo>
                    <a:pt x="1" y="12078"/>
                    <a:pt x="85" y="12219"/>
                    <a:pt x="225" y="12247"/>
                  </a:cubicBezTo>
                  <a:cubicBezTo>
                    <a:pt x="240" y="12250"/>
                    <a:pt x="255" y="12252"/>
                    <a:pt x="270" y="12252"/>
                  </a:cubicBezTo>
                  <a:cubicBezTo>
                    <a:pt x="372" y="12252"/>
                    <a:pt x="482" y="12173"/>
                    <a:pt x="506" y="12050"/>
                  </a:cubicBezTo>
                  <a:lnTo>
                    <a:pt x="3145" y="287"/>
                  </a:lnTo>
                  <a:cubicBezTo>
                    <a:pt x="3173" y="175"/>
                    <a:pt x="3089" y="34"/>
                    <a:pt x="2977" y="6"/>
                  </a:cubicBezTo>
                  <a:cubicBezTo>
                    <a:pt x="2959" y="3"/>
                    <a:pt x="2941" y="1"/>
                    <a:pt x="29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84750875" name="Google Shape;4183;p64"/>
            <p:cNvSpPr/>
            <p:nvPr/>
          </p:nvSpPr>
          <p:spPr bwMode="auto">
            <a:xfrm>
              <a:off x="2909502" y="1837441"/>
              <a:ext cx="121745" cy="188714"/>
            </a:xfrm>
            <a:custGeom>
              <a:avLst/>
              <a:gdLst/>
              <a:ahLst/>
              <a:cxnLst/>
              <a:rect l="l" t="t" r="r" b="b"/>
              <a:pathLst>
                <a:path w="5055" h="9037" fill="norm" stroke="1" extrusionOk="0">
                  <a:moveTo>
                    <a:pt x="4524" y="1"/>
                  </a:moveTo>
                  <a:cubicBezTo>
                    <a:pt x="4493" y="1"/>
                    <a:pt x="4464" y="35"/>
                    <a:pt x="4436" y="109"/>
                  </a:cubicBezTo>
                  <a:cubicBezTo>
                    <a:pt x="4212" y="699"/>
                    <a:pt x="4156" y="1541"/>
                    <a:pt x="4156" y="2215"/>
                  </a:cubicBezTo>
                  <a:cubicBezTo>
                    <a:pt x="4156" y="2888"/>
                    <a:pt x="3847" y="3253"/>
                    <a:pt x="3847" y="3253"/>
                  </a:cubicBezTo>
                  <a:cubicBezTo>
                    <a:pt x="3847" y="3253"/>
                    <a:pt x="2949" y="1288"/>
                    <a:pt x="2190" y="1232"/>
                  </a:cubicBezTo>
                  <a:cubicBezTo>
                    <a:pt x="2081" y="1220"/>
                    <a:pt x="1988" y="1214"/>
                    <a:pt x="1909" y="1214"/>
                  </a:cubicBezTo>
                  <a:cubicBezTo>
                    <a:pt x="1439" y="1214"/>
                    <a:pt x="1477" y="1417"/>
                    <a:pt x="1741" y="1681"/>
                  </a:cubicBezTo>
                  <a:cubicBezTo>
                    <a:pt x="2050" y="1990"/>
                    <a:pt x="2275" y="2130"/>
                    <a:pt x="2640" y="2804"/>
                  </a:cubicBezTo>
                  <a:cubicBezTo>
                    <a:pt x="3005" y="3478"/>
                    <a:pt x="3005" y="3703"/>
                    <a:pt x="3005" y="3703"/>
                  </a:cubicBezTo>
                  <a:cubicBezTo>
                    <a:pt x="3005" y="3703"/>
                    <a:pt x="1741" y="2271"/>
                    <a:pt x="1152" y="2271"/>
                  </a:cubicBezTo>
                  <a:cubicBezTo>
                    <a:pt x="534" y="2271"/>
                    <a:pt x="1" y="2580"/>
                    <a:pt x="394" y="2804"/>
                  </a:cubicBezTo>
                  <a:cubicBezTo>
                    <a:pt x="759" y="3029"/>
                    <a:pt x="1517" y="3169"/>
                    <a:pt x="1517" y="3169"/>
                  </a:cubicBezTo>
                  <a:lnTo>
                    <a:pt x="2050" y="4236"/>
                  </a:lnTo>
                  <a:cubicBezTo>
                    <a:pt x="2050" y="4236"/>
                    <a:pt x="1397" y="4009"/>
                    <a:pt x="889" y="4009"/>
                  </a:cubicBezTo>
                  <a:cubicBezTo>
                    <a:pt x="682" y="4009"/>
                    <a:pt x="499" y="4046"/>
                    <a:pt x="394" y="4152"/>
                  </a:cubicBezTo>
                  <a:cubicBezTo>
                    <a:pt x="1" y="4545"/>
                    <a:pt x="759" y="4685"/>
                    <a:pt x="759" y="4685"/>
                  </a:cubicBezTo>
                  <a:lnTo>
                    <a:pt x="1292" y="4769"/>
                  </a:lnTo>
                  <a:cubicBezTo>
                    <a:pt x="1292" y="4769"/>
                    <a:pt x="618" y="5892"/>
                    <a:pt x="618" y="6791"/>
                  </a:cubicBezTo>
                  <a:cubicBezTo>
                    <a:pt x="618" y="7689"/>
                    <a:pt x="843" y="9037"/>
                    <a:pt x="843" y="9037"/>
                  </a:cubicBezTo>
                  <a:lnTo>
                    <a:pt x="2949" y="8447"/>
                  </a:lnTo>
                  <a:cubicBezTo>
                    <a:pt x="2949" y="8447"/>
                    <a:pt x="3763" y="5949"/>
                    <a:pt x="4071" y="5219"/>
                  </a:cubicBezTo>
                  <a:cubicBezTo>
                    <a:pt x="4380" y="4461"/>
                    <a:pt x="5054" y="3618"/>
                    <a:pt x="5054" y="2664"/>
                  </a:cubicBezTo>
                  <a:cubicBezTo>
                    <a:pt x="5054" y="1799"/>
                    <a:pt x="4750" y="1"/>
                    <a:pt x="45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90783363" name="Google Shape;4184;p64"/>
            <p:cNvSpPr/>
            <p:nvPr/>
          </p:nvSpPr>
          <p:spPr bwMode="auto">
            <a:xfrm>
              <a:off x="2910177" y="1832680"/>
              <a:ext cx="126466" cy="198403"/>
            </a:xfrm>
            <a:custGeom>
              <a:avLst/>
              <a:gdLst/>
              <a:ahLst/>
              <a:cxnLst/>
              <a:rect l="l" t="t" r="r" b="b"/>
              <a:pathLst>
                <a:path w="5251" h="9501" fill="norm" stroke="1" extrusionOk="0">
                  <a:moveTo>
                    <a:pt x="4522" y="799"/>
                  </a:moveTo>
                  <a:cubicBezTo>
                    <a:pt x="4575" y="1025"/>
                    <a:pt x="4624" y="1314"/>
                    <a:pt x="4661" y="1628"/>
                  </a:cubicBezTo>
                  <a:cubicBezTo>
                    <a:pt x="4745" y="2078"/>
                    <a:pt x="4773" y="2555"/>
                    <a:pt x="4773" y="2892"/>
                  </a:cubicBezTo>
                  <a:cubicBezTo>
                    <a:pt x="4773" y="3313"/>
                    <a:pt x="4633" y="3734"/>
                    <a:pt x="4437" y="4127"/>
                  </a:cubicBezTo>
                  <a:cubicBezTo>
                    <a:pt x="4240" y="4548"/>
                    <a:pt x="3987" y="4941"/>
                    <a:pt x="3819" y="5362"/>
                  </a:cubicBezTo>
                  <a:cubicBezTo>
                    <a:pt x="3549" y="6024"/>
                    <a:pt x="2895" y="7991"/>
                    <a:pt x="2733" y="8480"/>
                  </a:cubicBezTo>
                  <a:lnTo>
                    <a:pt x="2733" y="8480"/>
                  </a:lnTo>
                  <a:lnTo>
                    <a:pt x="1006" y="8970"/>
                  </a:lnTo>
                  <a:lnTo>
                    <a:pt x="1006" y="8970"/>
                  </a:lnTo>
                  <a:cubicBezTo>
                    <a:pt x="946" y="8532"/>
                    <a:pt x="815" y="7644"/>
                    <a:pt x="815" y="7019"/>
                  </a:cubicBezTo>
                  <a:cubicBezTo>
                    <a:pt x="815" y="6626"/>
                    <a:pt x="983" y="6120"/>
                    <a:pt x="1152" y="5755"/>
                  </a:cubicBezTo>
                  <a:cubicBezTo>
                    <a:pt x="1208" y="5559"/>
                    <a:pt x="1292" y="5390"/>
                    <a:pt x="1376" y="5278"/>
                  </a:cubicBezTo>
                  <a:cubicBezTo>
                    <a:pt x="1404" y="5222"/>
                    <a:pt x="1433" y="5194"/>
                    <a:pt x="1433" y="5138"/>
                  </a:cubicBezTo>
                  <a:lnTo>
                    <a:pt x="1461" y="5110"/>
                  </a:lnTo>
                  <a:cubicBezTo>
                    <a:pt x="1517" y="5025"/>
                    <a:pt x="1517" y="4969"/>
                    <a:pt x="1461" y="4885"/>
                  </a:cubicBezTo>
                  <a:cubicBezTo>
                    <a:pt x="1433" y="4801"/>
                    <a:pt x="1376" y="4773"/>
                    <a:pt x="1292" y="4745"/>
                  </a:cubicBezTo>
                  <a:lnTo>
                    <a:pt x="786" y="4691"/>
                  </a:lnTo>
                  <a:lnTo>
                    <a:pt x="786" y="4691"/>
                  </a:lnTo>
                  <a:lnTo>
                    <a:pt x="787" y="4689"/>
                  </a:lnTo>
                  <a:lnTo>
                    <a:pt x="759" y="4689"/>
                  </a:lnTo>
                  <a:cubicBezTo>
                    <a:pt x="731" y="4661"/>
                    <a:pt x="618" y="4632"/>
                    <a:pt x="562" y="4604"/>
                  </a:cubicBezTo>
                  <a:lnTo>
                    <a:pt x="512" y="4571"/>
                  </a:lnTo>
                  <a:lnTo>
                    <a:pt x="512" y="4571"/>
                  </a:lnTo>
                  <a:lnTo>
                    <a:pt x="534" y="4548"/>
                  </a:lnTo>
                  <a:cubicBezTo>
                    <a:pt x="534" y="4520"/>
                    <a:pt x="590" y="4520"/>
                    <a:pt x="646" y="4492"/>
                  </a:cubicBezTo>
                  <a:cubicBezTo>
                    <a:pt x="703" y="4464"/>
                    <a:pt x="787" y="4464"/>
                    <a:pt x="871" y="4464"/>
                  </a:cubicBezTo>
                  <a:cubicBezTo>
                    <a:pt x="1096" y="4464"/>
                    <a:pt x="1376" y="4520"/>
                    <a:pt x="1573" y="4576"/>
                  </a:cubicBezTo>
                  <a:cubicBezTo>
                    <a:pt x="1685" y="4604"/>
                    <a:pt x="1769" y="4632"/>
                    <a:pt x="1826" y="4661"/>
                  </a:cubicBezTo>
                  <a:lnTo>
                    <a:pt x="1910" y="4661"/>
                  </a:lnTo>
                  <a:lnTo>
                    <a:pt x="1938" y="4689"/>
                  </a:lnTo>
                  <a:cubicBezTo>
                    <a:pt x="1959" y="4696"/>
                    <a:pt x="1982" y="4699"/>
                    <a:pt x="2005" y="4699"/>
                  </a:cubicBezTo>
                  <a:cubicBezTo>
                    <a:pt x="2075" y="4699"/>
                    <a:pt x="2148" y="4668"/>
                    <a:pt x="2191" y="4604"/>
                  </a:cubicBezTo>
                  <a:cubicBezTo>
                    <a:pt x="2247" y="4548"/>
                    <a:pt x="2275" y="4436"/>
                    <a:pt x="2219" y="4352"/>
                  </a:cubicBezTo>
                  <a:lnTo>
                    <a:pt x="1685" y="3313"/>
                  </a:lnTo>
                  <a:cubicBezTo>
                    <a:pt x="1657" y="3229"/>
                    <a:pt x="1601" y="3201"/>
                    <a:pt x="1545" y="3173"/>
                  </a:cubicBezTo>
                  <a:cubicBezTo>
                    <a:pt x="1545" y="3173"/>
                    <a:pt x="1489" y="3173"/>
                    <a:pt x="1404" y="3144"/>
                  </a:cubicBezTo>
                  <a:cubicBezTo>
                    <a:pt x="1320" y="3116"/>
                    <a:pt x="1124" y="3088"/>
                    <a:pt x="955" y="3032"/>
                  </a:cubicBezTo>
                  <a:cubicBezTo>
                    <a:pt x="807" y="2983"/>
                    <a:pt x="637" y="2912"/>
                    <a:pt x="522" y="2857"/>
                  </a:cubicBezTo>
                  <a:lnTo>
                    <a:pt x="522" y="2857"/>
                  </a:lnTo>
                  <a:cubicBezTo>
                    <a:pt x="560" y="2838"/>
                    <a:pt x="612" y="2820"/>
                    <a:pt x="675" y="2808"/>
                  </a:cubicBezTo>
                  <a:cubicBezTo>
                    <a:pt x="787" y="2780"/>
                    <a:pt x="955" y="2751"/>
                    <a:pt x="1124" y="2751"/>
                  </a:cubicBezTo>
                  <a:cubicBezTo>
                    <a:pt x="1131" y="2748"/>
                    <a:pt x="1140" y="2746"/>
                    <a:pt x="1151" y="2746"/>
                  </a:cubicBezTo>
                  <a:cubicBezTo>
                    <a:pt x="1224" y="2746"/>
                    <a:pt x="1370" y="2822"/>
                    <a:pt x="1517" y="2920"/>
                  </a:cubicBezTo>
                  <a:cubicBezTo>
                    <a:pt x="1826" y="3116"/>
                    <a:pt x="2134" y="3397"/>
                    <a:pt x="2387" y="3650"/>
                  </a:cubicBezTo>
                  <a:cubicBezTo>
                    <a:pt x="2527" y="3762"/>
                    <a:pt x="2612" y="3874"/>
                    <a:pt x="2696" y="3959"/>
                  </a:cubicBezTo>
                  <a:cubicBezTo>
                    <a:pt x="2780" y="4043"/>
                    <a:pt x="2808" y="4099"/>
                    <a:pt x="2808" y="4099"/>
                  </a:cubicBezTo>
                  <a:cubicBezTo>
                    <a:pt x="2870" y="4140"/>
                    <a:pt x="2932" y="4166"/>
                    <a:pt x="2993" y="4166"/>
                  </a:cubicBezTo>
                  <a:cubicBezTo>
                    <a:pt x="3016" y="4166"/>
                    <a:pt x="3038" y="4163"/>
                    <a:pt x="3061" y="4155"/>
                  </a:cubicBezTo>
                  <a:cubicBezTo>
                    <a:pt x="3173" y="4127"/>
                    <a:pt x="3229" y="4043"/>
                    <a:pt x="3229" y="3931"/>
                  </a:cubicBezTo>
                  <a:cubicBezTo>
                    <a:pt x="3229" y="3874"/>
                    <a:pt x="3201" y="3622"/>
                    <a:pt x="2808" y="2920"/>
                  </a:cubicBezTo>
                  <a:cubicBezTo>
                    <a:pt x="2443" y="2218"/>
                    <a:pt x="2162" y="2021"/>
                    <a:pt x="1882" y="1741"/>
                  </a:cubicBezTo>
                  <a:cubicBezTo>
                    <a:pt x="1859" y="1718"/>
                    <a:pt x="1841" y="1700"/>
                    <a:pt x="1826" y="1685"/>
                  </a:cubicBezTo>
                  <a:lnTo>
                    <a:pt x="2134" y="1685"/>
                  </a:lnTo>
                  <a:cubicBezTo>
                    <a:pt x="2219" y="1685"/>
                    <a:pt x="2387" y="1797"/>
                    <a:pt x="2584" y="1965"/>
                  </a:cubicBezTo>
                  <a:cubicBezTo>
                    <a:pt x="2836" y="2218"/>
                    <a:pt x="3089" y="2639"/>
                    <a:pt x="3285" y="2976"/>
                  </a:cubicBezTo>
                  <a:cubicBezTo>
                    <a:pt x="3398" y="3144"/>
                    <a:pt x="3454" y="3285"/>
                    <a:pt x="3510" y="3397"/>
                  </a:cubicBezTo>
                  <a:cubicBezTo>
                    <a:pt x="3538" y="3453"/>
                    <a:pt x="3566" y="3509"/>
                    <a:pt x="3594" y="3538"/>
                  </a:cubicBezTo>
                  <a:lnTo>
                    <a:pt x="3594" y="3594"/>
                  </a:lnTo>
                  <a:cubicBezTo>
                    <a:pt x="3650" y="3650"/>
                    <a:pt x="3707" y="3706"/>
                    <a:pt x="3791" y="3706"/>
                  </a:cubicBezTo>
                  <a:cubicBezTo>
                    <a:pt x="3812" y="3713"/>
                    <a:pt x="3833" y="3717"/>
                    <a:pt x="3853" y="3717"/>
                  </a:cubicBezTo>
                  <a:cubicBezTo>
                    <a:pt x="3914" y="3717"/>
                    <a:pt x="3966" y="3685"/>
                    <a:pt x="3987" y="3622"/>
                  </a:cubicBezTo>
                  <a:cubicBezTo>
                    <a:pt x="4015" y="3594"/>
                    <a:pt x="4352" y="3173"/>
                    <a:pt x="4352" y="2443"/>
                  </a:cubicBezTo>
                  <a:cubicBezTo>
                    <a:pt x="4352" y="1913"/>
                    <a:pt x="4404" y="1298"/>
                    <a:pt x="4522" y="799"/>
                  </a:cubicBezTo>
                  <a:close/>
                  <a:moveTo>
                    <a:pt x="4493" y="0"/>
                  </a:moveTo>
                  <a:cubicBezTo>
                    <a:pt x="4408" y="0"/>
                    <a:pt x="4324" y="56"/>
                    <a:pt x="4268" y="112"/>
                  </a:cubicBezTo>
                  <a:cubicBezTo>
                    <a:pt x="4240" y="140"/>
                    <a:pt x="4212" y="197"/>
                    <a:pt x="4184" y="253"/>
                  </a:cubicBezTo>
                  <a:lnTo>
                    <a:pt x="4212" y="253"/>
                  </a:lnTo>
                  <a:cubicBezTo>
                    <a:pt x="3959" y="899"/>
                    <a:pt x="3875" y="1741"/>
                    <a:pt x="3875" y="2443"/>
                  </a:cubicBezTo>
                  <a:cubicBezTo>
                    <a:pt x="3875" y="2639"/>
                    <a:pt x="3847" y="2823"/>
                    <a:pt x="3812" y="2963"/>
                  </a:cubicBezTo>
                  <a:lnTo>
                    <a:pt x="3812" y="2963"/>
                  </a:lnTo>
                  <a:cubicBezTo>
                    <a:pt x="3723" y="2789"/>
                    <a:pt x="3610" y="2579"/>
                    <a:pt x="3482" y="2358"/>
                  </a:cubicBezTo>
                  <a:cubicBezTo>
                    <a:pt x="3314" y="2106"/>
                    <a:pt x="3117" y="1853"/>
                    <a:pt x="2892" y="1628"/>
                  </a:cubicBezTo>
                  <a:cubicBezTo>
                    <a:pt x="2696" y="1432"/>
                    <a:pt x="2471" y="1263"/>
                    <a:pt x="2191" y="1235"/>
                  </a:cubicBezTo>
                  <a:cubicBezTo>
                    <a:pt x="2078" y="1207"/>
                    <a:pt x="1994" y="1207"/>
                    <a:pt x="1910" y="1207"/>
                  </a:cubicBezTo>
                  <a:cubicBezTo>
                    <a:pt x="1741" y="1207"/>
                    <a:pt x="1629" y="1207"/>
                    <a:pt x="1517" y="1263"/>
                  </a:cubicBezTo>
                  <a:cubicBezTo>
                    <a:pt x="1461" y="1292"/>
                    <a:pt x="1404" y="1348"/>
                    <a:pt x="1348" y="1404"/>
                  </a:cubicBezTo>
                  <a:cubicBezTo>
                    <a:pt x="1320" y="1460"/>
                    <a:pt x="1292" y="1544"/>
                    <a:pt x="1292" y="1600"/>
                  </a:cubicBezTo>
                  <a:cubicBezTo>
                    <a:pt x="1292" y="1713"/>
                    <a:pt x="1320" y="1797"/>
                    <a:pt x="1376" y="1853"/>
                  </a:cubicBezTo>
                  <a:cubicBezTo>
                    <a:pt x="1433" y="1937"/>
                    <a:pt x="1489" y="1993"/>
                    <a:pt x="1545" y="2078"/>
                  </a:cubicBezTo>
                  <a:cubicBezTo>
                    <a:pt x="1814" y="2347"/>
                    <a:pt x="1997" y="2466"/>
                    <a:pt x="2281" y="2919"/>
                  </a:cubicBezTo>
                  <a:lnTo>
                    <a:pt x="2281" y="2919"/>
                  </a:lnTo>
                  <a:cubicBezTo>
                    <a:pt x="2112" y="2772"/>
                    <a:pt x="1947" y="2633"/>
                    <a:pt x="1798" y="2527"/>
                  </a:cubicBezTo>
                  <a:cubicBezTo>
                    <a:pt x="1573" y="2386"/>
                    <a:pt x="1348" y="2274"/>
                    <a:pt x="1124" y="2274"/>
                  </a:cubicBezTo>
                  <a:cubicBezTo>
                    <a:pt x="843" y="2274"/>
                    <a:pt x="618" y="2330"/>
                    <a:pt x="422" y="2415"/>
                  </a:cubicBezTo>
                  <a:cubicBezTo>
                    <a:pt x="310" y="2443"/>
                    <a:pt x="225" y="2499"/>
                    <a:pt x="141" y="2555"/>
                  </a:cubicBezTo>
                  <a:cubicBezTo>
                    <a:pt x="85" y="2639"/>
                    <a:pt x="1" y="2723"/>
                    <a:pt x="1" y="2864"/>
                  </a:cubicBezTo>
                  <a:cubicBezTo>
                    <a:pt x="1" y="2948"/>
                    <a:pt x="29" y="3032"/>
                    <a:pt x="85" y="3088"/>
                  </a:cubicBezTo>
                  <a:cubicBezTo>
                    <a:pt x="113" y="3144"/>
                    <a:pt x="169" y="3201"/>
                    <a:pt x="253" y="3229"/>
                  </a:cubicBezTo>
                  <a:cubicBezTo>
                    <a:pt x="478" y="3369"/>
                    <a:pt x="759" y="3453"/>
                    <a:pt x="1011" y="3538"/>
                  </a:cubicBezTo>
                  <a:cubicBezTo>
                    <a:pt x="1145" y="3571"/>
                    <a:pt x="1269" y="3604"/>
                    <a:pt x="1347" y="3626"/>
                  </a:cubicBezTo>
                  <a:lnTo>
                    <a:pt x="1347" y="3626"/>
                  </a:lnTo>
                  <a:lnTo>
                    <a:pt x="1572" y="4101"/>
                  </a:lnTo>
                  <a:lnTo>
                    <a:pt x="1572" y="4101"/>
                  </a:lnTo>
                  <a:cubicBezTo>
                    <a:pt x="1360" y="4055"/>
                    <a:pt x="1108" y="4015"/>
                    <a:pt x="871" y="4015"/>
                  </a:cubicBezTo>
                  <a:cubicBezTo>
                    <a:pt x="759" y="4015"/>
                    <a:pt x="618" y="4015"/>
                    <a:pt x="506" y="4043"/>
                  </a:cubicBezTo>
                  <a:cubicBezTo>
                    <a:pt x="394" y="4071"/>
                    <a:pt x="281" y="4127"/>
                    <a:pt x="197" y="4211"/>
                  </a:cubicBezTo>
                  <a:cubicBezTo>
                    <a:pt x="85" y="4324"/>
                    <a:pt x="29" y="4436"/>
                    <a:pt x="29" y="4576"/>
                  </a:cubicBezTo>
                  <a:cubicBezTo>
                    <a:pt x="29" y="4717"/>
                    <a:pt x="85" y="4829"/>
                    <a:pt x="169" y="4913"/>
                  </a:cubicBezTo>
                  <a:cubicBezTo>
                    <a:pt x="281" y="4997"/>
                    <a:pt x="422" y="5054"/>
                    <a:pt x="506" y="5082"/>
                  </a:cubicBezTo>
                  <a:cubicBezTo>
                    <a:pt x="618" y="5110"/>
                    <a:pt x="675" y="5138"/>
                    <a:pt x="703" y="5138"/>
                  </a:cubicBezTo>
                  <a:lnTo>
                    <a:pt x="894" y="5168"/>
                  </a:lnTo>
                  <a:lnTo>
                    <a:pt x="894" y="5168"/>
                  </a:lnTo>
                  <a:cubicBezTo>
                    <a:pt x="834" y="5277"/>
                    <a:pt x="766" y="5410"/>
                    <a:pt x="703" y="5559"/>
                  </a:cubicBezTo>
                  <a:cubicBezTo>
                    <a:pt x="534" y="5980"/>
                    <a:pt x="366" y="6513"/>
                    <a:pt x="366" y="7019"/>
                  </a:cubicBezTo>
                  <a:cubicBezTo>
                    <a:pt x="366" y="7945"/>
                    <a:pt x="590" y="9293"/>
                    <a:pt x="590" y="9293"/>
                  </a:cubicBezTo>
                  <a:cubicBezTo>
                    <a:pt x="590" y="9377"/>
                    <a:pt x="618" y="9433"/>
                    <a:pt x="675" y="9461"/>
                  </a:cubicBezTo>
                  <a:cubicBezTo>
                    <a:pt x="714" y="9481"/>
                    <a:pt x="768" y="9501"/>
                    <a:pt x="816" y="9501"/>
                  </a:cubicBezTo>
                  <a:cubicBezTo>
                    <a:pt x="836" y="9501"/>
                    <a:pt x="855" y="9498"/>
                    <a:pt x="871" y="9489"/>
                  </a:cubicBezTo>
                  <a:lnTo>
                    <a:pt x="2977" y="8900"/>
                  </a:lnTo>
                  <a:cubicBezTo>
                    <a:pt x="3061" y="8872"/>
                    <a:pt x="3117" y="8816"/>
                    <a:pt x="3145" y="8731"/>
                  </a:cubicBezTo>
                  <a:cubicBezTo>
                    <a:pt x="3145" y="8731"/>
                    <a:pt x="3342" y="8114"/>
                    <a:pt x="3594" y="7412"/>
                  </a:cubicBezTo>
                  <a:cubicBezTo>
                    <a:pt x="3819" y="6710"/>
                    <a:pt x="4100" y="5896"/>
                    <a:pt x="4268" y="5531"/>
                  </a:cubicBezTo>
                  <a:cubicBezTo>
                    <a:pt x="4408" y="5166"/>
                    <a:pt x="4633" y="4773"/>
                    <a:pt x="4858" y="4352"/>
                  </a:cubicBezTo>
                  <a:cubicBezTo>
                    <a:pt x="5054" y="3903"/>
                    <a:pt x="5251" y="3425"/>
                    <a:pt x="5251" y="2892"/>
                  </a:cubicBezTo>
                  <a:cubicBezTo>
                    <a:pt x="5251" y="2415"/>
                    <a:pt x="5166" y="1769"/>
                    <a:pt x="5082" y="1179"/>
                  </a:cubicBezTo>
                  <a:cubicBezTo>
                    <a:pt x="5026" y="899"/>
                    <a:pt x="4970" y="646"/>
                    <a:pt x="4886" y="449"/>
                  </a:cubicBezTo>
                  <a:cubicBezTo>
                    <a:pt x="4858" y="337"/>
                    <a:pt x="4830" y="253"/>
                    <a:pt x="4802" y="197"/>
                  </a:cubicBezTo>
                  <a:lnTo>
                    <a:pt x="4717" y="84"/>
                  </a:lnTo>
                  <a:cubicBezTo>
                    <a:pt x="4661" y="28"/>
                    <a:pt x="4605" y="0"/>
                    <a:pt x="4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6625446" name="Google Shape;4185;p64"/>
            <p:cNvSpPr/>
            <p:nvPr/>
          </p:nvSpPr>
          <p:spPr bwMode="auto">
            <a:xfrm>
              <a:off x="2949410" y="1886369"/>
              <a:ext cx="98047" cy="100505"/>
            </a:xfrm>
            <a:custGeom>
              <a:avLst/>
              <a:gdLst/>
              <a:ahLst/>
              <a:cxnLst/>
              <a:rect l="l" t="t" r="r" b="b"/>
              <a:pathLst>
                <a:path w="4071" h="4813" fill="norm" stroke="1" extrusionOk="0">
                  <a:moveTo>
                    <a:pt x="3496" y="0"/>
                  </a:moveTo>
                  <a:cubicBezTo>
                    <a:pt x="3202" y="0"/>
                    <a:pt x="2918" y="706"/>
                    <a:pt x="2499" y="1219"/>
                  </a:cubicBezTo>
                  <a:cubicBezTo>
                    <a:pt x="1965" y="1809"/>
                    <a:pt x="1067" y="2202"/>
                    <a:pt x="674" y="2791"/>
                  </a:cubicBezTo>
                  <a:cubicBezTo>
                    <a:pt x="309" y="3381"/>
                    <a:pt x="0" y="4813"/>
                    <a:pt x="0" y="4813"/>
                  </a:cubicBezTo>
                  <a:lnTo>
                    <a:pt x="1656" y="4757"/>
                  </a:lnTo>
                  <a:cubicBezTo>
                    <a:pt x="1741" y="3549"/>
                    <a:pt x="3004" y="2202"/>
                    <a:pt x="3397" y="1668"/>
                  </a:cubicBezTo>
                  <a:cubicBezTo>
                    <a:pt x="3762" y="1135"/>
                    <a:pt x="4071" y="461"/>
                    <a:pt x="3678" y="96"/>
                  </a:cubicBezTo>
                  <a:cubicBezTo>
                    <a:pt x="3616" y="30"/>
                    <a:pt x="3556" y="0"/>
                    <a:pt x="34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6706094" name="Google Shape;4186;p64"/>
            <p:cNvSpPr/>
            <p:nvPr/>
          </p:nvSpPr>
          <p:spPr bwMode="auto">
            <a:xfrm>
              <a:off x="2943316" y="1881336"/>
              <a:ext cx="104814" cy="110342"/>
            </a:xfrm>
            <a:custGeom>
              <a:avLst/>
              <a:gdLst/>
              <a:ahLst/>
              <a:cxnLst/>
              <a:rect l="l" t="t" r="r" b="b"/>
              <a:pathLst>
                <a:path w="4352" h="5284" fill="norm" stroke="1" extrusionOk="0">
                  <a:moveTo>
                    <a:pt x="3762" y="0"/>
                  </a:moveTo>
                  <a:cubicBezTo>
                    <a:pt x="3678" y="0"/>
                    <a:pt x="3594" y="28"/>
                    <a:pt x="3538" y="56"/>
                  </a:cubicBezTo>
                  <a:cubicBezTo>
                    <a:pt x="3426" y="141"/>
                    <a:pt x="3341" y="225"/>
                    <a:pt x="3257" y="309"/>
                  </a:cubicBezTo>
                  <a:cubicBezTo>
                    <a:pt x="3032" y="590"/>
                    <a:pt x="2836" y="1011"/>
                    <a:pt x="2555" y="1292"/>
                  </a:cubicBezTo>
                  <a:cubicBezTo>
                    <a:pt x="2331" y="1573"/>
                    <a:pt x="1994" y="1797"/>
                    <a:pt x="1657" y="2050"/>
                  </a:cubicBezTo>
                  <a:cubicBezTo>
                    <a:pt x="1292" y="2302"/>
                    <a:pt x="955" y="2555"/>
                    <a:pt x="730" y="2920"/>
                  </a:cubicBezTo>
                  <a:cubicBezTo>
                    <a:pt x="534" y="3257"/>
                    <a:pt x="365" y="3762"/>
                    <a:pt x="225" y="4212"/>
                  </a:cubicBezTo>
                  <a:cubicBezTo>
                    <a:pt x="113" y="4661"/>
                    <a:pt x="28" y="4998"/>
                    <a:pt x="28" y="4998"/>
                  </a:cubicBezTo>
                  <a:cubicBezTo>
                    <a:pt x="0" y="5138"/>
                    <a:pt x="85" y="5250"/>
                    <a:pt x="225" y="5278"/>
                  </a:cubicBezTo>
                  <a:cubicBezTo>
                    <a:pt x="240" y="5282"/>
                    <a:pt x="255" y="5284"/>
                    <a:pt x="270" y="5284"/>
                  </a:cubicBezTo>
                  <a:cubicBezTo>
                    <a:pt x="372" y="5284"/>
                    <a:pt x="478" y="5207"/>
                    <a:pt x="478" y="5110"/>
                  </a:cubicBezTo>
                  <a:cubicBezTo>
                    <a:pt x="478" y="5110"/>
                    <a:pt x="506" y="5026"/>
                    <a:pt x="534" y="4885"/>
                  </a:cubicBezTo>
                  <a:cubicBezTo>
                    <a:pt x="590" y="4661"/>
                    <a:pt x="674" y="4352"/>
                    <a:pt x="786" y="4015"/>
                  </a:cubicBezTo>
                  <a:cubicBezTo>
                    <a:pt x="899" y="3678"/>
                    <a:pt x="1011" y="3341"/>
                    <a:pt x="1123" y="3145"/>
                  </a:cubicBezTo>
                  <a:cubicBezTo>
                    <a:pt x="1292" y="2920"/>
                    <a:pt x="1573" y="2667"/>
                    <a:pt x="1909" y="2443"/>
                  </a:cubicBezTo>
                  <a:cubicBezTo>
                    <a:pt x="2246" y="2190"/>
                    <a:pt x="2639" y="1937"/>
                    <a:pt x="2920" y="1601"/>
                  </a:cubicBezTo>
                  <a:cubicBezTo>
                    <a:pt x="3145" y="1348"/>
                    <a:pt x="3341" y="1011"/>
                    <a:pt x="3510" y="786"/>
                  </a:cubicBezTo>
                  <a:cubicBezTo>
                    <a:pt x="3566" y="674"/>
                    <a:pt x="3650" y="590"/>
                    <a:pt x="3706" y="534"/>
                  </a:cubicBezTo>
                  <a:lnTo>
                    <a:pt x="3762" y="478"/>
                  </a:lnTo>
                  <a:lnTo>
                    <a:pt x="3790" y="506"/>
                  </a:lnTo>
                  <a:cubicBezTo>
                    <a:pt x="3847" y="562"/>
                    <a:pt x="3875" y="646"/>
                    <a:pt x="3875" y="758"/>
                  </a:cubicBezTo>
                  <a:cubicBezTo>
                    <a:pt x="3875" y="1039"/>
                    <a:pt x="3706" y="1432"/>
                    <a:pt x="3454" y="1769"/>
                  </a:cubicBezTo>
                  <a:cubicBezTo>
                    <a:pt x="3285" y="2022"/>
                    <a:pt x="2864" y="2499"/>
                    <a:pt x="2471" y="3060"/>
                  </a:cubicBezTo>
                  <a:cubicBezTo>
                    <a:pt x="2078" y="3622"/>
                    <a:pt x="1713" y="4296"/>
                    <a:pt x="1685" y="4970"/>
                  </a:cubicBezTo>
                  <a:cubicBezTo>
                    <a:pt x="1685" y="5110"/>
                    <a:pt x="1769" y="5222"/>
                    <a:pt x="1909" y="5222"/>
                  </a:cubicBezTo>
                  <a:cubicBezTo>
                    <a:pt x="2022" y="5222"/>
                    <a:pt x="2134" y="5138"/>
                    <a:pt x="2134" y="4998"/>
                  </a:cubicBezTo>
                  <a:cubicBezTo>
                    <a:pt x="2190" y="4464"/>
                    <a:pt x="2499" y="3847"/>
                    <a:pt x="2864" y="3313"/>
                  </a:cubicBezTo>
                  <a:cubicBezTo>
                    <a:pt x="3229" y="2780"/>
                    <a:pt x="3622" y="2331"/>
                    <a:pt x="3819" y="2050"/>
                  </a:cubicBezTo>
                  <a:cubicBezTo>
                    <a:pt x="4099" y="1657"/>
                    <a:pt x="4352" y="1208"/>
                    <a:pt x="4352" y="758"/>
                  </a:cubicBezTo>
                  <a:cubicBezTo>
                    <a:pt x="4352" y="562"/>
                    <a:pt x="4268" y="337"/>
                    <a:pt x="4099" y="169"/>
                  </a:cubicBezTo>
                  <a:cubicBezTo>
                    <a:pt x="4015" y="85"/>
                    <a:pt x="3903" y="0"/>
                    <a:pt x="3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83169380" name="Google Shape;4187;p64"/>
            <p:cNvSpPr/>
            <p:nvPr/>
          </p:nvSpPr>
          <p:spPr bwMode="auto">
            <a:xfrm>
              <a:off x="2914921" y="2005503"/>
              <a:ext cx="74396" cy="61707"/>
            </a:xfrm>
            <a:custGeom>
              <a:avLst/>
              <a:gdLst/>
              <a:ahLst/>
              <a:cxnLst/>
              <a:rect l="l" t="t" r="r" b="b"/>
              <a:pathLst>
                <a:path w="3089" h="2955" fill="norm" stroke="1" extrusionOk="0">
                  <a:moveTo>
                    <a:pt x="1536" y="0"/>
                  </a:moveTo>
                  <a:cubicBezTo>
                    <a:pt x="677" y="0"/>
                    <a:pt x="169" y="315"/>
                    <a:pt x="169" y="315"/>
                  </a:cubicBezTo>
                  <a:lnTo>
                    <a:pt x="0" y="2561"/>
                  </a:lnTo>
                  <a:lnTo>
                    <a:pt x="3088" y="2954"/>
                  </a:lnTo>
                  <a:lnTo>
                    <a:pt x="3032" y="455"/>
                  </a:lnTo>
                  <a:cubicBezTo>
                    <a:pt x="3032" y="455"/>
                    <a:pt x="2724" y="90"/>
                    <a:pt x="1741" y="6"/>
                  </a:cubicBezTo>
                  <a:cubicBezTo>
                    <a:pt x="1671" y="2"/>
                    <a:pt x="1603" y="0"/>
                    <a:pt x="15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79349874" name="Google Shape;4188;p64"/>
            <p:cNvSpPr/>
            <p:nvPr/>
          </p:nvSpPr>
          <p:spPr bwMode="auto">
            <a:xfrm>
              <a:off x="2909502" y="2000930"/>
              <a:ext cx="85908" cy="70958"/>
            </a:xfrm>
            <a:custGeom>
              <a:avLst/>
              <a:gdLst/>
              <a:ahLst/>
              <a:cxnLst/>
              <a:rect l="l" t="t" r="r" b="b"/>
              <a:pathLst>
                <a:path w="3567" h="3398" fill="norm" stroke="1" extrusionOk="0">
                  <a:moveTo>
                    <a:pt x="1713" y="450"/>
                  </a:moveTo>
                  <a:cubicBezTo>
                    <a:pt x="1797" y="450"/>
                    <a:pt x="1854" y="450"/>
                    <a:pt x="1938" y="478"/>
                  </a:cubicBezTo>
                  <a:cubicBezTo>
                    <a:pt x="2415" y="506"/>
                    <a:pt x="2696" y="618"/>
                    <a:pt x="2864" y="702"/>
                  </a:cubicBezTo>
                  <a:cubicBezTo>
                    <a:pt x="2929" y="724"/>
                    <a:pt x="2976" y="762"/>
                    <a:pt x="3008" y="791"/>
                  </a:cubicBezTo>
                  <a:lnTo>
                    <a:pt x="3008" y="791"/>
                  </a:lnTo>
                  <a:lnTo>
                    <a:pt x="3089" y="2892"/>
                  </a:lnTo>
                  <a:lnTo>
                    <a:pt x="3089" y="2892"/>
                  </a:lnTo>
                  <a:lnTo>
                    <a:pt x="492" y="2584"/>
                  </a:lnTo>
                  <a:lnTo>
                    <a:pt x="492" y="2584"/>
                  </a:lnTo>
                  <a:lnTo>
                    <a:pt x="611" y="676"/>
                  </a:lnTo>
                  <a:lnTo>
                    <a:pt x="611" y="676"/>
                  </a:lnTo>
                  <a:cubicBezTo>
                    <a:pt x="786" y="594"/>
                    <a:pt x="1170" y="450"/>
                    <a:pt x="1713" y="450"/>
                  </a:cubicBezTo>
                  <a:close/>
                  <a:moveTo>
                    <a:pt x="1713" y="1"/>
                  </a:moveTo>
                  <a:cubicBezTo>
                    <a:pt x="815" y="1"/>
                    <a:pt x="281" y="309"/>
                    <a:pt x="253" y="337"/>
                  </a:cubicBezTo>
                  <a:cubicBezTo>
                    <a:pt x="197" y="366"/>
                    <a:pt x="169" y="450"/>
                    <a:pt x="169" y="506"/>
                  </a:cubicBezTo>
                  <a:lnTo>
                    <a:pt x="1" y="2780"/>
                  </a:lnTo>
                  <a:cubicBezTo>
                    <a:pt x="1" y="2892"/>
                    <a:pt x="85" y="3005"/>
                    <a:pt x="197" y="3033"/>
                  </a:cubicBezTo>
                  <a:lnTo>
                    <a:pt x="3285" y="3398"/>
                  </a:lnTo>
                  <a:cubicBezTo>
                    <a:pt x="3370" y="3398"/>
                    <a:pt x="3426" y="3370"/>
                    <a:pt x="3482" y="3341"/>
                  </a:cubicBezTo>
                  <a:cubicBezTo>
                    <a:pt x="3538" y="3285"/>
                    <a:pt x="3566" y="3229"/>
                    <a:pt x="3538" y="3145"/>
                  </a:cubicBezTo>
                  <a:lnTo>
                    <a:pt x="3482" y="674"/>
                  </a:lnTo>
                  <a:cubicBezTo>
                    <a:pt x="3482" y="618"/>
                    <a:pt x="3454" y="590"/>
                    <a:pt x="3426" y="534"/>
                  </a:cubicBezTo>
                  <a:cubicBezTo>
                    <a:pt x="3398" y="478"/>
                    <a:pt x="3005" y="85"/>
                    <a:pt x="19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9209789" name="Google Shape;4189;p64"/>
            <p:cNvSpPr/>
            <p:nvPr/>
          </p:nvSpPr>
          <p:spPr bwMode="auto">
            <a:xfrm>
              <a:off x="2005474" y="1989361"/>
              <a:ext cx="1004796" cy="767052"/>
            </a:xfrm>
            <a:custGeom>
              <a:avLst/>
              <a:gdLst/>
              <a:ahLst/>
              <a:cxnLst/>
              <a:rect l="l" t="t" r="r" b="b"/>
              <a:pathLst>
                <a:path w="41720" h="36732" fill="norm" stroke="1" extrusionOk="0">
                  <a:moveTo>
                    <a:pt x="20826" y="0"/>
                  </a:moveTo>
                  <a:cubicBezTo>
                    <a:pt x="19951" y="0"/>
                    <a:pt x="19026" y="75"/>
                    <a:pt x="18109" y="274"/>
                  </a:cubicBezTo>
                  <a:cubicBezTo>
                    <a:pt x="14347" y="1116"/>
                    <a:pt x="12157" y="2127"/>
                    <a:pt x="10248" y="3222"/>
                  </a:cubicBezTo>
                  <a:cubicBezTo>
                    <a:pt x="8339" y="4317"/>
                    <a:pt x="4577" y="5327"/>
                    <a:pt x="3931" y="6675"/>
                  </a:cubicBezTo>
                  <a:cubicBezTo>
                    <a:pt x="3285" y="7994"/>
                    <a:pt x="1011" y="22172"/>
                    <a:pt x="478" y="24025"/>
                  </a:cubicBezTo>
                  <a:cubicBezTo>
                    <a:pt x="338" y="24558"/>
                    <a:pt x="169" y="25148"/>
                    <a:pt x="1" y="25766"/>
                  </a:cubicBezTo>
                  <a:cubicBezTo>
                    <a:pt x="57" y="25990"/>
                    <a:pt x="141" y="26383"/>
                    <a:pt x="310" y="26776"/>
                  </a:cubicBezTo>
                  <a:lnTo>
                    <a:pt x="5054" y="27562"/>
                  </a:lnTo>
                  <a:cubicBezTo>
                    <a:pt x="5307" y="27338"/>
                    <a:pt x="5391" y="27141"/>
                    <a:pt x="5391" y="27141"/>
                  </a:cubicBezTo>
                  <a:cubicBezTo>
                    <a:pt x="5391" y="27141"/>
                    <a:pt x="5419" y="27198"/>
                    <a:pt x="5419" y="27282"/>
                  </a:cubicBezTo>
                  <a:cubicBezTo>
                    <a:pt x="5924" y="25878"/>
                    <a:pt x="6739" y="23829"/>
                    <a:pt x="6739" y="23829"/>
                  </a:cubicBezTo>
                  <a:cubicBezTo>
                    <a:pt x="6739" y="23829"/>
                    <a:pt x="6991" y="33402"/>
                    <a:pt x="7834" y="34441"/>
                  </a:cubicBezTo>
                  <a:cubicBezTo>
                    <a:pt x="8479" y="35227"/>
                    <a:pt x="9715" y="35451"/>
                    <a:pt x="10641" y="35648"/>
                  </a:cubicBezTo>
                  <a:cubicBezTo>
                    <a:pt x="11904" y="35901"/>
                    <a:pt x="13168" y="36181"/>
                    <a:pt x="14431" y="36350"/>
                  </a:cubicBezTo>
                  <a:cubicBezTo>
                    <a:pt x="16266" y="36619"/>
                    <a:pt x="18100" y="36732"/>
                    <a:pt x="19933" y="36732"/>
                  </a:cubicBezTo>
                  <a:cubicBezTo>
                    <a:pt x="22503" y="36732"/>
                    <a:pt x="25070" y="36509"/>
                    <a:pt x="27626" y="36181"/>
                  </a:cubicBezTo>
                  <a:cubicBezTo>
                    <a:pt x="28918" y="36013"/>
                    <a:pt x="31023" y="36097"/>
                    <a:pt x="31950" y="35002"/>
                  </a:cubicBezTo>
                  <a:cubicBezTo>
                    <a:pt x="32652" y="34188"/>
                    <a:pt x="32652" y="33149"/>
                    <a:pt x="32652" y="32897"/>
                  </a:cubicBezTo>
                  <a:cubicBezTo>
                    <a:pt x="32652" y="32644"/>
                    <a:pt x="33157" y="21976"/>
                    <a:pt x="33157" y="21976"/>
                  </a:cubicBezTo>
                  <a:cubicBezTo>
                    <a:pt x="33157" y="21976"/>
                    <a:pt x="38476" y="25938"/>
                    <a:pt x="39749" y="25938"/>
                  </a:cubicBezTo>
                  <a:cubicBezTo>
                    <a:pt x="39771" y="25938"/>
                    <a:pt x="39791" y="25937"/>
                    <a:pt x="39811" y="25934"/>
                  </a:cubicBezTo>
                  <a:cubicBezTo>
                    <a:pt x="40962" y="25822"/>
                    <a:pt x="41720" y="24783"/>
                    <a:pt x="41607" y="21723"/>
                  </a:cubicBezTo>
                  <a:cubicBezTo>
                    <a:pt x="41467" y="18663"/>
                    <a:pt x="41158" y="3671"/>
                    <a:pt x="40765" y="2969"/>
                  </a:cubicBezTo>
                  <a:cubicBezTo>
                    <a:pt x="40564" y="2609"/>
                    <a:pt x="39933" y="2397"/>
                    <a:pt x="39261" y="2397"/>
                  </a:cubicBezTo>
                  <a:cubicBezTo>
                    <a:pt x="38623" y="2397"/>
                    <a:pt x="37947" y="2588"/>
                    <a:pt x="37565" y="3025"/>
                  </a:cubicBezTo>
                  <a:cubicBezTo>
                    <a:pt x="36807" y="3924"/>
                    <a:pt x="36442" y="11335"/>
                    <a:pt x="36442" y="11335"/>
                  </a:cubicBezTo>
                  <a:cubicBezTo>
                    <a:pt x="36442" y="11335"/>
                    <a:pt x="33999" y="6029"/>
                    <a:pt x="32989" y="4373"/>
                  </a:cubicBezTo>
                  <a:cubicBezTo>
                    <a:pt x="31950" y="2716"/>
                    <a:pt x="25773" y="723"/>
                    <a:pt x="25773" y="723"/>
                  </a:cubicBezTo>
                  <a:cubicBezTo>
                    <a:pt x="25773" y="723"/>
                    <a:pt x="23541" y="0"/>
                    <a:pt x="208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41902303" name="Google Shape;4190;p64"/>
            <p:cNvSpPr/>
            <p:nvPr/>
          </p:nvSpPr>
          <p:spPr bwMode="auto">
            <a:xfrm>
              <a:off x="2000079" y="1984516"/>
              <a:ext cx="1012912" cy="776824"/>
            </a:xfrm>
            <a:custGeom>
              <a:avLst/>
              <a:gdLst/>
              <a:ahLst/>
              <a:cxnLst/>
              <a:rect l="l" t="t" r="r" b="b"/>
              <a:pathLst>
                <a:path w="42057" h="37200" fill="norm" stroke="1" extrusionOk="0">
                  <a:moveTo>
                    <a:pt x="21056" y="0"/>
                  </a:moveTo>
                  <a:cubicBezTo>
                    <a:pt x="20158" y="0"/>
                    <a:pt x="19231" y="85"/>
                    <a:pt x="18277" y="281"/>
                  </a:cubicBezTo>
                  <a:cubicBezTo>
                    <a:pt x="14487" y="1123"/>
                    <a:pt x="12297" y="2162"/>
                    <a:pt x="10360" y="3257"/>
                  </a:cubicBezTo>
                  <a:cubicBezTo>
                    <a:pt x="9433" y="3762"/>
                    <a:pt x="8001" y="4296"/>
                    <a:pt x="6738" y="4857"/>
                  </a:cubicBezTo>
                  <a:cubicBezTo>
                    <a:pt x="6120" y="5138"/>
                    <a:pt x="5503" y="5447"/>
                    <a:pt x="5026" y="5756"/>
                  </a:cubicBezTo>
                  <a:cubicBezTo>
                    <a:pt x="4520" y="6065"/>
                    <a:pt x="4155" y="6402"/>
                    <a:pt x="3959" y="6795"/>
                  </a:cubicBezTo>
                  <a:cubicBezTo>
                    <a:pt x="3846" y="6991"/>
                    <a:pt x="3762" y="7356"/>
                    <a:pt x="3622" y="7889"/>
                  </a:cubicBezTo>
                  <a:cubicBezTo>
                    <a:pt x="3173" y="9714"/>
                    <a:pt x="2499" y="13392"/>
                    <a:pt x="1881" y="16817"/>
                  </a:cubicBezTo>
                  <a:cubicBezTo>
                    <a:pt x="1572" y="18530"/>
                    <a:pt x="1292" y="20186"/>
                    <a:pt x="1039" y="21506"/>
                  </a:cubicBezTo>
                  <a:cubicBezTo>
                    <a:pt x="786" y="22825"/>
                    <a:pt x="590" y="23808"/>
                    <a:pt x="477" y="24201"/>
                  </a:cubicBezTo>
                  <a:cubicBezTo>
                    <a:pt x="337" y="24734"/>
                    <a:pt x="169" y="25324"/>
                    <a:pt x="0" y="25942"/>
                  </a:cubicBezTo>
                  <a:lnTo>
                    <a:pt x="0" y="26054"/>
                  </a:lnTo>
                  <a:cubicBezTo>
                    <a:pt x="56" y="26278"/>
                    <a:pt x="141" y="26671"/>
                    <a:pt x="337" y="27121"/>
                  </a:cubicBezTo>
                  <a:cubicBezTo>
                    <a:pt x="358" y="27203"/>
                    <a:pt x="438" y="27255"/>
                    <a:pt x="535" y="27255"/>
                  </a:cubicBezTo>
                  <a:cubicBezTo>
                    <a:pt x="571" y="27255"/>
                    <a:pt x="608" y="27248"/>
                    <a:pt x="646" y="27233"/>
                  </a:cubicBezTo>
                  <a:cubicBezTo>
                    <a:pt x="758" y="27177"/>
                    <a:pt x="814" y="27036"/>
                    <a:pt x="758" y="26924"/>
                  </a:cubicBezTo>
                  <a:cubicBezTo>
                    <a:pt x="590" y="26531"/>
                    <a:pt x="505" y="26166"/>
                    <a:pt x="477" y="25970"/>
                  </a:cubicBezTo>
                  <a:lnTo>
                    <a:pt x="472" y="25970"/>
                  </a:lnTo>
                  <a:lnTo>
                    <a:pt x="472" y="25970"/>
                  </a:lnTo>
                  <a:cubicBezTo>
                    <a:pt x="633" y="25383"/>
                    <a:pt x="793" y="24823"/>
                    <a:pt x="927" y="24313"/>
                  </a:cubicBezTo>
                  <a:cubicBezTo>
                    <a:pt x="1067" y="23836"/>
                    <a:pt x="1320" y="22601"/>
                    <a:pt x="1600" y="21000"/>
                  </a:cubicBezTo>
                  <a:cubicBezTo>
                    <a:pt x="2050" y="18586"/>
                    <a:pt x="2639" y="15329"/>
                    <a:pt x="3145" y="12522"/>
                  </a:cubicBezTo>
                  <a:cubicBezTo>
                    <a:pt x="3425" y="11146"/>
                    <a:pt x="3678" y="9883"/>
                    <a:pt x="3874" y="8900"/>
                  </a:cubicBezTo>
                  <a:cubicBezTo>
                    <a:pt x="3987" y="8395"/>
                    <a:pt x="4071" y="7974"/>
                    <a:pt x="4155" y="7637"/>
                  </a:cubicBezTo>
                  <a:cubicBezTo>
                    <a:pt x="4239" y="7328"/>
                    <a:pt x="4324" y="7103"/>
                    <a:pt x="4380" y="6991"/>
                  </a:cubicBezTo>
                  <a:cubicBezTo>
                    <a:pt x="4492" y="6738"/>
                    <a:pt x="4829" y="6430"/>
                    <a:pt x="5278" y="6149"/>
                  </a:cubicBezTo>
                  <a:cubicBezTo>
                    <a:pt x="5952" y="5700"/>
                    <a:pt x="6935" y="5279"/>
                    <a:pt x="7889" y="4885"/>
                  </a:cubicBezTo>
                  <a:cubicBezTo>
                    <a:pt x="8872" y="4464"/>
                    <a:pt x="9854" y="4071"/>
                    <a:pt x="10584" y="3650"/>
                  </a:cubicBezTo>
                  <a:cubicBezTo>
                    <a:pt x="12493" y="2583"/>
                    <a:pt x="14627" y="1573"/>
                    <a:pt x="18389" y="730"/>
                  </a:cubicBezTo>
                  <a:cubicBezTo>
                    <a:pt x="19287" y="534"/>
                    <a:pt x="20186" y="478"/>
                    <a:pt x="21056" y="478"/>
                  </a:cubicBezTo>
                  <a:cubicBezTo>
                    <a:pt x="22404" y="478"/>
                    <a:pt x="23611" y="646"/>
                    <a:pt x="24481" y="815"/>
                  </a:cubicBezTo>
                  <a:cubicBezTo>
                    <a:pt x="24931" y="927"/>
                    <a:pt x="25295" y="1011"/>
                    <a:pt x="25548" y="1067"/>
                  </a:cubicBezTo>
                  <a:cubicBezTo>
                    <a:pt x="25660" y="1095"/>
                    <a:pt x="25745" y="1123"/>
                    <a:pt x="25829" y="1152"/>
                  </a:cubicBezTo>
                  <a:cubicBezTo>
                    <a:pt x="25885" y="1180"/>
                    <a:pt x="25913" y="1180"/>
                    <a:pt x="25913" y="1180"/>
                  </a:cubicBezTo>
                  <a:cubicBezTo>
                    <a:pt x="25913" y="1180"/>
                    <a:pt x="26025" y="1208"/>
                    <a:pt x="26194" y="1264"/>
                  </a:cubicBezTo>
                  <a:cubicBezTo>
                    <a:pt x="26783" y="1460"/>
                    <a:pt x="28299" y="1994"/>
                    <a:pt x="29759" y="2639"/>
                  </a:cubicBezTo>
                  <a:cubicBezTo>
                    <a:pt x="30489" y="2976"/>
                    <a:pt x="31191" y="3313"/>
                    <a:pt x="31781" y="3678"/>
                  </a:cubicBezTo>
                  <a:cubicBezTo>
                    <a:pt x="32370" y="4043"/>
                    <a:pt x="32820" y="4408"/>
                    <a:pt x="33016" y="4717"/>
                  </a:cubicBezTo>
                  <a:cubicBezTo>
                    <a:pt x="33493" y="5531"/>
                    <a:pt x="34364" y="7272"/>
                    <a:pt x="35094" y="8816"/>
                  </a:cubicBezTo>
                  <a:cubicBezTo>
                    <a:pt x="35487" y="9574"/>
                    <a:pt x="35824" y="10304"/>
                    <a:pt x="36048" y="10809"/>
                  </a:cubicBezTo>
                  <a:cubicBezTo>
                    <a:pt x="36301" y="11343"/>
                    <a:pt x="36441" y="11680"/>
                    <a:pt x="36441" y="11680"/>
                  </a:cubicBezTo>
                  <a:cubicBezTo>
                    <a:pt x="36487" y="11749"/>
                    <a:pt x="36572" y="11799"/>
                    <a:pt x="36663" y="11799"/>
                  </a:cubicBezTo>
                  <a:cubicBezTo>
                    <a:pt x="36682" y="11799"/>
                    <a:pt x="36702" y="11797"/>
                    <a:pt x="36722" y="11792"/>
                  </a:cubicBezTo>
                  <a:cubicBezTo>
                    <a:pt x="36806" y="11792"/>
                    <a:pt x="36890" y="11680"/>
                    <a:pt x="36890" y="11595"/>
                  </a:cubicBezTo>
                  <a:cubicBezTo>
                    <a:pt x="36890" y="11567"/>
                    <a:pt x="36918" y="11118"/>
                    <a:pt x="36975" y="10416"/>
                  </a:cubicBezTo>
                  <a:cubicBezTo>
                    <a:pt x="37031" y="9349"/>
                    <a:pt x="37171" y="7749"/>
                    <a:pt x="37340" y="6317"/>
                  </a:cubicBezTo>
                  <a:cubicBezTo>
                    <a:pt x="37424" y="5587"/>
                    <a:pt x="37536" y="4942"/>
                    <a:pt x="37648" y="4408"/>
                  </a:cubicBezTo>
                  <a:cubicBezTo>
                    <a:pt x="37705" y="4156"/>
                    <a:pt x="37761" y="3931"/>
                    <a:pt x="37817" y="3734"/>
                  </a:cubicBezTo>
                  <a:cubicBezTo>
                    <a:pt x="37873" y="3566"/>
                    <a:pt x="37929" y="3454"/>
                    <a:pt x="37985" y="3398"/>
                  </a:cubicBezTo>
                  <a:cubicBezTo>
                    <a:pt x="38266" y="3061"/>
                    <a:pt x="38884" y="2864"/>
                    <a:pt x="39501" y="2864"/>
                  </a:cubicBezTo>
                  <a:cubicBezTo>
                    <a:pt x="39810" y="2864"/>
                    <a:pt x="40119" y="2920"/>
                    <a:pt x="40344" y="3004"/>
                  </a:cubicBezTo>
                  <a:cubicBezTo>
                    <a:pt x="40568" y="3089"/>
                    <a:pt x="40737" y="3201"/>
                    <a:pt x="40793" y="3313"/>
                  </a:cubicBezTo>
                  <a:cubicBezTo>
                    <a:pt x="40793" y="3313"/>
                    <a:pt x="40821" y="3426"/>
                    <a:pt x="40849" y="3566"/>
                  </a:cubicBezTo>
                  <a:cubicBezTo>
                    <a:pt x="40933" y="4156"/>
                    <a:pt x="41017" y="5419"/>
                    <a:pt x="41073" y="7047"/>
                  </a:cubicBezTo>
                  <a:cubicBezTo>
                    <a:pt x="41326" y="11876"/>
                    <a:pt x="41495" y="19821"/>
                    <a:pt x="41579" y="21983"/>
                  </a:cubicBezTo>
                  <a:cubicBezTo>
                    <a:pt x="41607" y="22180"/>
                    <a:pt x="41607" y="22404"/>
                    <a:pt x="41607" y="22601"/>
                  </a:cubicBezTo>
                  <a:cubicBezTo>
                    <a:pt x="41607" y="23864"/>
                    <a:pt x="41410" y="24678"/>
                    <a:pt x="41130" y="25184"/>
                  </a:cubicBezTo>
                  <a:cubicBezTo>
                    <a:pt x="40849" y="25689"/>
                    <a:pt x="40484" y="25885"/>
                    <a:pt x="40007" y="25942"/>
                  </a:cubicBezTo>
                  <a:lnTo>
                    <a:pt x="39979" y="25942"/>
                  </a:lnTo>
                  <a:cubicBezTo>
                    <a:pt x="39866" y="25942"/>
                    <a:pt x="39670" y="25885"/>
                    <a:pt x="39417" y="25801"/>
                  </a:cubicBezTo>
                  <a:cubicBezTo>
                    <a:pt x="38519" y="25436"/>
                    <a:pt x="37031" y="24482"/>
                    <a:pt x="35795" y="23639"/>
                  </a:cubicBezTo>
                  <a:cubicBezTo>
                    <a:pt x="35178" y="23218"/>
                    <a:pt x="34616" y="22797"/>
                    <a:pt x="34195" y="22516"/>
                  </a:cubicBezTo>
                  <a:cubicBezTo>
                    <a:pt x="33774" y="22208"/>
                    <a:pt x="33521" y="22039"/>
                    <a:pt x="33521" y="22039"/>
                  </a:cubicBezTo>
                  <a:cubicBezTo>
                    <a:pt x="33487" y="22004"/>
                    <a:pt x="33441" y="21980"/>
                    <a:pt x="33392" y="21980"/>
                  </a:cubicBezTo>
                  <a:cubicBezTo>
                    <a:pt x="33361" y="21980"/>
                    <a:pt x="33329" y="21990"/>
                    <a:pt x="33297" y="22011"/>
                  </a:cubicBezTo>
                  <a:cubicBezTo>
                    <a:pt x="33213" y="22039"/>
                    <a:pt x="33156" y="22123"/>
                    <a:pt x="33156" y="22208"/>
                  </a:cubicBezTo>
                  <a:cubicBezTo>
                    <a:pt x="33156" y="22208"/>
                    <a:pt x="33044" y="24875"/>
                    <a:pt x="32904" y="27570"/>
                  </a:cubicBezTo>
                  <a:cubicBezTo>
                    <a:pt x="32848" y="28917"/>
                    <a:pt x="32763" y="30265"/>
                    <a:pt x="32735" y="31304"/>
                  </a:cubicBezTo>
                  <a:cubicBezTo>
                    <a:pt x="32707" y="31837"/>
                    <a:pt x="32679" y="32258"/>
                    <a:pt x="32679" y="32567"/>
                  </a:cubicBezTo>
                  <a:cubicBezTo>
                    <a:pt x="32651" y="32904"/>
                    <a:pt x="32651" y="33073"/>
                    <a:pt x="32651" y="33129"/>
                  </a:cubicBezTo>
                  <a:cubicBezTo>
                    <a:pt x="32651" y="33381"/>
                    <a:pt x="32651" y="34336"/>
                    <a:pt x="32005" y="35094"/>
                  </a:cubicBezTo>
                  <a:cubicBezTo>
                    <a:pt x="31612" y="35571"/>
                    <a:pt x="30910" y="35796"/>
                    <a:pt x="30124" y="35936"/>
                  </a:cubicBezTo>
                  <a:cubicBezTo>
                    <a:pt x="29338" y="36077"/>
                    <a:pt x="28496" y="36077"/>
                    <a:pt x="27822" y="36161"/>
                  </a:cubicBezTo>
                  <a:cubicBezTo>
                    <a:pt x="25239" y="36498"/>
                    <a:pt x="22656" y="36722"/>
                    <a:pt x="20102" y="36722"/>
                  </a:cubicBezTo>
                  <a:cubicBezTo>
                    <a:pt x="18277" y="36722"/>
                    <a:pt x="16480" y="36610"/>
                    <a:pt x="14683" y="36357"/>
                  </a:cubicBezTo>
                  <a:cubicBezTo>
                    <a:pt x="13420" y="36189"/>
                    <a:pt x="12185" y="35908"/>
                    <a:pt x="10921" y="35655"/>
                  </a:cubicBezTo>
                  <a:cubicBezTo>
                    <a:pt x="10444" y="35543"/>
                    <a:pt x="9911" y="35459"/>
                    <a:pt x="9433" y="35262"/>
                  </a:cubicBezTo>
                  <a:cubicBezTo>
                    <a:pt x="8956" y="35094"/>
                    <a:pt x="8507" y="34869"/>
                    <a:pt x="8226" y="34504"/>
                  </a:cubicBezTo>
                  <a:cubicBezTo>
                    <a:pt x="8170" y="34448"/>
                    <a:pt x="8086" y="34196"/>
                    <a:pt x="8001" y="33859"/>
                  </a:cubicBezTo>
                  <a:cubicBezTo>
                    <a:pt x="7693" y="32651"/>
                    <a:pt x="7496" y="30181"/>
                    <a:pt x="7384" y="28019"/>
                  </a:cubicBezTo>
                  <a:cubicBezTo>
                    <a:pt x="7300" y="26952"/>
                    <a:pt x="7271" y="25970"/>
                    <a:pt x="7243" y="25240"/>
                  </a:cubicBezTo>
                  <a:cubicBezTo>
                    <a:pt x="7215" y="24510"/>
                    <a:pt x="7215" y="24061"/>
                    <a:pt x="7215" y="24061"/>
                  </a:cubicBezTo>
                  <a:cubicBezTo>
                    <a:pt x="7187" y="23948"/>
                    <a:pt x="7131" y="23864"/>
                    <a:pt x="7019" y="23836"/>
                  </a:cubicBezTo>
                  <a:cubicBezTo>
                    <a:pt x="7000" y="23831"/>
                    <a:pt x="6980" y="23829"/>
                    <a:pt x="6961" y="23829"/>
                  </a:cubicBezTo>
                  <a:cubicBezTo>
                    <a:pt x="6870" y="23829"/>
                    <a:pt x="6785" y="23883"/>
                    <a:pt x="6738" y="23976"/>
                  </a:cubicBezTo>
                  <a:cubicBezTo>
                    <a:pt x="6738" y="23976"/>
                    <a:pt x="6019" y="25785"/>
                    <a:pt x="5537" y="27168"/>
                  </a:cubicBezTo>
                  <a:lnTo>
                    <a:pt x="5537" y="27168"/>
                  </a:lnTo>
                  <a:cubicBezTo>
                    <a:pt x="5489" y="27185"/>
                    <a:pt x="5449" y="27215"/>
                    <a:pt x="5419" y="27261"/>
                  </a:cubicBezTo>
                  <a:cubicBezTo>
                    <a:pt x="5419" y="27289"/>
                    <a:pt x="5334" y="27430"/>
                    <a:pt x="5110" y="27654"/>
                  </a:cubicBezTo>
                  <a:cubicBezTo>
                    <a:pt x="5026" y="27738"/>
                    <a:pt x="5026" y="27879"/>
                    <a:pt x="5110" y="27963"/>
                  </a:cubicBezTo>
                  <a:cubicBezTo>
                    <a:pt x="5152" y="28019"/>
                    <a:pt x="5215" y="28047"/>
                    <a:pt x="5278" y="28047"/>
                  </a:cubicBezTo>
                  <a:cubicBezTo>
                    <a:pt x="5341" y="28047"/>
                    <a:pt x="5405" y="28019"/>
                    <a:pt x="5447" y="27963"/>
                  </a:cubicBezTo>
                  <a:cubicBezTo>
                    <a:pt x="5529" y="27880"/>
                    <a:pt x="5597" y="27804"/>
                    <a:pt x="5651" y="27738"/>
                  </a:cubicBezTo>
                  <a:lnTo>
                    <a:pt x="5651" y="27738"/>
                  </a:lnTo>
                  <a:cubicBezTo>
                    <a:pt x="5759" y="27736"/>
                    <a:pt x="5840" y="27679"/>
                    <a:pt x="5868" y="27570"/>
                  </a:cubicBezTo>
                  <a:cubicBezTo>
                    <a:pt x="6120" y="26896"/>
                    <a:pt x="6457" y="26026"/>
                    <a:pt x="6710" y="25352"/>
                  </a:cubicBezTo>
                  <a:cubicBezTo>
                    <a:pt x="6731" y="25298"/>
                    <a:pt x="6752" y="25246"/>
                    <a:pt x="6773" y="25195"/>
                  </a:cubicBezTo>
                  <a:lnTo>
                    <a:pt x="6773" y="25195"/>
                  </a:lnTo>
                  <a:cubicBezTo>
                    <a:pt x="6806" y="26135"/>
                    <a:pt x="6866" y="27550"/>
                    <a:pt x="6963" y="29002"/>
                  </a:cubicBezTo>
                  <a:cubicBezTo>
                    <a:pt x="7047" y="30265"/>
                    <a:pt x="7159" y="31557"/>
                    <a:pt x="7300" y="32595"/>
                  </a:cubicBezTo>
                  <a:cubicBezTo>
                    <a:pt x="7384" y="33129"/>
                    <a:pt x="7440" y="33606"/>
                    <a:pt x="7552" y="33971"/>
                  </a:cubicBezTo>
                  <a:cubicBezTo>
                    <a:pt x="7636" y="34336"/>
                    <a:pt x="7721" y="34617"/>
                    <a:pt x="7861" y="34813"/>
                  </a:cubicBezTo>
                  <a:cubicBezTo>
                    <a:pt x="8226" y="35262"/>
                    <a:pt x="8731" y="35515"/>
                    <a:pt x="9265" y="35712"/>
                  </a:cubicBezTo>
                  <a:cubicBezTo>
                    <a:pt x="9798" y="35908"/>
                    <a:pt x="10360" y="36020"/>
                    <a:pt x="10809" y="36105"/>
                  </a:cubicBezTo>
                  <a:cubicBezTo>
                    <a:pt x="12072" y="36385"/>
                    <a:pt x="13336" y="36638"/>
                    <a:pt x="14627" y="36835"/>
                  </a:cubicBezTo>
                  <a:cubicBezTo>
                    <a:pt x="16452" y="37087"/>
                    <a:pt x="18277" y="37200"/>
                    <a:pt x="20102" y="37200"/>
                  </a:cubicBezTo>
                  <a:cubicBezTo>
                    <a:pt x="22685" y="37200"/>
                    <a:pt x="25295" y="36975"/>
                    <a:pt x="27878" y="36638"/>
                  </a:cubicBezTo>
                  <a:cubicBezTo>
                    <a:pt x="28496" y="36554"/>
                    <a:pt x="29366" y="36526"/>
                    <a:pt x="30180" y="36385"/>
                  </a:cubicBezTo>
                  <a:cubicBezTo>
                    <a:pt x="31023" y="36245"/>
                    <a:pt x="31837" y="35992"/>
                    <a:pt x="32370" y="35375"/>
                  </a:cubicBezTo>
                  <a:cubicBezTo>
                    <a:pt x="33128" y="34476"/>
                    <a:pt x="33100" y="33409"/>
                    <a:pt x="33128" y="33129"/>
                  </a:cubicBezTo>
                  <a:cubicBezTo>
                    <a:pt x="33128" y="33101"/>
                    <a:pt x="33128" y="32904"/>
                    <a:pt x="33128" y="32595"/>
                  </a:cubicBezTo>
                  <a:cubicBezTo>
                    <a:pt x="33184" y="31500"/>
                    <a:pt x="33297" y="28889"/>
                    <a:pt x="33409" y="26587"/>
                  </a:cubicBezTo>
                  <a:cubicBezTo>
                    <a:pt x="33465" y="25436"/>
                    <a:pt x="33521" y="24341"/>
                    <a:pt x="33578" y="23527"/>
                  </a:cubicBezTo>
                  <a:cubicBezTo>
                    <a:pt x="33590" y="23177"/>
                    <a:pt x="33603" y="22883"/>
                    <a:pt x="33613" y="22664"/>
                  </a:cubicBezTo>
                  <a:lnTo>
                    <a:pt x="33613" y="22664"/>
                  </a:lnTo>
                  <a:cubicBezTo>
                    <a:pt x="34112" y="23022"/>
                    <a:pt x="35054" y="23703"/>
                    <a:pt x="36076" y="24397"/>
                  </a:cubicBezTo>
                  <a:cubicBezTo>
                    <a:pt x="36834" y="24875"/>
                    <a:pt x="37620" y="25380"/>
                    <a:pt x="38294" y="25773"/>
                  </a:cubicBezTo>
                  <a:cubicBezTo>
                    <a:pt x="38659" y="25942"/>
                    <a:pt x="38968" y="26110"/>
                    <a:pt x="39249" y="26222"/>
                  </a:cubicBezTo>
                  <a:cubicBezTo>
                    <a:pt x="39529" y="26335"/>
                    <a:pt x="39754" y="26419"/>
                    <a:pt x="39979" y="26419"/>
                  </a:cubicBezTo>
                  <a:lnTo>
                    <a:pt x="40063" y="26419"/>
                  </a:lnTo>
                  <a:cubicBezTo>
                    <a:pt x="40652" y="26335"/>
                    <a:pt x="41186" y="26026"/>
                    <a:pt x="41523" y="25408"/>
                  </a:cubicBezTo>
                  <a:cubicBezTo>
                    <a:pt x="41888" y="24819"/>
                    <a:pt x="42056" y="23892"/>
                    <a:pt x="42056" y="22601"/>
                  </a:cubicBezTo>
                  <a:cubicBezTo>
                    <a:pt x="42056" y="22404"/>
                    <a:pt x="42056" y="22180"/>
                    <a:pt x="42056" y="21955"/>
                  </a:cubicBezTo>
                  <a:cubicBezTo>
                    <a:pt x="42000" y="20411"/>
                    <a:pt x="41888" y="15891"/>
                    <a:pt x="41719" y="11680"/>
                  </a:cubicBezTo>
                  <a:cubicBezTo>
                    <a:pt x="41663" y="9574"/>
                    <a:pt x="41579" y="7525"/>
                    <a:pt x="41495" y="5980"/>
                  </a:cubicBezTo>
                  <a:cubicBezTo>
                    <a:pt x="41438" y="5194"/>
                    <a:pt x="41410" y="4549"/>
                    <a:pt x="41354" y="4043"/>
                  </a:cubicBezTo>
                  <a:cubicBezTo>
                    <a:pt x="41326" y="3819"/>
                    <a:pt x="41326" y="3594"/>
                    <a:pt x="41298" y="3454"/>
                  </a:cubicBezTo>
                  <a:cubicBezTo>
                    <a:pt x="41270" y="3369"/>
                    <a:pt x="41270" y="3313"/>
                    <a:pt x="41242" y="3257"/>
                  </a:cubicBezTo>
                  <a:cubicBezTo>
                    <a:pt x="41242" y="3173"/>
                    <a:pt x="41214" y="3145"/>
                    <a:pt x="41186" y="3089"/>
                  </a:cubicBezTo>
                  <a:cubicBezTo>
                    <a:pt x="41045" y="2836"/>
                    <a:pt x="40793" y="2668"/>
                    <a:pt x="40512" y="2555"/>
                  </a:cubicBezTo>
                  <a:cubicBezTo>
                    <a:pt x="40203" y="2443"/>
                    <a:pt x="39866" y="2387"/>
                    <a:pt x="39501" y="2387"/>
                  </a:cubicBezTo>
                  <a:cubicBezTo>
                    <a:pt x="38799" y="2387"/>
                    <a:pt x="38069" y="2583"/>
                    <a:pt x="37620" y="3117"/>
                  </a:cubicBezTo>
                  <a:cubicBezTo>
                    <a:pt x="37480" y="3285"/>
                    <a:pt x="37396" y="3510"/>
                    <a:pt x="37311" y="3819"/>
                  </a:cubicBezTo>
                  <a:cubicBezTo>
                    <a:pt x="37003" y="4857"/>
                    <a:pt x="36778" y="6766"/>
                    <a:pt x="36638" y="8451"/>
                  </a:cubicBezTo>
                  <a:cubicBezTo>
                    <a:pt x="36567" y="9297"/>
                    <a:pt x="36518" y="10080"/>
                    <a:pt x="36486" y="10649"/>
                  </a:cubicBezTo>
                  <a:lnTo>
                    <a:pt x="36486" y="10649"/>
                  </a:lnTo>
                  <a:cubicBezTo>
                    <a:pt x="36243" y="10120"/>
                    <a:pt x="35901" y="9392"/>
                    <a:pt x="35515" y="8619"/>
                  </a:cubicBezTo>
                  <a:cubicBezTo>
                    <a:pt x="34785" y="7075"/>
                    <a:pt x="33914" y="5335"/>
                    <a:pt x="33409" y="4464"/>
                  </a:cubicBezTo>
                  <a:cubicBezTo>
                    <a:pt x="33100" y="3987"/>
                    <a:pt x="32511" y="3566"/>
                    <a:pt x="31753" y="3117"/>
                  </a:cubicBezTo>
                  <a:cubicBezTo>
                    <a:pt x="29563" y="1853"/>
                    <a:pt x="26082" y="730"/>
                    <a:pt x="26053" y="730"/>
                  </a:cubicBezTo>
                  <a:cubicBezTo>
                    <a:pt x="26053" y="730"/>
                    <a:pt x="23808" y="0"/>
                    <a:pt x="21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6014098" name="Google Shape;4191;p64"/>
            <p:cNvSpPr/>
            <p:nvPr/>
          </p:nvSpPr>
          <p:spPr bwMode="auto">
            <a:xfrm>
              <a:off x="2681641" y="2401935"/>
              <a:ext cx="53442" cy="41054"/>
            </a:xfrm>
            <a:custGeom>
              <a:avLst/>
              <a:gdLst/>
              <a:ahLst/>
              <a:cxnLst/>
              <a:rect l="l" t="t" r="r" b="b"/>
              <a:pathLst>
                <a:path w="2219" h="1966" fill="norm" stroke="1" extrusionOk="0">
                  <a:moveTo>
                    <a:pt x="1938" y="1"/>
                  </a:moveTo>
                  <a:lnTo>
                    <a:pt x="0" y="1601"/>
                  </a:lnTo>
                  <a:lnTo>
                    <a:pt x="309" y="1966"/>
                  </a:lnTo>
                  <a:lnTo>
                    <a:pt x="2218" y="366"/>
                  </a:lnTo>
                  <a:lnTo>
                    <a:pt x="1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43791720" name="Google Shape;4192;p64"/>
            <p:cNvSpPr/>
            <p:nvPr/>
          </p:nvSpPr>
          <p:spPr bwMode="auto">
            <a:xfrm>
              <a:off x="2371290" y="2461742"/>
              <a:ext cx="279955" cy="201702"/>
            </a:xfrm>
            <a:custGeom>
              <a:avLst/>
              <a:gdLst/>
              <a:ahLst/>
              <a:cxnLst/>
              <a:rect l="l" t="t" r="r" b="b"/>
              <a:pathLst>
                <a:path w="11624" h="9659" fill="norm" stroke="1" extrusionOk="0">
                  <a:moveTo>
                    <a:pt x="11342" y="0"/>
                  </a:moveTo>
                  <a:lnTo>
                    <a:pt x="0" y="9321"/>
                  </a:lnTo>
                  <a:lnTo>
                    <a:pt x="309" y="9658"/>
                  </a:lnTo>
                  <a:lnTo>
                    <a:pt x="11623" y="365"/>
                  </a:lnTo>
                  <a:lnTo>
                    <a:pt x="113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6657114" name="Google Shape;4193;p64"/>
            <p:cNvSpPr/>
            <p:nvPr/>
          </p:nvSpPr>
          <p:spPr bwMode="auto">
            <a:xfrm>
              <a:off x="2334104" y="2526811"/>
              <a:ext cx="124419" cy="90900"/>
            </a:xfrm>
            <a:custGeom>
              <a:avLst/>
              <a:gdLst/>
              <a:ahLst/>
              <a:cxnLst/>
              <a:rect l="l" t="t" r="r" b="b"/>
              <a:pathLst>
                <a:path w="5166" h="4353" fill="norm" stroke="1" extrusionOk="0">
                  <a:moveTo>
                    <a:pt x="4857" y="1"/>
                  </a:moveTo>
                  <a:lnTo>
                    <a:pt x="0" y="3987"/>
                  </a:lnTo>
                  <a:lnTo>
                    <a:pt x="281" y="4352"/>
                  </a:lnTo>
                  <a:lnTo>
                    <a:pt x="5166" y="366"/>
                  </a:lnTo>
                  <a:lnTo>
                    <a:pt x="48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50675372" name="Google Shape;4194;p64"/>
            <p:cNvSpPr/>
            <p:nvPr/>
          </p:nvSpPr>
          <p:spPr bwMode="auto">
            <a:xfrm>
              <a:off x="2060916" y="2668582"/>
              <a:ext cx="114303" cy="321651"/>
            </a:xfrm>
            <a:custGeom>
              <a:avLst/>
              <a:gdLst/>
              <a:ahLst/>
              <a:cxnLst/>
              <a:rect l="l" t="t" r="r" b="b"/>
              <a:pathLst>
                <a:path w="4746" h="15403" fill="norm" stroke="1" extrusionOk="0">
                  <a:moveTo>
                    <a:pt x="3454" y="1"/>
                  </a:moveTo>
                  <a:cubicBezTo>
                    <a:pt x="3327" y="1"/>
                    <a:pt x="3198" y="63"/>
                    <a:pt x="3117" y="202"/>
                  </a:cubicBezTo>
                  <a:lnTo>
                    <a:pt x="310" y="5424"/>
                  </a:lnTo>
                  <a:cubicBezTo>
                    <a:pt x="85" y="5845"/>
                    <a:pt x="1" y="6323"/>
                    <a:pt x="85" y="6772"/>
                  </a:cubicBezTo>
                  <a:lnTo>
                    <a:pt x="1545" y="15194"/>
                  </a:lnTo>
                  <a:cubicBezTo>
                    <a:pt x="1560" y="15332"/>
                    <a:pt x="1667" y="15403"/>
                    <a:pt x="1775" y="15403"/>
                  </a:cubicBezTo>
                  <a:cubicBezTo>
                    <a:pt x="1865" y="15403"/>
                    <a:pt x="1956" y="15353"/>
                    <a:pt x="1994" y="15250"/>
                  </a:cubicBezTo>
                  <a:lnTo>
                    <a:pt x="4577" y="8260"/>
                  </a:lnTo>
                  <a:cubicBezTo>
                    <a:pt x="4689" y="7951"/>
                    <a:pt x="4745" y="7614"/>
                    <a:pt x="4689" y="7305"/>
                  </a:cubicBezTo>
                  <a:lnTo>
                    <a:pt x="3847" y="343"/>
                  </a:lnTo>
                  <a:cubicBezTo>
                    <a:pt x="3814" y="128"/>
                    <a:pt x="3636" y="1"/>
                    <a:pt x="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97668921" name="Google Shape;4195;p64"/>
            <p:cNvSpPr/>
            <p:nvPr/>
          </p:nvSpPr>
          <p:spPr bwMode="auto">
            <a:xfrm>
              <a:off x="2056196" y="2664009"/>
              <a:ext cx="123744" cy="331257"/>
            </a:xfrm>
            <a:custGeom>
              <a:avLst/>
              <a:gdLst/>
              <a:ahLst/>
              <a:cxnLst/>
              <a:rect l="l" t="t" r="r" b="b"/>
              <a:pathLst>
                <a:path w="5138" h="15863" fill="norm" stroke="1" extrusionOk="0">
                  <a:moveTo>
                    <a:pt x="3650" y="449"/>
                  </a:moveTo>
                  <a:lnTo>
                    <a:pt x="3762" y="505"/>
                  </a:lnTo>
                  <a:cubicBezTo>
                    <a:pt x="3790" y="505"/>
                    <a:pt x="3790" y="534"/>
                    <a:pt x="3818" y="590"/>
                  </a:cubicBezTo>
                  <a:lnTo>
                    <a:pt x="4661" y="7552"/>
                  </a:lnTo>
                  <a:cubicBezTo>
                    <a:pt x="4661" y="7636"/>
                    <a:pt x="4661" y="7693"/>
                    <a:pt x="4661" y="7777"/>
                  </a:cubicBezTo>
                  <a:cubicBezTo>
                    <a:pt x="4661" y="7973"/>
                    <a:pt x="4633" y="8198"/>
                    <a:pt x="4548" y="8394"/>
                  </a:cubicBezTo>
                  <a:lnTo>
                    <a:pt x="1966" y="15385"/>
                  </a:lnTo>
                  <a:lnTo>
                    <a:pt x="506" y="6963"/>
                  </a:lnTo>
                  <a:cubicBezTo>
                    <a:pt x="478" y="6850"/>
                    <a:pt x="478" y="6738"/>
                    <a:pt x="478" y="6654"/>
                  </a:cubicBezTo>
                  <a:cubicBezTo>
                    <a:pt x="478" y="6345"/>
                    <a:pt x="562" y="6036"/>
                    <a:pt x="702" y="5755"/>
                  </a:cubicBezTo>
                  <a:lnTo>
                    <a:pt x="3538" y="534"/>
                  </a:lnTo>
                  <a:cubicBezTo>
                    <a:pt x="3566" y="477"/>
                    <a:pt x="3594" y="449"/>
                    <a:pt x="3650" y="449"/>
                  </a:cubicBezTo>
                  <a:close/>
                  <a:moveTo>
                    <a:pt x="3650" y="0"/>
                  </a:moveTo>
                  <a:cubicBezTo>
                    <a:pt x="3454" y="0"/>
                    <a:pt x="3229" y="112"/>
                    <a:pt x="3117" y="309"/>
                  </a:cubicBezTo>
                  <a:lnTo>
                    <a:pt x="281" y="5531"/>
                  </a:lnTo>
                  <a:cubicBezTo>
                    <a:pt x="113" y="5868"/>
                    <a:pt x="0" y="6261"/>
                    <a:pt x="0" y="6654"/>
                  </a:cubicBezTo>
                  <a:cubicBezTo>
                    <a:pt x="0" y="6766"/>
                    <a:pt x="28" y="6907"/>
                    <a:pt x="56" y="7047"/>
                  </a:cubicBezTo>
                  <a:lnTo>
                    <a:pt x="1516" y="15469"/>
                  </a:lnTo>
                  <a:cubicBezTo>
                    <a:pt x="1516" y="15582"/>
                    <a:pt x="1601" y="15694"/>
                    <a:pt x="1685" y="15750"/>
                  </a:cubicBezTo>
                  <a:cubicBezTo>
                    <a:pt x="1769" y="15806"/>
                    <a:pt x="1853" y="15862"/>
                    <a:pt x="1966" y="15862"/>
                  </a:cubicBezTo>
                  <a:cubicBezTo>
                    <a:pt x="2134" y="15862"/>
                    <a:pt x="2331" y="15750"/>
                    <a:pt x="2387" y="15554"/>
                  </a:cubicBezTo>
                  <a:lnTo>
                    <a:pt x="4998" y="8563"/>
                  </a:lnTo>
                  <a:cubicBezTo>
                    <a:pt x="5082" y="8310"/>
                    <a:pt x="5138" y="8030"/>
                    <a:pt x="5138" y="7777"/>
                  </a:cubicBezTo>
                  <a:cubicBezTo>
                    <a:pt x="5138" y="7665"/>
                    <a:pt x="5138" y="7580"/>
                    <a:pt x="5138" y="7496"/>
                  </a:cubicBezTo>
                  <a:lnTo>
                    <a:pt x="4268" y="534"/>
                  </a:lnTo>
                  <a:cubicBezTo>
                    <a:pt x="4268" y="365"/>
                    <a:pt x="4183" y="225"/>
                    <a:pt x="4043" y="140"/>
                  </a:cubicBezTo>
                  <a:cubicBezTo>
                    <a:pt x="3931" y="28"/>
                    <a:pt x="3790" y="0"/>
                    <a:pt x="3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3783196" name="Google Shape;4196;p64"/>
            <p:cNvSpPr/>
            <p:nvPr/>
          </p:nvSpPr>
          <p:spPr bwMode="auto">
            <a:xfrm>
              <a:off x="2883130" y="2226063"/>
              <a:ext cx="68326" cy="136612"/>
            </a:xfrm>
            <a:custGeom>
              <a:avLst/>
              <a:gdLst/>
              <a:ahLst/>
              <a:cxnLst/>
              <a:rect l="l" t="t" r="r" b="b"/>
              <a:pathLst>
                <a:path w="2837" h="6542" fill="norm" stroke="1" extrusionOk="0">
                  <a:moveTo>
                    <a:pt x="1" y="0"/>
                  </a:moveTo>
                  <a:lnTo>
                    <a:pt x="2836" y="654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26855010" name="Google Shape;4197;p64"/>
            <p:cNvSpPr/>
            <p:nvPr/>
          </p:nvSpPr>
          <p:spPr bwMode="auto">
            <a:xfrm>
              <a:off x="2876362" y="2221218"/>
              <a:ext cx="81163" cy="146615"/>
            </a:xfrm>
            <a:custGeom>
              <a:avLst/>
              <a:gdLst/>
              <a:ahLst/>
              <a:cxnLst/>
              <a:rect l="l" t="t" r="r" b="b"/>
              <a:pathLst>
                <a:path w="3370" h="7021" fill="norm" stroke="1" extrusionOk="0">
                  <a:moveTo>
                    <a:pt x="257" y="1"/>
                  </a:moveTo>
                  <a:cubicBezTo>
                    <a:pt x="237" y="1"/>
                    <a:pt x="217" y="3"/>
                    <a:pt x="198" y="8"/>
                  </a:cubicBezTo>
                  <a:cubicBezTo>
                    <a:pt x="57" y="64"/>
                    <a:pt x="1" y="204"/>
                    <a:pt x="57" y="316"/>
                  </a:cubicBezTo>
                  <a:lnTo>
                    <a:pt x="2893" y="6886"/>
                  </a:lnTo>
                  <a:cubicBezTo>
                    <a:pt x="2934" y="6968"/>
                    <a:pt x="3020" y="7020"/>
                    <a:pt x="3107" y="7020"/>
                  </a:cubicBezTo>
                  <a:cubicBezTo>
                    <a:pt x="3139" y="7020"/>
                    <a:pt x="3171" y="7013"/>
                    <a:pt x="3202" y="6998"/>
                  </a:cubicBezTo>
                  <a:cubicBezTo>
                    <a:pt x="3314" y="6942"/>
                    <a:pt x="3370" y="6802"/>
                    <a:pt x="3314" y="6689"/>
                  </a:cubicBezTo>
                  <a:lnTo>
                    <a:pt x="506" y="148"/>
                  </a:lnTo>
                  <a:cubicBezTo>
                    <a:pt x="460" y="55"/>
                    <a:pt x="356" y="1"/>
                    <a:pt x="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09336100" name="Google Shape;4198;p64"/>
            <p:cNvSpPr/>
            <p:nvPr/>
          </p:nvSpPr>
          <p:spPr bwMode="auto">
            <a:xfrm>
              <a:off x="2147475" y="2858173"/>
              <a:ext cx="21410" cy="75531"/>
            </a:xfrm>
            <a:custGeom>
              <a:avLst/>
              <a:gdLst/>
              <a:ahLst/>
              <a:cxnLst/>
              <a:rect l="l" t="t" r="r" b="b"/>
              <a:pathLst>
                <a:path w="889" h="3617" fill="norm" stroke="1" extrusionOk="0">
                  <a:moveTo>
                    <a:pt x="685" y="1"/>
                  </a:moveTo>
                  <a:cubicBezTo>
                    <a:pt x="578" y="1"/>
                    <a:pt x="438" y="191"/>
                    <a:pt x="309" y="500"/>
                  </a:cubicBezTo>
                  <a:cubicBezTo>
                    <a:pt x="28" y="1174"/>
                    <a:pt x="0" y="3617"/>
                    <a:pt x="0" y="3617"/>
                  </a:cubicBezTo>
                  <a:cubicBezTo>
                    <a:pt x="0" y="3617"/>
                    <a:pt x="730" y="2129"/>
                    <a:pt x="843" y="921"/>
                  </a:cubicBezTo>
                  <a:cubicBezTo>
                    <a:pt x="888" y="267"/>
                    <a:pt x="810" y="1"/>
                    <a:pt x="6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73935623" name="Google Shape;4199;p64"/>
            <p:cNvSpPr/>
            <p:nvPr/>
          </p:nvSpPr>
          <p:spPr bwMode="auto">
            <a:xfrm>
              <a:off x="2142056" y="2853370"/>
              <a:ext cx="31815" cy="85179"/>
            </a:xfrm>
            <a:custGeom>
              <a:avLst/>
              <a:gdLst/>
              <a:ahLst/>
              <a:cxnLst/>
              <a:rect l="l" t="t" r="r" b="b"/>
              <a:pathLst>
                <a:path w="1321" h="4079" fill="norm" stroke="1" extrusionOk="0">
                  <a:moveTo>
                    <a:pt x="838" y="639"/>
                  </a:moveTo>
                  <a:lnTo>
                    <a:pt x="838" y="639"/>
                  </a:lnTo>
                  <a:cubicBezTo>
                    <a:pt x="841" y="682"/>
                    <a:pt x="843" y="731"/>
                    <a:pt x="843" y="786"/>
                  </a:cubicBezTo>
                  <a:cubicBezTo>
                    <a:pt x="843" y="871"/>
                    <a:pt x="843" y="1011"/>
                    <a:pt x="815" y="1123"/>
                  </a:cubicBezTo>
                  <a:cubicBezTo>
                    <a:pt x="792" y="1599"/>
                    <a:pt x="660" y="2110"/>
                    <a:pt x="507" y="2556"/>
                  </a:cubicBezTo>
                  <a:lnTo>
                    <a:pt x="507" y="2556"/>
                  </a:lnTo>
                  <a:cubicBezTo>
                    <a:pt x="515" y="2382"/>
                    <a:pt x="525" y="2202"/>
                    <a:pt x="534" y="2022"/>
                  </a:cubicBezTo>
                  <a:cubicBezTo>
                    <a:pt x="562" y="1769"/>
                    <a:pt x="590" y="1516"/>
                    <a:pt x="618" y="1292"/>
                  </a:cubicBezTo>
                  <a:cubicBezTo>
                    <a:pt x="675" y="1095"/>
                    <a:pt x="703" y="899"/>
                    <a:pt x="759" y="814"/>
                  </a:cubicBezTo>
                  <a:cubicBezTo>
                    <a:pt x="785" y="749"/>
                    <a:pt x="811" y="689"/>
                    <a:pt x="838" y="639"/>
                  </a:cubicBezTo>
                  <a:close/>
                  <a:moveTo>
                    <a:pt x="899" y="0"/>
                  </a:moveTo>
                  <a:cubicBezTo>
                    <a:pt x="815" y="0"/>
                    <a:pt x="731" y="28"/>
                    <a:pt x="675" y="84"/>
                  </a:cubicBezTo>
                  <a:cubicBezTo>
                    <a:pt x="534" y="197"/>
                    <a:pt x="422" y="393"/>
                    <a:pt x="310" y="618"/>
                  </a:cubicBezTo>
                  <a:cubicBezTo>
                    <a:pt x="225" y="843"/>
                    <a:pt x="169" y="1123"/>
                    <a:pt x="141" y="1460"/>
                  </a:cubicBezTo>
                  <a:cubicBezTo>
                    <a:pt x="1" y="2471"/>
                    <a:pt x="1" y="3847"/>
                    <a:pt x="1" y="3847"/>
                  </a:cubicBezTo>
                  <a:cubicBezTo>
                    <a:pt x="1" y="3959"/>
                    <a:pt x="85" y="4043"/>
                    <a:pt x="169" y="4071"/>
                  </a:cubicBezTo>
                  <a:cubicBezTo>
                    <a:pt x="189" y="4076"/>
                    <a:pt x="208" y="4078"/>
                    <a:pt x="227" y="4078"/>
                  </a:cubicBezTo>
                  <a:cubicBezTo>
                    <a:pt x="318" y="4078"/>
                    <a:pt x="404" y="4024"/>
                    <a:pt x="450" y="3931"/>
                  </a:cubicBezTo>
                  <a:cubicBezTo>
                    <a:pt x="450" y="3931"/>
                    <a:pt x="1180" y="2443"/>
                    <a:pt x="1292" y="1179"/>
                  </a:cubicBezTo>
                  <a:cubicBezTo>
                    <a:pt x="1320" y="1039"/>
                    <a:pt x="1320" y="899"/>
                    <a:pt x="1320" y="786"/>
                  </a:cubicBezTo>
                  <a:cubicBezTo>
                    <a:pt x="1320" y="562"/>
                    <a:pt x="1292" y="421"/>
                    <a:pt x="1264" y="281"/>
                  </a:cubicBezTo>
                  <a:cubicBezTo>
                    <a:pt x="1236" y="225"/>
                    <a:pt x="1208" y="169"/>
                    <a:pt x="1152" y="84"/>
                  </a:cubicBezTo>
                  <a:cubicBezTo>
                    <a:pt x="1096" y="28"/>
                    <a:pt x="1012" y="0"/>
                    <a:pt x="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15496457" name="Google Shape;4200;p64"/>
            <p:cNvSpPr/>
            <p:nvPr/>
          </p:nvSpPr>
          <p:spPr bwMode="auto">
            <a:xfrm>
              <a:off x="2110963" y="2882940"/>
              <a:ext cx="51564" cy="96497"/>
            </a:xfrm>
            <a:custGeom>
              <a:avLst/>
              <a:gdLst/>
              <a:ahLst/>
              <a:cxnLst/>
              <a:rect l="l" t="t" r="r" b="b"/>
              <a:pathLst>
                <a:path w="2141" h="4621" fill="norm" stroke="1" extrusionOk="0">
                  <a:moveTo>
                    <a:pt x="1781" y="1"/>
                  </a:moveTo>
                  <a:cubicBezTo>
                    <a:pt x="1761" y="1"/>
                    <a:pt x="1738" y="6"/>
                    <a:pt x="1713" y="16"/>
                  </a:cubicBezTo>
                  <a:cubicBezTo>
                    <a:pt x="1236" y="213"/>
                    <a:pt x="1039" y="1167"/>
                    <a:pt x="1039" y="1167"/>
                  </a:cubicBezTo>
                  <a:cubicBezTo>
                    <a:pt x="1039" y="1167"/>
                    <a:pt x="877" y="1079"/>
                    <a:pt x="689" y="1079"/>
                  </a:cubicBezTo>
                  <a:cubicBezTo>
                    <a:pt x="493" y="1079"/>
                    <a:pt x="269" y="1174"/>
                    <a:pt x="169" y="1560"/>
                  </a:cubicBezTo>
                  <a:cubicBezTo>
                    <a:pt x="0" y="2318"/>
                    <a:pt x="169" y="4620"/>
                    <a:pt x="169" y="4620"/>
                  </a:cubicBezTo>
                  <a:cubicBezTo>
                    <a:pt x="169" y="4620"/>
                    <a:pt x="1348" y="3301"/>
                    <a:pt x="1516" y="2431"/>
                  </a:cubicBezTo>
                  <a:cubicBezTo>
                    <a:pt x="1703" y="1606"/>
                    <a:pt x="2141" y="1"/>
                    <a:pt x="1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3100680" name="Google Shape;4201;p64"/>
            <p:cNvSpPr/>
            <p:nvPr/>
          </p:nvSpPr>
          <p:spPr bwMode="auto">
            <a:xfrm>
              <a:off x="2107591" y="2877990"/>
              <a:ext cx="55465" cy="106353"/>
            </a:xfrm>
            <a:custGeom>
              <a:avLst/>
              <a:gdLst/>
              <a:ahLst/>
              <a:cxnLst/>
              <a:rect l="l" t="t" r="r" b="b"/>
              <a:pathLst>
                <a:path w="2303" h="5093" fill="norm" stroke="1" extrusionOk="0">
                  <a:moveTo>
                    <a:pt x="1825" y="550"/>
                  </a:moveTo>
                  <a:cubicBezTo>
                    <a:pt x="1825" y="554"/>
                    <a:pt x="1825" y="558"/>
                    <a:pt x="1825" y="562"/>
                  </a:cubicBezTo>
                  <a:cubicBezTo>
                    <a:pt x="1825" y="787"/>
                    <a:pt x="1769" y="1151"/>
                    <a:pt x="1684" y="1545"/>
                  </a:cubicBezTo>
                  <a:cubicBezTo>
                    <a:pt x="1600" y="1909"/>
                    <a:pt x="1516" y="2303"/>
                    <a:pt x="1432" y="2611"/>
                  </a:cubicBezTo>
                  <a:cubicBezTo>
                    <a:pt x="1348" y="2976"/>
                    <a:pt x="1039" y="3538"/>
                    <a:pt x="730" y="3959"/>
                  </a:cubicBezTo>
                  <a:cubicBezTo>
                    <a:pt x="659" y="4072"/>
                    <a:pt x="581" y="4171"/>
                    <a:pt x="507" y="4260"/>
                  </a:cubicBezTo>
                  <a:lnTo>
                    <a:pt x="507" y="4260"/>
                  </a:lnTo>
                  <a:cubicBezTo>
                    <a:pt x="506" y="4253"/>
                    <a:pt x="506" y="4246"/>
                    <a:pt x="505" y="4240"/>
                  </a:cubicBezTo>
                  <a:cubicBezTo>
                    <a:pt x="505" y="3875"/>
                    <a:pt x="477" y="3369"/>
                    <a:pt x="477" y="2948"/>
                  </a:cubicBezTo>
                  <a:cubicBezTo>
                    <a:pt x="477" y="2499"/>
                    <a:pt x="505" y="2078"/>
                    <a:pt x="562" y="1853"/>
                  </a:cubicBezTo>
                  <a:cubicBezTo>
                    <a:pt x="590" y="1685"/>
                    <a:pt x="646" y="1629"/>
                    <a:pt x="674" y="1601"/>
                  </a:cubicBezTo>
                  <a:cubicBezTo>
                    <a:pt x="730" y="1573"/>
                    <a:pt x="758" y="1545"/>
                    <a:pt x="814" y="1545"/>
                  </a:cubicBezTo>
                  <a:cubicBezTo>
                    <a:pt x="870" y="1545"/>
                    <a:pt x="955" y="1573"/>
                    <a:pt x="1011" y="1573"/>
                  </a:cubicBezTo>
                  <a:lnTo>
                    <a:pt x="1067" y="1601"/>
                  </a:lnTo>
                  <a:lnTo>
                    <a:pt x="1067" y="1629"/>
                  </a:lnTo>
                  <a:cubicBezTo>
                    <a:pt x="1095" y="1643"/>
                    <a:pt x="1130" y="1650"/>
                    <a:pt x="1169" y="1650"/>
                  </a:cubicBezTo>
                  <a:cubicBezTo>
                    <a:pt x="1207" y="1650"/>
                    <a:pt x="1249" y="1643"/>
                    <a:pt x="1291" y="1629"/>
                  </a:cubicBezTo>
                  <a:cubicBezTo>
                    <a:pt x="1348" y="1601"/>
                    <a:pt x="1404" y="1545"/>
                    <a:pt x="1404" y="1460"/>
                  </a:cubicBezTo>
                  <a:lnTo>
                    <a:pt x="1432" y="1432"/>
                  </a:lnTo>
                  <a:cubicBezTo>
                    <a:pt x="1432" y="1348"/>
                    <a:pt x="1488" y="1123"/>
                    <a:pt x="1600" y="899"/>
                  </a:cubicBezTo>
                  <a:cubicBezTo>
                    <a:pt x="1658" y="764"/>
                    <a:pt x="1742" y="630"/>
                    <a:pt x="1825" y="550"/>
                  </a:cubicBezTo>
                  <a:close/>
                  <a:moveTo>
                    <a:pt x="1937" y="0"/>
                  </a:moveTo>
                  <a:cubicBezTo>
                    <a:pt x="1881" y="0"/>
                    <a:pt x="1825" y="28"/>
                    <a:pt x="1769" y="57"/>
                  </a:cubicBezTo>
                  <a:cubicBezTo>
                    <a:pt x="1600" y="113"/>
                    <a:pt x="1460" y="253"/>
                    <a:pt x="1376" y="393"/>
                  </a:cubicBezTo>
                  <a:cubicBezTo>
                    <a:pt x="1195" y="623"/>
                    <a:pt x="1082" y="910"/>
                    <a:pt x="1019" y="1115"/>
                  </a:cubicBezTo>
                  <a:lnTo>
                    <a:pt x="1019" y="1115"/>
                  </a:lnTo>
                  <a:cubicBezTo>
                    <a:pt x="958" y="1103"/>
                    <a:pt x="889" y="1095"/>
                    <a:pt x="814" y="1095"/>
                  </a:cubicBezTo>
                  <a:cubicBezTo>
                    <a:pt x="702" y="1095"/>
                    <a:pt x="533" y="1123"/>
                    <a:pt x="393" y="1236"/>
                  </a:cubicBezTo>
                  <a:cubicBezTo>
                    <a:pt x="253" y="1348"/>
                    <a:pt x="140" y="1516"/>
                    <a:pt x="84" y="1741"/>
                  </a:cubicBezTo>
                  <a:cubicBezTo>
                    <a:pt x="28" y="2050"/>
                    <a:pt x="0" y="2471"/>
                    <a:pt x="0" y="2948"/>
                  </a:cubicBezTo>
                  <a:cubicBezTo>
                    <a:pt x="0" y="3847"/>
                    <a:pt x="84" y="4885"/>
                    <a:pt x="84" y="4885"/>
                  </a:cubicBezTo>
                  <a:cubicBezTo>
                    <a:pt x="84" y="4998"/>
                    <a:pt x="168" y="5054"/>
                    <a:pt x="253" y="5082"/>
                  </a:cubicBezTo>
                  <a:cubicBezTo>
                    <a:pt x="275" y="5089"/>
                    <a:pt x="300" y="5093"/>
                    <a:pt x="325" y="5093"/>
                  </a:cubicBezTo>
                  <a:cubicBezTo>
                    <a:pt x="393" y="5093"/>
                    <a:pt x="464" y="5067"/>
                    <a:pt x="505" y="5026"/>
                  </a:cubicBezTo>
                  <a:cubicBezTo>
                    <a:pt x="505" y="5026"/>
                    <a:pt x="786" y="4689"/>
                    <a:pt x="1123" y="4212"/>
                  </a:cubicBezTo>
                  <a:cubicBezTo>
                    <a:pt x="1432" y="3762"/>
                    <a:pt x="1769" y="3201"/>
                    <a:pt x="1881" y="2724"/>
                  </a:cubicBezTo>
                  <a:cubicBezTo>
                    <a:pt x="1965" y="2415"/>
                    <a:pt x="2049" y="2022"/>
                    <a:pt x="2134" y="1629"/>
                  </a:cubicBezTo>
                  <a:cubicBezTo>
                    <a:pt x="2218" y="1236"/>
                    <a:pt x="2302" y="843"/>
                    <a:pt x="2302" y="562"/>
                  </a:cubicBezTo>
                  <a:cubicBezTo>
                    <a:pt x="2302" y="450"/>
                    <a:pt x="2302" y="337"/>
                    <a:pt x="2246" y="253"/>
                  </a:cubicBezTo>
                  <a:cubicBezTo>
                    <a:pt x="2218" y="197"/>
                    <a:pt x="2190" y="141"/>
                    <a:pt x="2134" y="85"/>
                  </a:cubicBezTo>
                  <a:cubicBezTo>
                    <a:pt x="2078" y="28"/>
                    <a:pt x="1993" y="0"/>
                    <a:pt x="19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93582768" name="Google Shape;4202;p64"/>
            <p:cNvSpPr/>
            <p:nvPr/>
          </p:nvSpPr>
          <p:spPr bwMode="auto">
            <a:xfrm>
              <a:off x="2127196" y="2902506"/>
              <a:ext cx="17605" cy="60391"/>
            </a:xfrm>
            <a:custGeom>
              <a:avLst/>
              <a:gdLst/>
              <a:ahLst/>
              <a:cxnLst/>
              <a:rect l="l" t="t" r="r" b="b"/>
              <a:pathLst>
                <a:path w="731" h="2892" fill="norm" stroke="1" extrusionOk="0">
                  <a:moveTo>
                    <a:pt x="363" y="0"/>
                  </a:moveTo>
                  <a:cubicBezTo>
                    <a:pt x="345" y="0"/>
                    <a:pt x="327" y="2"/>
                    <a:pt x="309" y="6"/>
                  </a:cubicBezTo>
                  <a:cubicBezTo>
                    <a:pt x="197" y="34"/>
                    <a:pt x="112" y="174"/>
                    <a:pt x="141" y="286"/>
                  </a:cubicBezTo>
                  <a:lnTo>
                    <a:pt x="141" y="314"/>
                  </a:lnTo>
                  <a:cubicBezTo>
                    <a:pt x="169" y="427"/>
                    <a:pt x="253" y="876"/>
                    <a:pt x="253" y="1409"/>
                  </a:cubicBezTo>
                  <a:cubicBezTo>
                    <a:pt x="253" y="1802"/>
                    <a:pt x="197" y="2252"/>
                    <a:pt x="56" y="2560"/>
                  </a:cubicBezTo>
                  <a:cubicBezTo>
                    <a:pt x="0" y="2701"/>
                    <a:pt x="56" y="2841"/>
                    <a:pt x="197" y="2869"/>
                  </a:cubicBezTo>
                  <a:cubicBezTo>
                    <a:pt x="227" y="2884"/>
                    <a:pt x="259" y="2891"/>
                    <a:pt x="291" y="2891"/>
                  </a:cubicBezTo>
                  <a:cubicBezTo>
                    <a:pt x="378" y="2891"/>
                    <a:pt x="464" y="2839"/>
                    <a:pt x="506" y="2757"/>
                  </a:cubicBezTo>
                  <a:cubicBezTo>
                    <a:pt x="674" y="2336"/>
                    <a:pt x="730" y="1858"/>
                    <a:pt x="730" y="1409"/>
                  </a:cubicBezTo>
                  <a:cubicBezTo>
                    <a:pt x="730" y="764"/>
                    <a:pt x="590" y="202"/>
                    <a:pt x="590" y="174"/>
                  </a:cubicBezTo>
                  <a:cubicBezTo>
                    <a:pt x="565" y="76"/>
                    <a:pt x="477" y="0"/>
                    <a:pt x="3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46339109" name="Google Shape;4203;p64"/>
            <p:cNvSpPr/>
            <p:nvPr/>
          </p:nvSpPr>
          <p:spPr bwMode="auto">
            <a:xfrm>
              <a:off x="2798618" y="2266428"/>
              <a:ext cx="17605" cy="187126"/>
            </a:xfrm>
            <a:custGeom>
              <a:avLst/>
              <a:gdLst/>
              <a:ahLst/>
              <a:cxnLst/>
              <a:rect l="l" t="t" r="r" b="b"/>
              <a:pathLst>
                <a:path w="731" h="8961" fill="norm" stroke="1" extrusionOk="0">
                  <a:moveTo>
                    <a:pt x="463" y="0"/>
                  </a:moveTo>
                  <a:cubicBezTo>
                    <a:pt x="343" y="0"/>
                    <a:pt x="253" y="103"/>
                    <a:pt x="253" y="229"/>
                  </a:cubicBezTo>
                  <a:lnTo>
                    <a:pt x="0" y="8708"/>
                  </a:lnTo>
                  <a:cubicBezTo>
                    <a:pt x="0" y="8848"/>
                    <a:pt x="113" y="8932"/>
                    <a:pt x="225" y="8960"/>
                  </a:cubicBezTo>
                  <a:cubicBezTo>
                    <a:pt x="365" y="8960"/>
                    <a:pt x="478" y="8848"/>
                    <a:pt x="478" y="8736"/>
                  </a:cubicBezTo>
                  <a:lnTo>
                    <a:pt x="730" y="229"/>
                  </a:lnTo>
                  <a:cubicBezTo>
                    <a:pt x="730" y="117"/>
                    <a:pt x="618" y="4"/>
                    <a:pt x="506" y="4"/>
                  </a:cubicBezTo>
                  <a:cubicBezTo>
                    <a:pt x="491" y="2"/>
                    <a:pt x="477" y="0"/>
                    <a:pt x="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18080146" name="Google Shape;4204;p64"/>
            <p:cNvSpPr/>
            <p:nvPr/>
          </p:nvSpPr>
          <p:spPr bwMode="auto">
            <a:xfrm>
              <a:off x="2801315" y="2287499"/>
              <a:ext cx="36535" cy="109883"/>
            </a:xfrm>
            <a:custGeom>
              <a:avLst/>
              <a:gdLst/>
              <a:ahLst/>
              <a:cxnLst/>
              <a:rect l="l" t="t" r="r" b="b"/>
              <a:pathLst>
                <a:path w="1517" h="5262" fill="norm" stroke="1" extrusionOk="0">
                  <a:moveTo>
                    <a:pt x="1276" y="1"/>
                  </a:moveTo>
                  <a:cubicBezTo>
                    <a:pt x="1174" y="1"/>
                    <a:pt x="1064" y="80"/>
                    <a:pt x="1039" y="203"/>
                  </a:cubicBezTo>
                  <a:lnTo>
                    <a:pt x="29" y="4975"/>
                  </a:lnTo>
                  <a:cubicBezTo>
                    <a:pt x="1" y="5116"/>
                    <a:pt x="85" y="5228"/>
                    <a:pt x="197" y="5256"/>
                  </a:cubicBezTo>
                  <a:cubicBezTo>
                    <a:pt x="216" y="5260"/>
                    <a:pt x="234" y="5262"/>
                    <a:pt x="251" y="5262"/>
                  </a:cubicBezTo>
                  <a:cubicBezTo>
                    <a:pt x="366" y="5262"/>
                    <a:pt x="454" y="5185"/>
                    <a:pt x="478" y="5088"/>
                  </a:cubicBezTo>
                  <a:lnTo>
                    <a:pt x="1489" y="287"/>
                  </a:lnTo>
                  <a:cubicBezTo>
                    <a:pt x="1517" y="175"/>
                    <a:pt x="1461" y="34"/>
                    <a:pt x="1320" y="6"/>
                  </a:cubicBezTo>
                  <a:cubicBezTo>
                    <a:pt x="1306" y="2"/>
                    <a:pt x="1291" y="1"/>
                    <a:pt x="1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30018051" name="Google Shape;4205;p64"/>
            <p:cNvSpPr/>
            <p:nvPr/>
          </p:nvSpPr>
          <p:spPr bwMode="auto">
            <a:xfrm>
              <a:off x="2156266" y="2281067"/>
              <a:ext cx="17605" cy="211182"/>
            </a:xfrm>
            <a:custGeom>
              <a:avLst/>
              <a:gdLst/>
              <a:ahLst/>
              <a:cxnLst/>
              <a:rect l="l" t="t" r="r" b="b"/>
              <a:pathLst>
                <a:path w="731" h="10113" fill="norm" stroke="1" extrusionOk="0">
                  <a:moveTo>
                    <a:pt x="260" y="1"/>
                  </a:moveTo>
                  <a:cubicBezTo>
                    <a:pt x="248" y="1"/>
                    <a:pt x="237" y="2"/>
                    <a:pt x="225" y="5"/>
                  </a:cubicBezTo>
                  <a:cubicBezTo>
                    <a:pt x="85" y="5"/>
                    <a:pt x="0" y="118"/>
                    <a:pt x="0" y="230"/>
                  </a:cubicBezTo>
                  <a:lnTo>
                    <a:pt x="253" y="9860"/>
                  </a:lnTo>
                  <a:cubicBezTo>
                    <a:pt x="253" y="10000"/>
                    <a:pt x="365" y="10112"/>
                    <a:pt x="478" y="10112"/>
                  </a:cubicBezTo>
                  <a:cubicBezTo>
                    <a:pt x="618" y="10084"/>
                    <a:pt x="730" y="10000"/>
                    <a:pt x="730" y="9860"/>
                  </a:cubicBezTo>
                  <a:lnTo>
                    <a:pt x="450" y="230"/>
                  </a:lnTo>
                  <a:cubicBezTo>
                    <a:pt x="450" y="104"/>
                    <a:pt x="360" y="1"/>
                    <a:pt x="2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88084190" name="Google Shape;4206;p64"/>
            <p:cNvSpPr/>
            <p:nvPr/>
          </p:nvSpPr>
          <p:spPr bwMode="auto">
            <a:xfrm>
              <a:off x="816120" y="3843571"/>
              <a:ext cx="1136633" cy="289638"/>
            </a:xfrm>
            <a:custGeom>
              <a:avLst/>
              <a:gdLst/>
              <a:ahLst/>
              <a:cxnLst/>
              <a:rect l="l" t="t" r="r" b="b"/>
              <a:pathLst>
                <a:path w="47194" h="13870" fill="norm" stroke="1" extrusionOk="0">
                  <a:moveTo>
                    <a:pt x="23583" y="1"/>
                  </a:moveTo>
                  <a:cubicBezTo>
                    <a:pt x="10556" y="1"/>
                    <a:pt x="0" y="3117"/>
                    <a:pt x="0" y="6935"/>
                  </a:cubicBezTo>
                  <a:cubicBezTo>
                    <a:pt x="0" y="10753"/>
                    <a:pt x="10556" y="13869"/>
                    <a:pt x="23583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29719426" name="Google Shape;4207;p64"/>
            <p:cNvSpPr/>
            <p:nvPr/>
          </p:nvSpPr>
          <p:spPr bwMode="auto">
            <a:xfrm>
              <a:off x="816120" y="3843571"/>
              <a:ext cx="1136633" cy="289638"/>
            </a:xfrm>
            <a:custGeom>
              <a:avLst/>
              <a:gdLst/>
              <a:ahLst/>
              <a:cxnLst/>
              <a:rect l="l" t="t" r="r" b="b"/>
              <a:pathLst>
                <a:path w="47194" h="13870" fill="norm" stroke="1" extrusionOk="0">
                  <a:moveTo>
                    <a:pt x="23583" y="1"/>
                  </a:moveTo>
                  <a:cubicBezTo>
                    <a:pt x="10556" y="1"/>
                    <a:pt x="0" y="3117"/>
                    <a:pt x="0" y="6935"/>
                  </a:cubicBezTo>
                  <a:cubicBezTo>
                    <a:pt x="0" y="10753"/>
                    <a:pt x="10556" y="13869"/>
                    <a:pt x="23583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28731362" name="Google Shape;4208;p64"/>
            <p:cNvSpPr/>
            <p:nvPr/>
          </p:nvSpPr>
          <p:spPr bwMode="auto">
            <a:xfrm>
              <a:off x="1595054" y="1862438"/>
              <a:ext cx="121721" cy="195374"/>
            </a:xfrm>
            <a:custGeom>
              <a:avLst/>
              <a:gdLst/>
              <a:ahLst/>
              <a:cxnLst/>
              <a:rect l="l" t="t" r="r" b="b"/>
              <a:pathLst>
                <a:path w="5054" h="9356" fill="norm" stroke="1" extrusionOk="0">
                  <a:moveTo>
                    <a:pt x="1156" y="1"/>
                  </a:moveTo>
                  <a:cubicBezTo>
                    <a:pt x="1015" y="1"/>
                    <a:pt x="904" y="7"/>
                    <a:pt x="843" y="7"/>
                  </a:cubicBezTo>
                  <a:cubicBezTo>
                    <a:pt x="618" y="7"/>
                    <a:pt x="393" y="147"/>
                    <a:pt x="674" y="540"/>
                  </a:cubicBezTo>
                  <a:cubicBezTo>
                    <a:pt x="983" y="905"/>
                    <a:pt x="1881" y="990"/>
                    <a:pt x="1881" y="1355"/>
                  </a:cubicBezTo>
                  <a:lnTo>
                    <a:pt x="1881" y="3713"/>
                  </a:lnTo>
                  <a:cubicBezTo>
                    <a:pt x="1881" y="3713"/>
                    <a:pt x="1516" y="2646"/>
                    <a:pt x="1292" y="2028"/>
                  </a:cubicBezTo>
                  <a:cubicBezTo>
                    <a:pt x="1135" y="1618"/>
                    <a:pt x="653" y="1384"/>
                    <a:pt x="345" y="1384"/>
                  </a:cubicBezTo>
                  <a:cubicBezTo>
                    <a:pt x="211" y="1384"/>
                    <a:pt x="110" y="1429"/>
                    <a:pt x="85" y="1523"/>
                  </a:cubicBezTo>
                  <a:cubicBezTo>
                    <a:pt x="0" y="1804"/>
                    <a:pt x="534" y="2337"/>
                    <a:pt x="758" y="3179"/>
                  </a:cubicBezTo>
                  <a:cubicBezTo>
                    <a:pt x="983" y="3994"/>
                    <a:pt x="899" y="5594"/>
                    <a:pt x="899" y="5594"/>
                  </a:cubicBezTo>
                  <a:cubicBezTo>
                    <a:pt x="899" y="5594"/>
                    <a:pt x="843" y="6492"/>
                    <a:pt x="1516" y="7250"/>
                  </a:cubicBezTo>
                  <a:cubicBezTo>
                    <a:pt x="2190" y="8008"/>
                    <a:pt x="3482" y="9356"/>
                    <a:pt x="3482" y="9356"/>
                  </a:cubicBezTo>
                  <a:lnTo>
                    <a:pt x="5054" y="8149"/>
                  </a:lnTo>
                  <a:cubicBezTo>
                    <a:pt x="5054" y="8149"/>
                    <a:pt x="4520" y="6801"/>
                    <a:pt x="4689" y="6127"/>
                  </a:cubicBezTo>
                  <a:cubicBezTo>
                    <a:pt x="4829" y="5425"/>
                    <a:pt x="4913" y="4387"/>
                    <a:pt x="4520" y="3544"/>
                  </a:cubicBezTo>
                  <a:cubicBezTo>
                    <a:pt x="4155" y="2730"/>
                    <a:pt x="2948" y="2562"/>
                    <a:pt x="2948" y="2562"/>
                  </a:cubicBezTo>
                  <a:cubicBezTo>
                    <a:pt x="2948" y="2562"/>
                    <a:pt x="3032" y="2281"/>
                    <a:pt x="3032" y="1888"/>
                  </a:cubicBezTo>
                  <a:cubicBezTo>
                    <a:pt x="3032" y="1523"/>
                    <a:pt x="3032" y="821"/>
                    <a:pt x="2499" y="372"/>
                  </a:cubicBezTo>
                  <a:cubicBezTo>
                    <a:pt x="2111" y="45"/>
                    <a:pt x="1530" y="1"/>
                    <a:pt x="1156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17108098" name="Google Shape;4209;p64"/>
            <p:cNvSpPr/>
            <p:nvPr/>
          </p:nvSpPr>
          <p:spPr bwMode="auto">
            <a:xfrm>
              <a:off x="1590984" y="1857301"/>
              <a:ext cx="131885" cy="205440"/>
            </a:xfrm>
            <a:custGeom>
              <a:avLst/>
              <a:gdLst/>
              <a:ahLst/>
              <a:cxnLst/>
              <a:rect l="l" t="t" r="r" b="b"/>
              <a:pathLst>
                <a:path w="5476" h="9838" fill="norm" stroke="1" extrusionOk="0">
                  <a:moveTo>
                    <a:pt x="1292" y="478"/>
                  </a:moveTo>
                  <a:cubicBezTo>
                    <a:pt x="1461" y="478"/>
                    <a:pt x="1685" y="478"/>
                    <a:pt x="1910" y="534"/>
                  </a:cubicBezTo>
                  <a:cubicBezTo>
                    <a:pt x="2135" y="590"/>
                    <a:pt x="2359" y="674"/>
                    <a:pt x="2500" y="814"/>
                  </a:cubicBezTo>
                  <a:cubicBezTo>
                    <a:pt x="2724" y="983"/>
                    <a:pt x="2836" y="1236"/>
                    <a:pt x="2893" y="1460"/>
                  </a:cubicBezTo>
                  <a:cubicBezTo>
                    <a:pt x="2949" y="1713"/>
                    <a:pt x="2949" y="1937"/>
                    <a:pt x="2949" y="2134"/>
                  </a:cubicBezTo>
                  <a:cubicBezTo>
                    <a:pt x="2949" y="2302"/>
                    <a:pt x="2949" y="2471"/>
                    <a:pt x="2921" y="2583"/>
                  </a:cubicBezTo>
                  <a:cubicBezTo>
                    <a:pt x="2921" y="2639"/>
                    <a:pt x="2921" y="2695"/>
                    <a:pt x="2893" y="2724"/>
                  </a:cubicBezTo>
                  <a:lnTo>
                    <a:pt x="2893" y="2752"/>
                  </a:lnTo>
                  <a:cubicBezTo>
                    <a:pt x="2865" y="2836"/>
                    <a:pt x="2893" y="2892"/>
                    <a:pt x="2921" y="2948"/>
                  </a:cubicBezTo>
                  <a:cubicBezTo>
                    <a:pt x="2977" y="3004"/>
                    <a:pt x="3033" y="3032"/>
                    <a:pt x="3089" y="3060"/>
                  </a:cubicBezTo>
                  <a:cubicBezTo>
                    <a:pt x="3145" y="3060"/>
                    <a:pt x="3426" y="3117"/>
                    <a:pt x="3735" y="3229"/>
                  </a:cubicBezTo>
                  <a:cubicBezTo>
                    <a:pt x="4044" y="3369"/>
                    <a:pt x="4352" y="3594"/>
                    <a:pt x="4493" y="3903"/>
                  </a:cubicBezTo>
                  <a:cubicBezTo>
                    <a:pt x="4661" y="4296"/>
                    <a:pt x="4746" y="4773"/>
                    <a:pt x="4746" y="5222"/>
                  </a:cubicBezTo>
                  <a:cubicBezTo>
                    <a:pt x="4746" y="5643"/>
                    <a:pt x="4689" y="6008"/>
                    <a:pt x="4633" y="6317"/>
                  </a:cubicBezTo>
                  <a:cubicBezTo>
                    <a:pt x="4605" y="6429"/>
                    <a:pt x="4605" y="6542"/>
                    <a:pt x="4605" y="6654"/>
                  </a:cubicBezTo>
                  <a:cubicBezTo>
                    <a:pt x="4605" y="7047"/>
                    <a:pt x="4689" y="7496"/>
                    <a:pt x="4802" y="7861"/>
                  </a:cubicBezTo>
                  <a:cubicBezTo>
                    <a:pt x="4861" y="8055"/>
                    <a:pt x="4913" y="8217"/>
                    <a:pt x="4952" y="8326"/>
                  </a:cubicBezTo>
                  <a:lnTo>
                    <a:pt x="4952" y="8326"/>
                  </a:lnTo>
                  <a:lnTo>
                    <a:pt x="3676" y="9306"/>
                  </a:lnTo>
                  <a:lnTo>
                    <a:pt x="3676" y="9306"/>
                  </a:lnTo>
                  <a:cubicBezTo>
                    <a:pt x="3541" y="9161"/>
                    <a:pt x="3325" y="8928"/>
                    <a:pt x="3089" y="8675"/>
                  </a:cubicBezTo>
                  <a:cubicBezTo>
                    <a:pt x="2696" y="8254"/>
                    <a:pt x="2191" y="7721"/>
                    <a:pt x="1854" y="7328"/>
                  </a:cubicBezTo>
                  <a:cubicBezTo>
                    <a:pt x="1348" y="6794"/>
                    <a:pt x="1320" y="6121"/>
                    <a:pt x="1320" y="5924"/>
                  </a:cubicBezTo>
                  <a:lnTo>
                    <a:pt x="1320" y="5868"/>
                  </a:lnTo>
                  <a:lnTo>
                    <a:pt x="1320" y="5840"/>
                  </a:lnTo>
                  <a:cubicBezTo>
                    <a:pt x="1320" y="5840"/>
                    <a:pt x="1320" y="5587"/>
                    <a:pt x="1320" y="5222"/>
                  </a:cubicBezTo>
                  <a:cubicBezTo>
                    <a:pt x="1320" y="4689"/>
                    <a:pt x="1292" y="3903"/>
                    <a:pt x="1152" y="3369"/>
                  </a:cubicBezTo>
                  <a:cubicBezTo>
                    <a:pt x="1040" y="2948"/>
                    <a:pt x="843" y="2611"/>
                    <a:pt x="703" y="2330"/>
                  </a:cubicBezTo>
                  <a:cubicBezTo>
                    <a:pt x="647" y="2190"/>
                    <a:pt x="562" y="2078"/>
                    <a:pt x="534" y="1994"/>
                  </a:cubicBezTo>
                  <a:cubicBezTo>
                    <a:pt x="498" y="1939"/>
                    <a:pt x="485" y="1885"/>
                    <a:pt x="481" y="1853"/>
                  </a:cubicBezTo>
                  <a:lnTo>
                    <a:pt x="506" y="1853"/>
                  </a:lnTo>
                  <a:cubicBezTo>
                    <a:pt x="590" y="1853"/>
                    <a:pt x="759" y="1909"/>
                    <a:pt x="899" y="1994"/>
                  </a:cubicBezTo>
                  <a:cubicBezTo>
                    <a:pt x="1068" y="2078"/>
                    <a:pt x="1180" y="2218"/>
                    <a:pt x="1236" y="2359"/>
                  </a:cubicBezTo>
                  <a:cubicBezTo>
                    <a:pt x="1348" y="2667"/>
                    <a:pt x="1489" y="3088"/>
                    <a:pt x="1629" y="3425"/>
                  </a:cubicBezTo>
                  <a:cubicBezTo>
                    <a:pt x="1707" y="3660"/>
                    <a:pt x="1785" y="3853"/>
                    <a:pt x="1826" y="3949"/>
                  </a:cubicBezTo>
                  <a:lnTo>
                    <a:pt x="1826" y="3949"/>
                  </a:lnTo>
                  <a:lnTo>
                    <a:pt x="1826" y="3959"/>
                  </a:lnTo>
                  <a:lnTo>
                    <a:pt x="1830" y="3959"/>
                  </a:lnTo>
                  <a:cubicBezTo>
                    <a:pt x="1845" y="3995"/>
                    <a:pt x="1854" y="4015"/>
                    <a:pt x="1854" y="4015"/>
                  </a:cubicBezTo>
                  <a:cubicBezTo>
                    <a:pt x="1882" y="4127"/>
                    <a:pt x="1994" y="4183"/>
                    <a:pt x="2107" y="4183"/>
                  </a:cubicBezTo>
                  <a:cubicBezTo>
                    <a:pt x="2219" y="4155"/>
                    <a:pt x="2303" y="4071"/>
                    <a:pt x="2303" y="3959"/>
                  </a:cubicBezTo>
                  <a:lnTo>
                    <a:pt x="2303" y="1601"/>
                  </a:lnTo>
                  <a:cubicBezTo>
                    <a:pt x="2303" y="1516"/>
                    <a:pt x="2275" y="1432"/>
                    <a:pt x="2219" y="1348"/>
                  </a:cubicBezTo>
                  <a:cubicBezTo>
                    <a:pt x="2135" y="1236"/>
                    <a:pt x="2022" y="1151"/>
                    <a:pt x="1910" y="1095"/>
                  </a:cubicBezTo>
                  <a:cubicBezTo>
                    <a:pt x="1742" y="1011"/>
                    <a:pt x="1545" y="927"/>
                    <a:pt x="1377" y="871"/>
                  </a:cubicBezTo>
                  <a:cubicBezTo>
                    <a:pt x="1236" y="786"/>
                    <a:pt x="1096" y="702"/>
                    <a:pt x="1040" y="618"/>
                  </a:cubicBezTo>
                  <a:cubicBezTo>
                    <a:pt x="984" y="590"/>
                    <a:pt x="955" y="534"/>
                    <a:pt x="955" y="506"/>
                  </a:cubicBezTo>
                  <a:lnTo>
                    <a:pt x="948" y="499"/>
                  </a:lnTo>
                  <a:lnTo>
                    <a:pt x="948" y="499"/>
                  </a:lnTo>
                  <a:lnTo>
                    <a:pt x="1012" y="478"/>
                  </a:lnTo>
                  <a:close/>
                  <a:moveTo>
                    <a:pt x="1292" y="0"/>
                  </a:moveTo>
                  <a:cubicBezTo>
                    <a:pt x="1152" y="0"/>
                    <a:pt x="1040" y="28"/>
                    <a:pt x="1012" y="28"/>
                  </a:cubicBezTo>
                  <a:cubicBezTo>
                    <a:pt x="899" y="28"/>
                    <a:pt x="787" y="28"/>
                    <a:pt x="675" y="113"/>
                  </a:cubicBezTo>
                  <a:cubicBezTo>
                    <a:pt x="562" y="169"/>
                    <a:pt x="478" y="309"/>
                    <a:pt x="478" y="478"/>
                  </a:cubicBezTo>
                  <a:cubicBezTo>
                    <a:pt x="478" y="618"/>
                    <a:pt x="562" y="758"/>
                    <a:pt x="675" y="927"/>
                  </a:cubicBezTo>
                  <a:cubicBezTo>
                    <a:pt x="787" y="1067"/>
                    <a:pt x="927" y="1151"/>
                    <a:pt x="1068" y="1207"/>
                  </a:cubicBezTo>
                  <a:cubicBezTo>
                    <a:pt x="1264" y="1320"/>
                    <a:pt x="1489" y="1404"/>
                    <a:pt x="1657" y="1488"/>
                  </a:cubicBezTo>
                  <a:cubicBezTo>
                    <a:pt x="1742" y="1516"/>
                    <a:pt x="1798" y="1572"/>
                    <a:pt x="1798" y="1601"/>
                  </a:cubicBezTo>
                  <a:lnTo>
                    <a:pt x="1826" y="1601"/>
                  </a:lnTo>
                  <a:lnTo>
                    <a:pt x="1826" y="2597"/>
                  </a:lnTo>
                  <a:lnTo>
                    <a:pt x="1826" y="2597"/>
                  </a:lnTo>
                  <a:cubicBezTo>
                    <a:pt x="1776" y="2460"/>
                    <a:pt x="1728" y="2331"/>
                    <a:pt x="1685" y="2218"/>
                  </a:cubicBezTo>
                  <a:cubicBezTo>
                    <a:pt x="1573" y="1937"/>
                    <a:pt x="1377" y="1741"/>
                    <a:pt x="1152" y="1601"/>
                  </a:cubicBezTo>
                  <a:cubicBezTo>
                    <a:pt x="927" y="1460"/>
                    <a:pt x="703" y="1404"/>
                    <a:pt x="506" y="1404"/>
                  </a:cubicBezTo>
                  <a:cubicBezTo>
                    <a:pt x="394" y="1404"/>
                    <a:pt x="310" y="1404"/>
                    <a:pt x="226" y="1460"/>
                  </a:cubicBezTo>
                  <a:cubicBezTo>
                    <a:pt x="147" y="1486"/>
                    <a:pt x="68" y="1562"/>
                    <a:pt x="35" y="1687"/>
                  </a:cubicBezTo>
                  <a:lnTo>
                    <a:pt x="35" y="1687"/>
                  </a:lnTo>
                  <a:lnTo>
                    <a:pt x="29" y="1685"/>
                  </a:lnTo>
                  <a:cubicBezTo>
                    <a:pt x="1" y="1741"/>
                    <a:pt x="1" y="1797"/>
                    <a:pt x="1" y="1825"/>
                  </a:cubicBezTo>
                  <a:cubicBezTo>
                    <a:pt x="1" y="1965"/>
                    <a:pt x="57" y="2078"/>
                    <a:pt x="113" y="2190"/>
                  </a:cubicBezTo>
                  <a:cubicBezTo>
                    <a:pt x="282" y="2527"/>
                    <a:pt x="562" y="2948"/>
                    <a:pt x="703" y="3482"/>
                  </a:cubicBezTo>
                  <a:cubicBezTo>
                    <a:pt x="815" y="3931"/>
                    <a:pt x="871" y="4689"/>
                    <a:pt x="871" y="5222"/>
                  </a:cubicBezTo>
                  <a:cubicBezTo>
                    <a:pt x="871" y="5391"/>
                    <a:pt x="843" y="5559"/>
                    <a:pt x="843" y="5643"/>
                  </a:cubicBezTo>
                  <a:cubicBezTo>
                    <a:pt x="843" y="5756"/>
                    <a:pt x="843" y="5812"/>
                    <a:pt x="843" y="5812"/>
                  </a:cubicBezTo>
                  <a:cubicBezTo>
                    <a:pt x="843" y="5812"/>
                    <a:pt x="843" y="5868"/>
                    <a:pt x="843" y="5924"/>
                  </a:cubicBezTo>
                  <a:cubicBezTo>
                    <a:pt x="843" y="6177"/>
                    <a:pt x="899" y="6963"/>
                    <a:pt x="1517" y="7665"/>
                  </a:cubicBezTo>
                  <a:cubicBezTo>
                    <a:pt x="2191" y="8423"/>
                    <a:pt x="3482" y="9770"/>
                    <a:pt x="3482" y="9770"/>
                  </a:cubicBezTo>
                  <a:cubicBezTo>
                    <a:pt x="3529" y="9817"/>
                    <a:pt x="3592" y="9837"/>
                    <a:pt x="3654" y="9837"/>
                  </a:cubicBezTo>
                  <a:cubicBezTo>
                    <a:pt x="3704" y="9837"/>
                    <a:pt x="3753" y="9824"/>
                    <a:pt x="3791" y="9798"/>
                  </a:cubicBezTo>
                  <a:lnTo>
                    <a:pt x="5363" y="8591"/>
                  </a:lnTo>
                  <a:cubicBezTo>
                    <a:pt x="5447" y="8535"/>
                    <a:pt x="5475" y="8423"/>
                    <a:pt x="5447" y="8310"/>
                  </a:cubicBezTo>
                  <a:lnTo>
                    <a:pt x="5419" y="8282"/>
                  </a:lnTo>
                  <a:cubicBezTo>
                    <a:pt x="5391" y="8170"/>
                    <a:pt x="5307" y="7917"/>
                    <a:pt x="5223" y="7609"/>
                  </a:cubicBezTo>
                  <a:cubicBezTo>
                    <a:pt x="5139" y="7272"/>
                    <a:pt x="5054" y="6935"/>
                    <a:pt x="5054" y="6654"/>
                  </a:cubicBezTo>
                  <a:cubicBezTo>
                    <a:pt x="5054" y="6570"/>
                    <a:pt x="5054" y="6486"/>
                    <a:pt x="5082" y="6401"/>
                  </a:cubicBezTo>
                  <a:cubicBezTo>
                    <a:pt x="5167" y="6092"/>
                    <a:pt x="5223" y="5671"/>
                    <a:pt x="5223" y="5222"/>
                  </a:cubicBezTo>
                  <a:cubicBezTo>
                    <a:pt x="5223" y="4717"/>
                    <a:pt x="5139" y="4183"/>
                    <a:pt x="4914" y="3706"/>
                  </a:cubicBezTo>
                  <a:cubicBezTo>
                    <a:pt x="4689" y="3201"/>
                    <a:pt x="4240" y="2920"/>
                    <a:pt x="3847" y="2780"/>
                  </a:cubicBezTo>
                  <a:cubicBezTo>
                    <a:pt x="3674" y="2700"/>
                    <a:pt x="3513" y="2651"/>
                    <a:pt x="3389" y="2623"/>
                  </a:cubicBezTo>
                  <a:lnTo>
                    <a:pt x="3389" y="2623"/>
                  </a:lnTo>
                  <a:cubicBezTo>
                    <a:pt x="3408" y="2496"/>
                    <a:pt x="3426" y="2327"/>
                    <a:pt x="3426" y="2134"/>
                  </a:cubicBezTo>
                  <a:cubicBezTo>
                    <a:pt x="3426" y="1937"/>
                    <a:pt x="3426" y="1657"/>
                    <a:pt x="3342" y="1348"/>
                  </a:cubicBezTo>
                  <a:cubicBezTo>
                    <a:pt x="3286" y="1039"/>
                    <a:pt x="3117" y="702"/>
                    <a:pt x="2808" y="449"/>
                  </a:cubicBezTo>
                  <a:cubicBezTo>
                    <a:pt x="2584" y="253"/>
                    <a:pt x="2275" y="141"/>
                    <a:pt x="2022" y="84"/>
                  </a:cubicBezTo>
                  <a:cubicBezTo>
                    <a:pt x="1742" y="28"/>
                    <a:pt x="1489" y="0"/>
                    <a:pt x="1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16238306" name="Google Shape;4210;p64"/>
            <p:cNvSpPr/>
            <p:nvPr/>
          </p:nvSpPr>
          <p:spPr bwMode="auto">
            <a:xfrm>
              <a:off x="1678891" y="2032588"/>
              <a:ext cx="333374" cy="418169"/>
            </a:xfrm>
            <a:custGeom>
              <a:avLst/>
              <a:gdLst/>
              <a:ahLst/>
              <a:cxnLst/>
              <a:rect l="l" t="t" r="r" b="b"/>
              <a:pathLst>
                <a:path w="13842" h="20025" fill="norm" stroke="1" extrusionOk="0">
                  <a:moveTo>
                    <a:pt x="1573" y="1"/>
                  </a:moveTo>
                  <a:lnTo>
                    <a:pt x="1" y="1208"/>
                  </a:lnTo>
                  <a:cubicBezTo>
                    <a:pt x="1" y="1208"/>
                    <a:pt x="8732" y="19007"/>
                    <a:pt x="9546" y="19597"/>
                  </a:cubicBezTo>
                  <a:cubicBezTo>
                    <a:pt x="9893" y="19851"/>
                    <a:pt x="10274" y="20025"/>
                    <a:pt x="10686" y="20025"/>
                  </a:cubicBezTo>
                  <a:cubicBezTo>
                    <a:pt x="11273" y="20025"/>
                    <a:pt x="11925" y="19672"/>
                    <a:pt x="12634" y="18698"/>
                  </a:cubicBezTo>
                  <a:cubicBezTo>
                    <a:pt x="13841" y="17042"/>
                    <a:pt x="13701" y="15975"/>
                    <a:pt x="12859" y="14094"/>
                  </a:cubicBezTo>
                  <a:cubicBezTo>
                    <a:pt x="12045" y="12213"/>
                    <a:pt x="1573" y="1"/>
                    <a:pt x="15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46305330" name="Google Shape;4211;p64"/>
            <p:cNvSpPr/>
            <p:nvPr/>
          </p:nvSpPr>
          <p:spPr bwMode="auto">
            <a:xfrm>
              <a:off x="1672798" y="2027826"/>
              <a:ext cx="337444" cy="428068"/>
            </a:xfrm>
            <a:custGeom>
              <a:avLst/>
              <a:gdLst/>
              <a:ahLst/>
              <a:cxnLst/>
              <a:rect l="l" t="t" r="r" b="b"/>
              <a:pathLst>
                <a:path w="14011" h="20499" fill="norm" stroke="1" extrusionOk="0">
                  <a:moveTo>
                    <a:pt x="1802" y="551"/>
                  </a:moveTo>
                  <a:cubicBezTo>
                    <a:pt x="1878" y="634"/>
                    <a:pt x="1981" y="752"/>
                    <a:pt x="2107" y="902"/>
                  </a:cubicBezTo>
                  <a:cubicBezTo>
                    <a:pt x="3117" y="2082"/>
                    <a:pt x="5644" y="5086"/>
                    <a:pt x="8002" y="7949"/>
                  </a:cubicBezTo>
                  <a:cubicBezTo>
                    <a:pt x="9181" y="9409"/>
                    <a:pt x="10332" y="10813"/>
                    <a:pt x="11231" y="11992"/>
                  </a:cubicBezTo>
                  <a:cubicBezTo>
                    <a:pt x="11680" y="12553"/>
                    <a:pt x="12045" y="13087"/>
                    <a:pt x="12354" y="13508"/>
                  </a:cubicBezTo>
                  <a:cubicBezTo>
                    <a:pt x="12635" y="13929"/>
                    <a:pt x="12831" y="14238"/>
                    <a:pt x="12915" y="14434"/>
                  </a:cubicBezTo>
                  <a:cubicBezTo>
                    <a:pt x="13308" y="15333"/>
                    <a:pt x="13533" y="16035"/>
                    <a:pt x="13533" y="16680"/>
                  </a:cubicBezTo>
                  <a:cubicBezTo>
                    <a:pt x="13533" y="17326"/>
                    <a:pt x="13308" y="17972"/>
                    <a:pt x="12719" y="18786"/>
                  </a:cubicBezTo>
                  <a:cubicBezTo>
                    <a:pt x="12354" y="19263"/>
                    <a:pt x="12045" y="19572"/>
                    <a:pt x="11736" y="19769"/>
                  </a:cubicBezTo>
                  <a:cubicBezTo>
                    <a:pt x="11455" y="19965"/>
                    <a:pt x="11175" y="20021"/>
                    <a:pt x="10950" y="20021"/>
                  </a:cubicBezTo>
                  <a:cubicBezTo>
                    <a:pt x="10585" y="20021"/>
                    <a:pt x="10248" y="19881"/>
                    <a:pt x="9939" y="19656"/>
                  </a:cubicBezTo>
                  <a:cubicBezTo>
                    <a:pt x="9939" y="19656"/>
                    <a:pt x="9911" y="19628"/>
                    <a:pt x="9883" y="19572"/>
                  </a:cubicBezTo>
                  <a:cubicBezTo>
                    <a:pt x="9715" y="19376"/>
                    <a:pt x="9462" y="18926"/>
                    <a:pt x="9097" y="18337"/>
                  </a:cubicBezTo>
                  <a:cubicBezTo>
                    <a:pt x="7890" y="16175"/>
                    <a:pt x="5728" y="11936"/>
                    <a:pt x="3875" y="8230"/>
                  </a:cubicBezTo>
                  <a:cubicBezTo>
                    <a:pt x="2949" y="6377"/>
                    <a:pt x="2078" y="4636"/>
                    <a:pt x="1461" y="3401"/>
                  </a:cubicBezTo>
                  <a:cubicBezTo>
                    <a:pt x="1152" y="2755"/>
                    <a:pt x="899" y="2250"/>
                    <a:pt x="731" y="1885"/>
                  </a:cubicBezTo>
                  <a:cubicBezTo>
                    <a:pt x="655" y="1732"/>
                    <a:pt x="590" y="1609"/>
                    <a:pt x="542" y="1519"/>
                  </a:cubicBezTo>
                  <a:lnTo>
                    <a:pt x="542" y="1519"/>
                  </a:lnTo>
                  <a:lnTo>
                    <a:pt x="1802" y="551"/>
                  </a:lnTo>
                  <a:close/>
                  <a:moveTo>
                    <a:pt x="1852" y="0"/>
                  </a:moveTo>
                  <a:cubicBezTo>
                    <a:pt x="1796" y="0"/>
                    <a:pt x="1738" y="21"/>
                    <a:pt x="1685" y="60"/>
                  </a:cubicBezTo>
                  <a:lnTo>
                    <a:pt x="113" y="1267"/>
                  </a:lnTo>
                  <a:cubicBezTo>
                    <a:pt x="29" y="1324"/>
                    <a:pt x="1" y="1436"/>
                    <a:pt x="29" y="1548"/>
                  </a:cubicBezTo>
                  <a:cubicBezTo>
                    <a:pt x="29" y="1548"/>
                    <a:pt x="2219" y="5984"/>
                    <a:pt x="4493" y="10532"/>
                  </a:cubicBezTo>
                  <a:cubicBezTo>
                    <a:pt x="5644" y="12778"/>
                    <a:pt x="6823" y="15052"/>
                    <a:pt x="7750" y="16821"/>
                  </a:cubicBezTo>
                  <a:cubicBezTo>
                    <a:pt x="8227" y="17691"/>
                    <a:pt x="8620" y="18449"/>
                    <a:pt x="8957" y="18983"/>
                  </a:cubicBezTo>
                  <a:cubicBezTo>
                    <a:pt x="9125" y="19263"/>
                    <a:pt x="9238" y="19488"/>
                    <a:pt x="9378" y="19656"/>
                  </a:cubicBezTo>
                  <a:cubicBezTo>
                    <a:pt x="9434" y="19741"/>
                    <a:pt x="9462" y="19825"/>
                    <a:pt x="9518" y="19881"/>
                  </a:cubicBezTo>
                  <a:cubicBezTo>
                    <a:pt x="9574" y="19937"/>
                    <a:pt x="9603" y="19993"/>
                    <a:pt x="9659" y="20021"/>
                  </a:cubicBezTo>
                  <a:cubicBezTo>
                    <a:pt x="10024" y="20302"/>
                    <a:pt x="10473" y="20499"/>
                    <a:pt x="10950" y="20499"/>
                  </a:cubicBezTo>
                  <a:cubicBezTo>
                    <a:pt x="11287" y="20499"/>
                    <a:pt x="11652" y="20386"/>
                    <a:pt x="11989" y="20162"/>
                  </a:cubicBezTo>
                  <a:cubicBezTo>
                    <a:pt x="12354" y="19937"/>
                    <a:pt x="12719" y="19572"/>
                    <a:pt x="13084" y="19067"/>
                  </a:cubicBezTo>
                  <a:cubicBezTo>
                    <a:pt x="13730" y="18196"/>
                    <a:pt x="14010" y="17467"/>
                    <a:pt x="14010" y="16680"/>
                  </a:cubicBezTo>
                  <a:cubicBezTo>
                    <a:pt x="14010" y="15922"/>
                    <a:pt x="13758" y="15164"/>
                    <a:pt x="13336" y="14238"/>
                  </a:cubicBezTo>
                  <a:cubicBezTo>
                    <a:pt x="13224" y="13957"/>
                    <a:pt x="12971" y="13564"/>
                    <a:pt x="12578" y="13031"/>
                  </a:cubicBezTo>
                  <a:cubicBezTo>
                    <a:pt x="11315" y="11234"/>
                    <a:pt x="8676" y="8005"/>
                    <a:pt x="6346" y="5198"/>
                  </a:cubicBezTo>
                  <a:cubicBezTo>
                    <a:pt x="4016" y="2418"/>
                    <a:pt x="2022" y="88"/>
                    <a:pt x="2022" y="88"/>
                  </a:cubicBezTo>
                  <a:cubicBezTo>
                    <a:pt x="1977" y="28"/>
                    <a:pt x="1916" y="0"/>
                    <a:pt x="1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3203376" name="Google Shape;4212;p64"/>
            <p:cNvSpPr/>
            <p:nvPr/>
          </p:nvSpPr>
          <p:spPr bwMode="auto">
            <a:xfrm>
              <a:off x="1321215" y="1661110"/>
              <a:ext cx="290095" cy="275940"/>
            </a:xfrm>
            <a:custGeom>
              <a:avLst/>
              <a:gdLst/>
              <a:ahLst/>
              <a:cxnLst/>
              <a:rect l="l" t="t" r="r" b="b"/>
              <a:pathLst>
                <a:path w="12045" h="13214" fill="norm" stroke="1" extrusionOk="0">
                  <a:moveTo>
                    <a:pt x="7069" y="1"/>
                  </a:moveTo>
                  <a:cubicBezTo>
                    <a:pt x="6062" y="1"/>
                    <a:pt x="4893" y="75"/>
                    <a:pt x="3818" y="327"/>
                  </a:cubicBezTo>
                  <a:cubicBezTo>
                    <a:pt x="1179" y="945"/>
                    <a:pt x="0" y="3359"/>
                    <a:pt x="786" y="5746"/>
                  </a:cubicBezTo>
                  <a:cubicBezTo>
                    <a:pt x="1572" y="8104"/>
                    <a:pt x="2358" y="9564"/>
                    <a:pt x="2358" y="9564"/>
                  </a:cubicBezTo>
                  <a:lnTo>
                    <a:pt x="2246" y="12877"/>
                  </a:lnTo>
                  <a:lnTo>
                    <a:pt x="4324" y="12877"/>
                  </a:lnTo>
                  <a:cubicBezTo>
                    <a:pt x="5390" y="12877"/>
                    <a:pt x="8086" y="13213"/>
                    <a:pt x="8086" y="13213"/>
                  </a:cubicBezTo>
                  <a:lnTo>
                    <a:pt x="8198" y="11080"/>
                  </a:lnTo>
                  <a:cubicBezTo>
                    <a:pt x="8198" y="11080"/>
                    <a:pt x="9130" y="11257"/>
                    <a:pt x="9869" y="11257"/>
                  </a:cubicBezTo>
                  <a:cubicBezTo>
                    <a:pt x="9961" y="11257"/>
                    <a:pt x="10051" y="11254"/>
                    <a:pt x="10135" y="11248"/>
                  </a:cubicBezTo>
                  <a:cubicBezTo>
                    <a:pt x="10865" y="11192"/>
                    <a:pt x="11258" y="11136"/>
                    <a:pt x="11258" y="10350"/>
                  </a:cubicBezTo>
                  <a:cubicBezTo>
                    <a:pt x="11258" y="9564"/>
                    <a:pt x="11427" y="7149"/>
                    <a:pt x="11427" y="7149"/>
                  </a:cubicBezTo>
                  <a:cubicBezTo>
                    <a:pt x="11427" y="7149"/>
                    <a:pt x="11595" y="6981"/>
                    <a:pt x="11820" y="6532"/>
                  </a:cubicBezTo>
                  <a:cubicBezTo>
                    <a:pt x="12044" y="6082"/>
                    <a:pt x="11651" y="5914"/>
                    <a:pt x="11314" y="5324"/>
                  </a:cubicBezTo>
                  <a:cubicBezTo>
                    <a:pt x="10977" y="4763"/>
                    <a:pt x="10809" y="4201"/>
                    <a:pt x="10809" y="3528"/>
                  </a:cubicBezTo>
                  <a:cubicBezTo>
                    <a:pt x="10809" y="2854"/>
                    <a:pt x="9658" y="159"/>
                    <a:pt x="9658" y="159"/>
                  </a:cubicBezTo>
                  <a:cubicBezTo>
                    <a:pt x="9658" y="159"/>
                    <a:pt x="8534" y="1"/>
                    <a:pt x="7069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2629018" name="Google Shape;4213;p64"/>
            <p:cNvSpPr/>
            <p:nvPr/>
          </p:nvSpPr>
          <p:spPr bwMode="auto">
            <a:xfrm>
              <a:off x="1328633" y="1656203"/>
              <a:ext cx="284025" cy="285775"/>
            </a:xfrm>
            <a:custGeom>
              <a:avLst/>
              <a:gdLst/>
              <a:ahLst/>
              <a:cxnLst/>
              <a:rect l="l" t="t" r="r" b="b"/>
              <a:pathLst>
                <a:path w="11793" h="13685" fill="norm" stroke="1" extrusionOk="0">
                  <a:moveTo>
                    <a:pt x="6767" y="478"/>
                  </a:moveTo>
                  <a:cubicBezTo>
                    <a:pt x="7497" y="478"/>
                    <a:pt x="8143" y="506"/>
                    <a:pt x="8592" y="562"/>
                  </a:cubicBezTo>
                  <a:cubicBezTo>
                    <a:pt x="8816" y="562"/>
                    <a:pt x="9013" y="590"/>
                    <a:pt x="9125" y="590"/>
                  </a:cubicBezTo>
                  <a:cubicBezTo>
                    <a:pt x="9152" y="596"/>
                    <a:pt x="9177" y="600"/>
                    <a:pt x="9198" y="604"/>
                  </a:cubicBezTo>
                  <a:lnTo>
                    <a:pt x="9198" y="604"/>
                  </a:lnTo>
                  <a:cubicBezTo>
                    <a:pt x="9226" y="681"/>
                    <a:pt x="9267" y="791"/>
                    <a:pt x="9322" y="927"/>
                  </a:cubicBezTo>
                  <a:cubicBezTo>
                    <a:pt x="9490" y="1320"/>
                    <a:pt x="9715" y="1910"/>
                    <a:pt x="9911" y="2471"/>
                  </a:cubicBezTo>
                  <a:cubicBezTo>
                    <a:pt x="10024" y="2780"/>
                    <a:pt x="10108" y="3033"/>
                    <a:pt x="10164" y="3257"/>
                  </a:cubicBezTo>
                  <a:cubicBezTo>
                    <a:pt x="10220" y="3510"/>
                    <a:pt x="10248" y="3678"/>
                    <a:pt x="10248" y="3763"/>
                  </a:cubicBezTo>
                  <a:cubicBezTo>
                    <a:pt x="10248" y="4493"/>
                    <a:pt x="10445" y="5110"/>
                    <a:pt x="10782" y="5700"/>
                  </a:cubicBezTo>
                  <a:cubicBezTo>
                    <a:pt x="10950" y="5924"/>
                    <a:pt x="11090" y="6121"/>
                    <a:pt x="11203" y="6233"/>
                  </a:cubicBezTo>
                  <a:cubicBezTo>
                    <a:pt x="11259" y="6317"/>
                    <a:pt x="11287" y="6374"/>
                    <a:pt x="11315" y="6402"/>
                  </a:cubicBezTo>
                  <a:cubicBezTo>
                    <a:pt x="11315" y="6458"/>
                    <a:pt x="11343" y="6486"/>
                    <a:pt x="11343" y="6514"/>
                  </a:cubicBezTo>
                  <a:cubicBezTo>
                    <a:pt x="11343" y="6542"/>
                    <a:pt x="11315" y="6570"/>
                    <a:pt x="11287" y="6654"/>
                  </a:cubicBezTo>
                  <a:cubicBezTo>
                    <a:pt x="11175" y="6879"/>
                    <a:pt x="11090" y="7019"/>
                    <a:pt x="11034" y="7104"/>
                  </a:cubicBezTo>
                  <a:cubicBezTo>
                    <a:pt x="11006" y="7132"/>
                    <a:pt x="10978" y="7160"/>
                    <a:pt x="10950" y="7188"/>
                  </a:cubicBezTo>
                  <a:lnTo>
                    <a:pt x="10950" y="7216"/>
                  </a:lnTo>
                  <a:cubicBezTo>
                    <a:pt x="10894" y="7244"/>
                    <a:pt x="10866" y="7300"/>
                    <a:pt x="10866" y="7356"/>
                  </a:cubicBezTo>
                  <a:cubicBezTo>
                    <a:pt x="10866" y="7356"/>
                    <a:pt x="10697" y="9771"/>
                    <a:pt x="10697" y="10585"/>
                  </a:cubicBezTo>
                  <a:cubicBezTo>
                    <a:pt x="10697" y="10753"/>
                    <a:pt x="10669" y="10894"/>
                    <a:pt x="10641" y="10950"/>
                  </a:cubicBezTo>
                  <a:cubicBezTo>
                    <a:pt x="10613" y="11062"/>
                    <a:pt x="10557" y="11118"/>
                    <a:pt x="10417" y="11146"/>
                  </a:cubicBezTo>
                  <a:cubicBezTo>
                    <a:pt x="10276" y="11202"/>
                    <a:pt x="10080" y="11231"/>
                    <a:pt x="9799" y="11259"/>
                  </a:cubicBezTo>
                  <a:lnTo>
                    <a:pt x="9546" y="11259"/>
                  </a:lnTo>
                  <a:cubicBezTo>
                    <a:pt x="9209" y="11259"/>
                    <a:pt x="8816" y="11202"/>
                    <a:pt x="8479" y="11174"/>
                  </a:cubicBezTo>
                  <a:cubicBezTo>
                    <a:pt x="8339" y="11146"/>
                    <a:pt x="8199" y="11118"/>
                    <a:pt x="8086" y="11118"/>
                  </a:cubicBezTo>
                  <a:cubicBezTo>
                    <a:pt x="8002" y="11090"/>
                    <a:pt x="7946" y="11090"/>
                    <a:pt x="7946" y="11090"/>
                  </a:cubicBezTo>
                  <a:cubicBezTo>
                    <a:pt x="7930" y="11082"/>
                    <a:pt x="7911" y="11079"/>
                    <a:pt x="7891" y="11079"/>
                  </a:cubicBezTo>
                  <a:cubicBezTo>
                    <a:pt x="7843" y="11079"/>
                    <a:pt x="7789" y="11098"/>
                    <a:pt x="7750" y="11118"/>
                  </a:cubicBezTo>
                  <a:cubicBezTo>
                    <a:pt x="7693" y="11174"/>
                    <a:pt x="7665" y="11231"/>
                    <a:pt x="7665" y="11315"/>
                  </a:cubicBezTo>
                  <a:lnTo>
                    <a:pt x="7566" y="13195"/>
                  </a:lnTo>
                  <a:lnTo>
                    <a:pt x="7566" y="13195"/>
                  </a:lnTo>
                  <a:cubicBezTo>
                    <a:pt x="7300" y="13163"/>
                    <a:pt x="6837" y="13109"/>
                    <a:pt x="6318" y="13055"/>
                  </a:cubicBezTo>
                  <a:cubicBezTo>
                    <a:pt x="5504" y="12971"/>
                    <a:pt x="4577" y="12887"/>
                    <a:pt x="4016" y="12887"/>
                  </a:cubicBezTo>
                  <a:lnTo>
                    <a:pt x="2170" y="12887"/>
                  </a:lnTo>
                  <a:lnTo>
                    <a:pt x="2275" y="9799"/>
                  </a:lnTo>
                  <a:lnTo>
                    <a:pt x="2247" y="9686"/>
                  </a:lnTo>
                  <a:cubicBezTo>
                    <a:pt x="2247" y="9686"/>
                    <a:pt x="2247" y="9658"/>
                    <a:pt x="2219" y="9630"/>
                  </a:cubicBezTo>
                  <a:cubicBezTo>
                    <a:pt x="2050" y="9321"/>
                    <a:pt x="1377" y="7946"/>
                    <a:pt x="703" y="5896"/>
                  </a:cubicBezTo>
                  <a:cubicBezTo>
                    <a:pt x="534" y="5419"/>
                    <a:pt x="478" y="4970"/>
                    <a:pt x="478" y="4521"/>
                  </a:cubicBezTo>
                  <a:cubicBezTo>
                    <a:pt x="478" y="3650"/>
                    <a:pt x="731" y="2836"/>
                    <a:pt x="1264" y="2190"/>
                  </a:cubicBezTo>
                  <a:cubicBezTo>
                    <a:pt x="1798" y="1517"/>
                    <a:pt x="2556" y="1039"/>
                    <a:pt x="3566" y="787"/>
                  </a:cubicBezTo>
                  <a:cubicBezTo>
                    <a:pt x="4605" y="534"/>
                    <a:pt x="5784" y="478"/>
                    <a:pt x="6767" y="478"/>
                  </a:cubicBezTo>
                  <a:close/>
                  <a:moveTo>
                    <a:pt x="6767" y="1"/>
                  </a:moveTo>
                  <a:cubicBezTo>
                    <a:pt x="5756" y="1"/>
                    <a:pt x="4549" y="85"/>
                    <a:pt x="3454" y="338"/>
                  </a:cubicBezTo>
                  <a:cubicBezTo>
                    <a:pt x="2359" y="590"/>
                    <a:pt x="1489" y="1152"/>
                    <a:pt x="899" y="1882"/>
                  </a:cubicBezTo>
                  <a:cubicBezTo>
                    <a:pt x="310" y="2640"/>
                    <a:pt x="1" y="3566"/>
                    <a:pt x="1" y="4521"/>
                  </a:cubicBezTo>
                  <a:cubicBezTo>
                    <a:pt x="1" y="5026"/>
                    <a:pt x="85" y="5531"/>
                    <a:pt x="254" y="6037"/>
                  </a:cubicBezTo>
                  <a:cubicBezTo>
                    <a:pt x="961" y="8185"/>
                    <a:pt x="1669" y="9583"/>
                    <a:pt x="1824" y="9861"/>
                  </a:cubicBezTo>
                  <a:lnTo>
                    <a:pt x="1824" y="9861"/>
                  </a:lnTo>
                  <a:lnTo>
                    <a:pt x="1713" y="13112"/>
                  </a:lnTo>
                  <a:cubicBezTo>
                    <a:pt x="1685" y="13168"/>
                    <a:pt x="1713" y="13224"/>
                    <a:pt x="1770" y="13280"/>
                  </a:cubicBezTo>
                  <a:cubicBezTo>
                    <a:pt x="1798" y="13336"/>
                    <a:pt x="1882" y="13336"/>
                    <a:pt x="1938" y="13336"/>
                  </a:cubicBezTo>
                  <a:lnTo>
                    <a:pt x="4016" y="13336"/>
                  </a:lnTo>
                  <a:cubicBezTo>
                    <a:pt x="4521" y="13336"/>
                    <a:pt x="5475" y="13420"/>
                    <a:pt x="6290" y="13505"/>
                  </a:cubicBezTo>
                  <a:cubicBezTo>
                    <a:pt x="7076" y="13589"/>
                    <a:pt x="7750" y="13673"/>
                    <a:pt x="7750" y="13673"/>
                  </a:cubicBezTo>
                  <a:cubicBezTo>
                    <a:pt x="7774" y="13681"/>
                    <a:pt x="7796" y="13685"/>
                    <a:pt x="7817" y="13685"/>
                  </a:cubicBezTo>
                  <a:cubicBezTo>
                    <a:pt x="7867" y="13685"/>
                    <a:pt x="7906" y="13665"/>
                    <a:pt x="7946" y="13645"/>
                  </a:cubicBezTo>
                  <a:cubicBezTo>
                    <a:pt x="7974" y="13589"/>
                    <a:pt x="8030" y="13533"/>
                    <a:pt x="8030" y="13476"/>
                  </a:cubicBezTo>
                  <a:lnTo>
                    <a:pt x="8128" y="11590"/>
                  </a:lnTo>
                  <a:lnTo>
                    <a:pt x="8128" y="11590"/>
                  </a:lnTo>
                  <a:cubicBezTo>
                    <a:pt x="8459" y="11648"/>
                    <a:pt x="9040" y="11736"/>
                    <a:pt x="9546" y="11736"/>
                  </a:cubicBezTo>
                  <a:cubicBezTo>
                    <a:pt x="9659" y="11736"/>
                    <a:pt x="9743" y="11736"/>
                    <a:pt x="9827" y="11708"/>
                  </a:cubicBezTo>
                  <a:cubicBezTo>
                    <a:pt x="10192" y="11680"/>
                    <a:pt x="10501" y="11680"/>
                    <a:pt x="10782" y="11511"/>
                  </a:cubicBezTo>
                  <a:cubicBezTo>
                    <a:pt x="10922" y="11427"/>
                    <a:pt x="11006" y="11287"/>
                    <a:pt x="11090" y="11146"/>
                  </a:cubicBezTo>
                  <a:cubicBezTo>
                    <a:pt x="11147" y="10978"/>
                    <a:pt x="11175" y="10809"/>
                    <a:pt x="11175" y="10585"/>
                  </a:cubicBezTo>
                  <a:cubicBezTo>
                    <a:pt x="11175" y="10192"/>
                    <a:pt x="11203" y="9406"/>
                    <a:pt x="11259" y="8704"/>
                  </a:cubicBezTo>
                  <a:cubicBezTo>
                    <a:pt x="11280" y="8167"/>
                    <a:pt x="11318" y="7679"/>
                    <a:pt x="11335" y="7480"/>
                  </a:cubicBezTo>
                  <a:lnTo>
                    <a:pt x="11335" y="7480"/>
                  </a:lnTo>
                  <a:cubicBezTo>
                    <a:pt x="11407" y="7383"/>
                    <a:pt x="11550" y="7186"/>
                    <a:pt x="11708" y="6851"/>
                  </a:cubicBezTo>
                  <a:cubicBezTo>
                    <a:pt x="11764" y="6739"/>
                    <a:pt x="11792" y="6626"/>
                    <a:pt x="11792" y="6514"/>
                  </a:cubicBezTo>
                  <a:cubicBezTo>
                    <a:pt x="11792" y="6402"/>
                    <a:pt x="11764" y="6289"/>
                    <a:pt x="11736" y="6205"/>
                  </a:cubicBezTo>
                  <a:cubicBezTo>
                    <a:pt x="11596" y="5924"/>
                    <a:pt x="11371" y="5756"/>
                    <a:pt x="11203" y="5447"/>
                  </a:cubicBezTo>
                  <a:cubicBezTo>
                    <a:pt x="10866" y="4914"/>
                    <a:pt x="10725" y="4408"/>
                    <a:pt x="10725" y="3763"/>
                  </a:cubicBezTo>
                  <a:cubicBezTo>
                    <a:pt x="10725" y="3538"/>
                    <a:pt x="10641" y="3257"/>
                    <a:pt x="10529" y="2892"/>
                  </a:cubicBezTo>
                  <a:cubicBezTo>
                    <a:pt x="10220" y="1825"/>
                    <a:pt x="9574" y="309"/>
                    <a:pt x="9574" y="309"/>
                  </a:cubicBezTo>
                  <a:cubicBezTo>
                    <a:pt x="9546" y="225"/>
                    <a:pt x="9490" y="169"/>
                    <a:pt x="9406" y="169"/>
                  </a:cubicBezTo>
                  <a:cubicBezTo>
                    <a:pt x="9378" y="169"/>
                    <a:pt x="8255" y="1"/>
                    <a:pt x="6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48986939" name="Google Shape;4214;p64"/>
            <p:cNvSpPr/>
            <p:nvPr/>
          </p:nvSpPr>
          <p:spPr bwMode="auto">
            <a:xfrm>
              <a:off x="1243447" y="1566513"/>
              <a:ext cx="388142" cy="320315"/>
            </a:xfrm>
            <a:custGeom>
              <a:avLst/>
              <a:gdLst/>
              <a:ahLst/>
              <a:cxnLst/>
              <a:rect l="l" t="t" r="r" b="b"/>
              <a:pathLst>
                <a:path w="16116" h="15339" fill="norm" stroke="1" extrusionOk="0">
                  <a:moveTo>
                    <a:pt x="10367" y="1"/>
                  </a:moveTo>
                  <a:cubicBezTo>
                    <a:pt x="10158" y="1"/>
                    <a:pt x="9948" y="42"/>
                    <a:pt x="9742" y="141"/>
                  </a:cubicBezTo>
                  <a:cubicBezTo>
                    <a:pt x="8451" y="758"/>
                    <a:pt x="8339" y="1544"/>
                    <a:pt x="8339" y="1544"/>
                  </a:cubicBezTo>
                  <a:cubicBezTo>
                    <a:pt x="8339" y="1544"/>
                    <a:pt x="3622" y="1769"/>
                    <a:pt x="1825" y="3678"/>
                  </a:cubicBezTo>
                  <a:cubicBezTo>
                    <a:pt x="0" y="5587"/>
                    <a:pt x="1545" y="10051"/>
                    <a:pt x="2780" y="11679"/>
                  </a:cubicBezTo>
                  <a:cubicBezTo>
                    <a:pt x="4015" y="13308"/>
                    <a:pt x="4970" y="15048"/>
                    <a:pt x="6093" y="15273"/>
                  </a:cubicBezTo>
                  <a:cubicBezTo>
                    <a:pt x="6311" y="15316"/>
                    <a:pt x="6565" y="15339"/>
                    <a:pt x="6839" y="15339"/>
                  </a:cubicBezTo>
                  <a:cubicBezTo>
                    <a:pt x="7974" y="15339"/>
                    <a:pt x="9446" y="14953"/>
                    <a:pt x="10079" y="14094"/>
                  </a:cubicBezTo>
                  <a:cubicBezTo>
                    <a:pt x="10865" y="13027"/>
                    <a:pt x="10472" y="11399"/>
                    <a:pt x="10472" y="11399"/>
                  </a:cubicBezTo>
                  <a:lnTo>
                    <a:pt x="10978" y="11174"/>
                  </a:lnTo>
                  <a:cubicBezTo>
                    <a:pt x="10978" y="11174"/>
                    <a:pt x="12157" y="10837"/>
                    <a:pt x="11932" y="9798"/>
                  </a:cubicBezTo>
                  <a:cubicBezTo>
                    <a:pt x="11708" y="8788"/>
                    <a:pt x="11315" y="8338"/>
                    <a:pt x="11371" y="8170"/>
                  </a:cubicBezTo>
                  <a:cubicBezTo>
                    <a:pt x="11427" y="8001"/>
                    <a:pt x="12325" y="7665"/>
                    <a:pt x="12325" y="6935"/>
                  </a:cubicBezTo>
                  <a:cubicBezTo>
                    <a:pt x="12325" y="6205"/>
                    <a:pt x="11371" y="5812"/>
                    <a:pt x="11371" y="5812"/>
                  </a:cubicBezTo>
                  <a:cubicBezTo>
                    <a:pt x="11371" y="5812"/>
                    <a:pt x="15554" y="4520"/>
                    <a:pt x="15835" y="3341"/>
                  </a:cubicBezTo>
                  <a:cubicBezTo>
                    <a:pt x="16115" y="2162"/>
                    <a:pt x="15554" y="983"/>
                    <a:pt x="14431" y="983"/>
                  </a:cubicBezTo>
                  <a:cubicBezTo>
                    <a:pt x="13308" y="983"/>
                    <a:pt x="12971" y="1151"/>
                    <a:pt x="12718" y="1151"/>
                  </a:cubicBezTo>
                  <a:cubicBezTo>
                    <a:pt x="12530" y="1151"/>
                    <a:pt x="11468" y="1"/>
                    <a:pt x="103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96594155" name="Google Shape;4215;p64"/>
            <p:cNvSpPr/>
            <p:nvPr/>
          </p:nvSpPr>
          <p:spPr bwMode="auto">
            <a:xfrm>
              <a:off x="1261702" y="1561230"/>
              <a:ext cx="370560" cy="330672"/>
            </a:xfrm>
            <a:custGeom>
              <a:avLst/>
              <a:gdLst/>
              <a:ahLst/>
              <a:cxnLst/>
              <a:rect l="l" t="t" r="r" b="b"/>
              <a:pathLst>
                <a:path w="15386" h="15835" fill="norm" stroke="1" extrusionOk="0">
                  <a:moveTo>
                    <a:pt x="9630" y="478"/>
                  </a:moveTo>
                  <a:cubicBezTo>
                    <a:pt x="10079" y="478"/>
                    <a:pt x="10585" y="730"/>
                    <a:pt x="11006" y="1011"/>
                  </a:cubicBezTo>
                  <a:cubicBezTo>
                    <a:pt x="11202" y="1152"/>
                    <a:pt x="11399" y="1292"/>
                    <a:pt x="11539" y="1404"/>
                  </a:cubicBezTo>
                  <a:cubicBezTo>
                    <a:pt x="11623" y="1460"/>
                    <a:pt x="11680" y="1517"/>
                    <a:pt x="11736" y="1545"/>
                  </a:cubicBezTo>
                  <a:lnTo>
                    <a:pt x="11820" y="1601"/>
                  </a:lnTo>
                  <a:cubicBezTo>
                    <a:pt x="11876" y="1601"/>
                    <a:pt x="11904" y="1629"/>
                    <a:pt x="11960" y="1629"/>
                  </a:cubicBezTo>
                  <a:cubicBezTo>
                    <a:pt x="12157" y="1629"/>
                    <a:pt x="12269" y="1573"/>
                    <a:pt x="12522" y="1545"/>
                  </a:cubicBezTo>
                  <a:cubicBezTo>
                    <a:pt x="12746" y="1517"/>
                    <a:pt x="13111" y="1460"/>
                    <a:pt x="13673" y="1460"/>
                  </a:cubicBezTo>
                  <a:cubicBezTo>
                    <a:pt x="14066" y="1460"/>
                    <a:pt x="14347" y="1629"/>
                    <a:pt x="14571" y="1910"/>
                  </a:cubicBezTo>
                  <a:cubicBezTo>
                    <a:pt x="14768" y="2162"/>
                    <a:pt x="14908" y="2555"/>
                    <a:pt x="14908" y="2976"/>
                  </a:cubicBezTo>
                  <a:cubicBezTo>
                    <a:pt x="14908" y="3173"/>
                    <a:pt x="14880" y="3341"/>
                    <a:pt x="14852" y="3538"/>
                  </a:cubicBezTo>
                  <a:cubicBezTo>
                    <a:pt x="14824" y="3622"/>
                    <a:pt x="14740" y="3734"/>
                    <a:pt x="14627" y="3875"/>
                  </a:cubicBezTo>
                  <a:cubicBezTo>
                    <a:pt x="14403" y="4099"/>
                    <a:pt x="14038" y="4352"/>
                    <a:pt x="13617" y="4577"/>
                  </a:cubicBezTo>
                  <a:cubicBezTo>
                    <a:pt x="12971" y="4942"/>
                    <a:pt x="12213" y="5250"/>
                    <a:pt x="11595" y="5475"/>
                  </a:cubicBezTo>
                  <a:cubicBezTo>
                    <a:pt x="11287" y="5587"/>
                    <a:pt x="11034" y="5700"/>
                    <a:pt x="10837" y="5756"/>
                  </a:cubicBezTo>
                  <a:cubicBezTo>
                    <a:pt x="10669" y="5812"/>
                    <a:pt x="10557" y="5840"/>
                    <a:pt x="10557" y="5840"/>
                  </a:cubicBezTo>
                  <a:cubicBezTo>
                    <a:pt x="10472" y="5868"/>
                    <a:pt x="10388" y="5952"/>
                    <a:pt x="10388" y="6065"/>
                  </a:cubicBezTo>
                  <a:cubicBezTo>
                    <a:pt x="10388" y="6149"/>
                    <a:pt x="10444" y="6261"/>
                    <a:pt x="10529" y="6289"/>
                  </a:cubicBezTo>
                  <a:cubicBezTo>
                    <a:pt x="10585" y="6317"/>
                    <a:pt x="10809" y="6402"/>
                    <a:pt x="11006" y="6570"/>
                  </a:cubicBezTo>
                  <a:cubicBezTo>
                    <a:pt x="11090" y="6654"/>
                    <a:pt x="11174" y="6767"/>
                    <a:pt x="11258" y="6851"/>
                  </a:cubicBezTo>
                  <a:cubicBezTo>
                    <a:pt x="11315" y="6963"/>
                    <a:pt x="11343" y="7075"/>
                    <a:pt x="11343" y="7188"/>
                  </a:cubicBezTo>
                  <a:cubicBezTo>
                    <a:pt x="11343" y="7328"/>
                    <a:pt x="11315" y="7440"/>
                    <a:pt x="11230" y="7553"/>
                  </a:cubicBezTo>
                  <a:cubicBezTo>
                    <a:pt x="11146" y="7721"/>
                    <a:pt x="10978" y="7861"/>
                    <a:pt x="10809" y="7974"/>
                  </a:cubicBezTo>
                  <a:cubicBezTo>
                    <a:pt x="10725" y="8030"/>
                    <a:pt x="10669" y="8086"/>
                    <a:pt x="10585" y="8142"/>
                  </a:cubicBezTo>
                  <a:lnTo>
                    <a:pt x="10500" y="8226"/>
                  </a:lnTo>
                  <a:cubicBezTo>
                    <a:pt x="10472" y="8254"/>
                    <a:pt x="10416" y="8283"/>
                    <a:pt x="10388" y="8367"/>
                  </a:cubicBezTo>
                  <a:lnTo>
                    <a:pt x="10403" y="8371"/>
                  </a:lnTo>
                  <a:lnTo>
                    <a:pt x="10403" y="8371"/>
                  </a:lnTo>
                  <a:cubicBezTo>
                    <a:pt x="10388" y="8415"/>
                    <a:pt x="10388" y="8456"/>
                    <a:pt x="10388" y="8479"/>
                  </a:cubicBezTo>
                  <a:cubicBezTo>
                    <a:pt x="10388" y="8591"/>
                    <a:pt x="10416" y="8676"/>
                    <a:pt x="10472" y="8760"/>
                  </a:cubicBezTo>
                  <a:cubicBezTo>
                    <a:pt x="10585" y="9041"/>
                    <a:pt x="10809" y="9434"/>
                    <a:pt x="10950" y="10107"/>
                  </a:cubicBezTo>
                  <a:cubicBezTo>
                    <a:pt x="10978" y="10192"/>
                    <a:pt x="10978" y="10248"/>
                    <a:pt x="10978" y="10304"/>
                  </a:cubicBezTo>
                  <a:cubicBezTo>
                    <a:pt x="10978" y="10472"/>
                    <a:pt x="10922" y="10585"/>
                    <a:pt x="10865" y="10697"/>
                  </a:cubicBezTo>
                  <a:cubicBezTo>
                    <a:pt x="10753" y="10865"/>
                    <a:pt x="10585" y="11006"/>
                    <a:pt x="10416" y="11090"/>
                  </a:cubicBezTo>
                  <a:cubicBezTo>
                    <a:pt x="10360" y="11118"/>
                    <a:pt x="10276" y="11146"/>
                    <a:pt x="10248" y="11174"/>
                  </a:cubicBezTo>
                  <a:lnTo>
                    <a:pt x="10192" y="11174"/>
                  </a:lnTo>
                  <a:lnTo>
                    <a:pt x="10164" y="11202"/>
                  </a:lnTo>
                  <a:lnTo>
                    <a:pt x="10135" y="11202"/>
                  </a:lnTo>
                  <a:lnTo>
                    <a:pt x="9630" y="11427"/>
                  </a:lnTo>
                  <a:cubicBezTo>
                    <a:pt x="9518" y="11483"/>
                    <a:pt x="9462" y="11595"/>
                    <a:pt x="9490" y="11708"/>
                  </a:cubicBezTo>
                  <a:cubicBezTo>
                    <a:pt x="9518" y="11792"/>
                    <a:pt x="9574" y="12129"/>
                    <a:pt x="9574" y="12578"/>
                  </a:cubicBezTo>
                  <a:cubicBezTo>
                    <a:pt x="9602" y="13111"/>
                    <a:pt x="9490" y="13729"/>
                    <a:pt x="9153" y="14206"/>
                  </a:cubicBezTo>
                  <a:cubicBezTo>
                    <a:pt x="8872" y="14571"/>
                    <a:pt x="8367" y="14880"/>
                    <a:pt x="7805" y="15077"/>
                  </a:cubicBezTo>
                  <a:cubicBezTo>
                    <a:pt x="7244" y="15273"/>
                    <a:pt x="6626" y="15357"/>
                    <a:pt x="6093" y="15357"/>
                  </a:cubicBezTo>
                  <a:cubicBezTo>
                    <a:pt x="5812" y="15357"/>
                    <a:pt x="5587" y="15329"/>
                    <a:pt x="5391" y="15301"/>
                  </a:cubicBezTo>
                  <a:cubicBezTo>
                    <a:pt x="4914" y="15217"/>
                    <a:pt x="4408" y="14768"/>
                    <a:pt x="3903" y="14094"/>
                  </a:cubicBezTo>
                  <a:cubicBezTo>
                    <a:pt x="3369" y="13448"/>
                    <a:pt x="2836" y="12606"/>
                    <a:pt x="2190" y="11792"/>
                  </a:cubicBezTo>
                  <a:cubicBezTo>
                    <a:pt x="1797" y="11258"/>
                    <a:pt x="1376" y="10416"/>
                    <a:pt x="1039" y="9462"/>
                  </a:cubicBezTo>
                  <a:cubicBezTo>
                    <a:pt x="702" y="8507"/>
                    <a:pt x="450" y="7440"/>
                    <a:pt x="450" y="6458"/>
                  </a:cubicBezTo>
                  <a:cubicBezTo>
                    <a:pt x="450" y="5503"/>
                    <a:pt x="702" y="4661"/>
                    <a:pt x="1236" y="4099"/>
                  </a:cubicBezTo>
                  <a:cubicBezTo>
                    <a:pt x="2050" y="3201"/>
                    <a:pt x="3650" y="2668"/>
                    <a:pt x="5054" y="2359"/>
                  </a:cubicBezTo>
                  <a:cubicBezTo>
                    <a:pt x="5728" y="2218"/>
                    <a:pt x="6373" y="2134"/>
                    <a:pt x="6851" y="2078"/>
                  </a:cubicBezTo>
                  <a:cubicBezTo>
                    <a:pt x="7075" y="2078"/>
                    <a:pt x="7272" y="2050"/>
                    <a:pt x="7384" y="2050"/>
                  </a:cubicBezTo>
                  <a:cubicBezTo>
                    <a:pt x="7525" y="2022"/>
                    <a:pt x="7581" y="2022"/>
                    <a:pt x="7609" y="2022"/>
                  </a:cubicBezTo>
                  <a:cubicBezTo>
                    <a:pt x="7693" y="2022"/>
                    <a:pt x="7805" y="1938"/>
                    <a:pt x="7805" y="1825"/>
                  </a:cubicBezTo>
                  <a:lnTo>
                    <a:pt x="7833" y="1797"/>
                  </a:lnTo>
                  <a:cubicBezTo>
                    <a:pt x="7861" y="1685"/>
                    <a:pt x="8058" y="1095"/>
                    <a:pt x="9097" y="590"/>
                  </a:cubicBezTo>
                  <a:cubicBezTo>
                    <a:pt x="9265" y="506"/>
                    <a:pt x="9434" y="478"/>
                    <a:pt x="9630" y="478"/>
                  </a:cubicBezTo>
                  <a:close/>
                  <a:moveTo>
                    <a:pt x="9630" y="0"/>
                  </a:moveTo>
                  <a:cubicBezTo>
                    <a:pt x="9377" y="0"/>
                    <a:pt x="9125" y="57"/>
                    <a:pt x="8900" y="169"/>
                  </a:cubicBezTo>
                  <a:cubicBezTo>
                    <a:pt x="7888" y="644"/>
                    <a:pt x="7529" y="1256"/>
                    <a:pt x="7410" y="1569"/>
                  </a:cubicBezTo>
                  <a:lnTo>
                    <a:pt x="7410" y="1569"/>
                  </a:lnTo>
                  <a:cubicBezTo>
                    <a:pt x="7031" y="1607"/>
                    <a:pt x="6064" y="1689"/>
                    <a:pt x="4942" y="1910"/>
                  </a:cubicBezTo>
                  <a:cubicBezTo>
                    <a:pt x="3510" y="2218"/>
                    <a:pt x="1853" y="2752"/>
                    <a:pt x="899" y="3763"/>
                  </a:cubicBezTo>
                  <a:cubicBezTo>
                    <a:pt x="225" y="4464"/>
                    <a:pt x="1" y="5447"/>
                    <a:pt x="1" y="6458"/>
                  </a:cubicBezTo>
                  <a:cubicBezTo>
                    <a:pt x="1" y="7496"/>
                    <a:pt x="253" y="8619"/>
                    <a:pt x="590" y="9602"/>
                  </a:cubicBezTo>
                  <a:cubicBezTo>
                    <a:pt x="927" y="10613"/>
                    <a:pt x="1376" y="11483"/>
                    <a:pt x="1825" y="12073"/>
                  </a:cubicBezTo>
                  <a:cubicBezTo>
                    <a:pt x="2443" y="12859"/>
                    <a:pt x="2976" y="13701"/>
                    <a:pt x="3538" y="14403"/>
                  </a:cubicBezTo>
                  <a:cubicBezTo>
                    <a:pt x="4071" y="15077"/>
                    <a:pt x="4633" y="15610"/>
                    <a:pt x="5279" y="15750"/>
                  </a:cubicBezTo>
                  <a:cubicBezTo>
                    <a:pt x="5531" y="15807"/>
                    <a:pt x="5784" y="15835"/>
                    <a:pt x="6093" y="15835"/>
                  </a:cubicBezTo>
                  <a:cubicBezTo>
                    <a:pt x="6682" y="15835"/>
                    <a:pt x="7356" y="15722"/>
                    <a:pt x="7974" y="15498"/>
                  </a:cubicBezTo>
                  <a:cubicBezTo>
                    <a:pt x="8591" y="15301"/>
                    <a:pt x="9153" y="14964"/>
                    <a:pt x="9518" y="14487"/>
                  </a:cubicBezTo>
                  <a:cubicBezTo>
                    <a:pt x="9967" y="13869"/>
                    <a:pt x="10051" y="13168"/>
                    <a:pt x="10051" y="12578"/>
                  </a:cubicBezTo>
                  <a:cubicBezTo>
                    <a:pt x="10051" y="12242"/>
                    <a:pt x="10011" y="11956"/>
                    <a:pt x="9979" y="11780"/>
                  </a:cubicBezTo>
                  <a:lnTo>
                    <a:pt x="9979" y="11780"/>
                  </a:lnTo>
                  <a:lnTo>
                    <a:pt x="10299" y="11638"/>
                  </a:lnTo>
                  <a:lnTo>
                    <a:pt x="10299" y="11638"/>
                  </a:lnTo>
                  <a:lnTo>
                    <a:pt x="10304" y="11652"/>
                  </a:lnTo>
                  <a:cubicBezTo>
                    <a:pt x="10304" y="11623"/>
                    <a:pt x="10585" y="11567"/>
                    <a:pt x="10865" y="11371"/>
                  </a:cubicBezTo>
                  <a:cubicBezTo>
                    <a:pt x="11006" y="11258"/>
                    <a:pt x="11146" y="11146"/>
                    <a:pt x="11258" y="10950"/>
                  </a:cubicBezTo>
                  <a:cubicBezTo>
                    <a:pt x="11371" y="10781"/>
                    <a:pt x="11455" y="10557"/>
                    <a:pt x="11455" y="10304"/>
                  </a:cubicBezTo>
                  <a:cubicBezTo>
                    <a:pt x="11455" y="10220"/>
                    <a:pt x="11427" y="10107"/>
                    <a:pt x="11427" y="10023"/>
                  </a:cubicBezTo>
                  <a:cubicBezTo>
                    <a:pt x="11315" y="9518"/>
                    <a:pt x="11146" y="9153"/>
                    <a:pt x="11034" y="8900"/>
                  </a:cubicBezTo>
                  <a:cubicBezTo>
                    <a:pt x="10978" y="8760"/>
                    <a:pt x="10922" y="8648"/>
                    <a:pt x="10894" y="8563"/>
                  </a:cubicBezTo>
                  <a:lnTo>
                    <a:pt x="10875" y="8508"/>
                  </a:lnTo>
                  <a:lnTo>
                    <a:pt x="10875" y="8508"/>
                  </a:lnTo>
                  <a:cubicBezTo>
                    <a:pt x="10908" y="8484"/>
                    <a:pt x="10957" y="8444"/>
                    <a:pt x="11006" y="8395"/>
                  </a:cubicBezTo>
                  <a:cubicBezTo>
                    <a:pt x="11146" y="8311"/>
                    <a:pt x="11343" y="8170"/>
                    <a:pt x="11511" y="7974"/>
                  </a:cubicBezTo>
                  <a:cubicBezTo>
                    <a:pt x="11680" y="7777"/>
                    <a:pt x="11820" y="7525"/>
                    <a:pt x="11820" y="7188"/>
                  </a:cubicBezTo>
                  <a:cubicBezTo>
                    <a:pt x="11820" y="6963"/>
                    <a:pt x="11736" y="6738"/>
                    <a:pt x="11623" y="6570"/>
                  </a:cubicBezTo>
                  <a:cubicBezTo>
                    <a:pt x="11493" y="6375"/>
                    <a:pt x="11329" y="6230"/>
                    <a:pt x="11184" y="6122"/>
                  </a:cubicBezTo>
                  <a:lnTo>
                    <a:pt x="11184" y="6122"/>
                  </a:lnTo>
                  <a:cubicBezTo>
                    <a:pt x="11590" y="5978"/>
                    <a:pt x="12201" y="5750"/>
                    <a:pt x="12831" y="5475"/>
                  </a:cubicBezTo>
                  <a:cubicBezTo>
                    <a:pt x="13392" y="5250"/>
                    <a:pt x="13926" y="4970"/>
                    <a:pt x="14375" y="4661"/>
                  </a:cubicBezTo>
                  <a:cubicBezTo>
                    <a:pt x="14599" y="4521"/>
                    <a:pt x="14796" y="4352"/>
                    <a:pt x="14964" y="4212"/>
                  </a:cubicBezTo>
                  <a:cubicBezTo>
                    <a:pt x="15133" y="4043"/>
                    <a:pt x="15245" y="3847"/>
                    <a:pt x="15301" y="3650"/>
                  </a:cubicBezTo>
                  <a:cubicBezTo>
                    <a:pt x="15357" y="3426"/>
                    <a:pt x="15385" y="3201"/>
                    <a:pt x="15385" y="2976"/>
                  </a:cubicBezTo>
                  <a:cubicBezTo>
                    <a:pt x="15385" y="2471"/>
                    <a:pt x="15217" y="1994"/>
                    <a:pt x="14936" y="1601"/>
                  </a:cubicBezTo>
                  <a:cubicBezTo>
                    <a:pt x="14656" y="1236"/>
                    <a:pt x="14206" y="983"/>
                    <a:pt x="13673" y="983"/>
                  </a:cubicBezTo>
                  <a:cubicBezTo>
                    <a:pt x="13083" y="983"/>
                    <a:pt x="12718" y="1039"/>
                    <a:pt x="12438" y="1095"/>
                  </a:cubicBezTo>
                  <a:cubicBezTo>
                    <a:pt x="12233" y="1118"/>
                    <a:pt x="12084" y="1159"/>
                    <a:pt x="12005" y="1159"/>
                  </a:cubicBezTo>
                  <a:cubicBezTo>
                    <a:pt x="12000" y="1159"/>
                    <a:pt x="11995" y="1159"/>
                    <a:pt x="11990" y="1159"/>
                  </a:cubicBezTo>
                  <a:lnTo>
                    <a:pt x="11990" y="1159"/>
                  </a:lnTo>
                  <a:cubicBezTo>
                    <a:pt x="11943" y="1121"/>
                    <a:pt x="11840" y="1038"/>
                    <a:pt x="11736" y="955"/>
                  </a:cubicBezTo>
                  <a:cubicBezTo>
                    <a:pt x="11511" y="787"/>
                    <a:pt x="11202" y="562"/>
                    <a:pt x="10837" y="365"/>
                  </a:cubicBezTo>
                  <a:cubicBezTo>
                    <a:pt x="10472" y="169"/>
                    <a:pt x="10051" y="0"/>
                    <a:pt x="9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28794418" name="Google Shape;4216;p64"/>
            <p:cNvSpPr/>
            <p:nvPr/>
          </p:nvSpPr>
          <p:spPr bwMode="auto">
            <a:xfrm>
              <a:off x="1453727" y="1767297"/>
              <a:ext cx="69001" cy="74800"/>
            </a:xfrm>
            <a:custGeom>
              <a:avLst/>
              <a:gdLst/>
              <a:ahLst/>
              <a:cxnLst/>
              <a:rect l="l" t="t" r="r" b="b"/>
              <a:pathLst>
                <a:path w="2865" h="3582" fill="norm" stroke="1" extrusionOk="0">
                  <a:moveTo>
                    <a:pt x="1093" y="1"/>
                  </a:moveTo>
                  <a:cubicBezTo>
                    <a:pt x="1007" y="1"/>
                    <a:pt x="924" y="23"/>
                    <a:pt x="843" y="71"/>
                  </a:cubicBezTo>
                  <a:cubicBezTo>
                    <a:pt x="1" y="604"/>
                    <a:pt x="618" y="2513"/>
                    <a:pt x="1180" y="3131"/>
                  </a:cubicBezTo>
                  <a:cubicBezTo>
                    <a:pt x="1479" y="3460"/>
                    <a:pt x="1809" y="3582"/>
                    <a:pt x="2095" y="3582"/>
                  </a:cubicBezTo>
                  <a:cubicBezTo>
                    <a:pt x="2347" y="3582"/>
                    <a:pt x="2564" y="3487"/>
                    <a:pt x="2696" y="3356"/>
                  </a:cubicBezTo>
                  <a:lnTo>
                    <a:pt x="2864" y="1952"/>
                  </a:lnTo>
                  <a:cubicBezTo>
                    <a:pt x="2864" y="1952"/>
                    <a:pt x="1900" y="1"/>
                    <a:pt x="1093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44500932" name="Google Shape;4217;p64"/>
            <p:cNvSpPr/>
            <p:nvPr/>
          </p:nvSpPr>
          <p:spPr bwMode="auto">
            <a:xfrm>
              <a:off x="1458472" y="1762912"/>
              <a:ext cx="71024" cy="83842"/>
            </a:xfrm>
            <a:custGeom>
              <a:avLst/>
              <a:gdLst/>
              <a:ahLst/>
              <a:cxnLst/>
              <a:rect l="l" t="t" r="r" b="b"/>
              <a:pathLst>
                <a:path w="2949" h="4015" fill="norm" stroke="1" extrusionOk="0">
                  <a:moveTo>
                    <a:pt x="899" y="0"/>
                  </a:moveTo>
                  <a:cubicBezTo>
                    <a:pt x="786" y="0"/>
                    <a:pt x="646" y="28"/>
                    <a:pt x="534" y="84"/>
                  </a:cubicBezTo>
                  <a:cubicBezTo>
                    <a:pt x="337" y="225"/>
                    <a:pt x="197" y="393"/>
                    <a:pt x="113" y="590"/>
                  </a:cubicBezTo>
                  <a:cubicBezTo>
                    <a:pt x="28" y="786"/>
                    <a:pt x="0" y="1011"/>
                    <a:pt x="0" y="1236"/>
                  </a:cubicBezTo>
                  <a:cubicBezTo>
                    <a:pt x="0" y="1657"/>
                    <a:pt x="113" y="2106"/>
                    <a:pt x="253" y="2499"/>
                  </a:cubicBezTo>
                  <a:cubicBezTo>
                    <a:pt x="421" y="2892"/>
                    <a:pt x="590" y="3257"/>
                    <a:pt x="814" y="3481"/>
                  </a:cubicBezTo>
                  <a:cubicBezTo>
                    <a:pt x="1151" y="3875"/>
                    <a:pt x="1544" y="4015"/>
                    <a:pt x="1909" y="4015"/>
                  </a:cubicBezTo>
                  <a:cubicBezTo>
                    <a:pt x="2218" y="4015"/>
                    <a:pt x="2499" y="3903"/>
                    <a:pt x="2667" y="3734"/>
                  </a:cubicBezTo>
                  <a:cubicBezTo>
                    <a:pt x="2752" y="3622"/>
                    <a:pt x="2780" y="3481"/>
                    <a:pt x="2667" y="3397"/>
                  </a:cubicBezTo>
                  <a:cubicBezTo>
                    <a:pt x="2625" y="3355"/>
                    <a:pt x="2569" y="3334"/>
                    <a:pt x="2513" y="3334"/>
                  </a:cubicBezTo>
                  <a:cubicBezTo>
                    <a:pt x="2457" y="3334"/>
                    <a:pt x="2401" y="3355"/>
                    <a:pt x="2359" y="3397"/>
                  </a:cubicBezTo>
                  <a:cubicBezTo>
                    <a:pt x="2286" y="3470"/>
                    <a:pt x="2149" y="3543"/>
                    <a:pt x="1987" y="3543"/>
                  </a:cubicBezTo>
                  <a:cubicBezTo>
                    <a:pt x="1961" y="3543"/>
                    <a:pt x="1936" y="3541"/>
                    <a:pt x="1909" y="3538"/>
                  </a:cubicBezTo>
                  <a:cubicBezTo>
                    <a:pt x="1685" y="3538"/>
                    <a:pt x="1432" y="3453"/>
                    <a:pt x="1151" y="3173"/>
                  </a:cubicBezTo>
                  <a:cubicBezTo>
                    <a:pt x="1011" y="3004"/>
                    <a:pt x="843" y="2695"/>
                    <a:pt x="702" y="2330"/>
                  </a:cubicBezTo>
                  <a:cubicBezTo>
                    <a:pt x="562" y="1965"/>
                    <a:pt x="478" y="1572"/>
                    <a:pt x="478" y="1236"/>
                  </a:cubicBezTo>
                  <a:cubicBezTo>
                    <a:pt x="478" y="1067"/>
                    <a:pt x="506" y="899"/>
                    <a:pt x="562" y="758"/>
                  </a:cubicBezTo>
                  <a:cubicBezTo>
                    <a:pt x="590" y="646"/>
                    <a:pt x="674" y="562"/>
                    <a:pt x="786" y="506"/>
                  </a:cubicBezTo>
                  <a:cubicBezTo>
                    <a:pt x="814" y="477"/>
                    <a:pt x="871" y="449"/>
                    <a:pt x="899" y="449"/>
                  </a:cubicBezTo>
                  <a:cubicBezTo>
                    <a:pt x="1011" y="449"/>
                    <a:pt x="1179" y="534"/>
                    <a:pt x="1376" y="702"/>
                  </a:cubicBezTo>
                  <a:cubicBezTo>
                    <a:pt x="1657" y="955"/>
                    <a:pt x="1937" y="1348"/>
                    <a:pt x="2134" y="1657"/>
                  </a:cubicBezTo>
                  <a:cubicBezTo>
                    <a:pt x="2246" y="1825"/>
                    <a:pt x="2330" y="1965"/>
                    <a:pt x="2387" y="2078"/>
                  </a:cubicBezTo>
                  <a:cubicBezTo>
                    <a:pt x="2415" y="2134"/>
                    <a:pt x="2443" y="2190"/>
                    <a:pt x="2443" y="2218"/>
                  </a:cubicBezTo>
                  <a:lnTo>
                    <a:pt x="2471" y="2246"/>
                  </a:lnTo>
                  <a:cubicBezTo>
                    <a:pt x="2512" y="2328"/>
                    <a:pt x="2598" y="2381"/>
                    <a:pt x="2686" y="2381"/>
                  </a:cubicBezTo>
                  <a:cubicBezTo>
                    <a:pt x="2717" y="2381"/>
                    <a:pt x="2750" y="2374"/>
                    <a:pt x="2780" y="2358"/>
                  </a:cubicBezTo>
                  <a:cubicBezTo>
                    <a:pt x="2892" y="2302"/>
                    <a:pt x="2948" y="2162"/>
                    <a:pt x="2892" y="2050"/>
                  </a:cubicBezTo>
                  <a:cubicBezTo>
                    <a:pt x="2892" y="2050"/>
                    <a:pt x="2639" y="1544"/>
                    <a:pt x="2274" y="1039"/>
                  </a:cubicBezTo>
                  <a:cubicBezTo>
                    <a:pt x="2106" y="814"/>
                    <a:pt x="1909" y="562"/>
                    <a:pt x="1685" y="337"/>
                  </a:cubicBezTo>
                  <a:cubicBezTo>
                    <a:pt x="1460" y="141"/>
                    <a:pt x="1207" y="0"/>
                    <a:pt x="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3407813" name="Google Shape;4218;p64"/>
            <p:cNvSpPr/>
            <p:nvPr/>
          </p:nvSpPr>
          <p:spPr bwMode="auto">
            <a:xfrm>
              <a:off x="1302261" y="1909005"/>
              <a:ext cx="247514" cy="80814"/>
            </a:xfrm>
            <a:custGeom>
              <a:avLst/>
              <a:gdLst/>
              <a:ahLst/>
              <a:cxnLst/>
              <a:rect l="l" t="t" r="r" b="b"/>
              <a:pathLst>
                <a:path w="10277" h="3870" fill="norm" stroke="1" extrusionOk="0">
                  <a:moveTo>
                    <a:pt x="5011" y="0"/>
                  </a:moveTo>
                  <a:cubicBezTo>
                    <a:pt x="3592" y="0"/>
                    <a:pt x="2176" y="434"/>
                    <a:pt x="1517" y="1006"/>
                  </a:cubicBezTo>
                  <a:cubicBezTo>
                    <a:pt x="675" y="1735"/>
                    <a:pt x="113" y="3195"/>
                    <a:pt x="113" y="3195"/>
                  </a:cubicBezTo>
                  <a:lnTo>
                    <a:pt x="1" y="3869"/>
                  </a:lnTo>
                  <a:cubicBezTo>
                    <a:pt x="1" y="3869"/>
                    <a:pt x="2247" y="3027"/>
                    <a:pt x="5447" y="3027"/>
                  </a:cubicBezTo>
                  <a:cubicBezTo>
                    <a:pt x="8648" y="3027"/>
                    <a:pt x="10276" y="3813"/>
                    <a:pt x="10276" y="3813"/>
                  </a:cubicBezTo>
                  <a:cubicBezTo>
                    <a:pt x="10276" y="3813"/>
                    <a:pt x="9996" y="2522"/>
                    <a:pt x="9659" y="1735"/>
                  </a:cubicBezTo>
                  <a:cubicBezTo>
                    <a:pt x="9322" y="949"/>
                    <a:pt x="7918" y="444"/>
                    <a:pt x="6177" y="107"/>
                  </a:cubicBezTo>
                  <a:cubicBezTo>
                    <a:pt x="5799" y="34"/>
                    <a:pt x="5405" y="0"/>
                    <a:pt x="50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9829298" name="Google Shape;4219;p64"/>
            <p:cNvSpPr/>
            <p:nvPr/>
          </p:nvSpPr>
          <p:spPr bwMode="auto">
            <a:xfrm>
              <a:off x="1296192" y="1904203"/>
              <a:ext cx="259676" cy="90691"/>
            </a:xfrm>
            <a:custGeom>
              <a:avLst/>
              <a:gdLst/>
              <a:ahLst/>
              <a:cxnLst/>
              <a:rect l="l" t="t" r="r" b="b"/>
              <a:pathLst>
                <a:path w="10782" h="4343" fill="norm" stroke="1" extrusionOk="0">
                  <a:moveTo>
                    <a:pt x="5250" y="478"/>
                  </a:moveTo>
                  <a:cubicBezTo>
                    <a:pt x="5643" y="478"/>
                    <a:pt x="6036" y="506"/>
                    <a:pt x="6401" y="562"/>
                  </a:cubicBezTo>
                  <a:cubicBezTo>
                    <a:pt x="7244" y="730"/>
                    <a:pt x="8030" y="955"/>
                    <a:pt x="8619" y="1207"/>
                  </a:cubicBezTo>
                  <a:cubicBezTo>
                    <a:pt x="9209" y="1460"/>
                    <a:pt x="9574" y="1769"/>
                    <a:pt x="9714" y="2050"/>
                  </a:cubicBezTo>
                  <a:cubicBezTo>
                    <a:pt x="9855" y="2443"/>
                    <a:pt x="10023" y="2948"/>
                    <a:pt x="10135" y="3369"/>
                  </a:cubicBezTo>
                  <a:cubicBezTo>
                    <a:pt x="10165" y="3473"/>
                    <a:pt x="10195" y="3578"/>
                    <a:pt x="10220" y="3673"/>
                  </a:cubicBezTo>
                  <a:lnTo>
                    <a:pt x="10220" y="3673"/>
                  </a:lnTo>
                  <a:cubicBezTo>
                    <a:pt x="9538" y="3434"/>
                    <a:pt x="8028" y="3032"/>
                    <a:pt x="5699" y="3032"/>
                  </a:cubicBezTo>
                  <a:cubicBezTo>
                    <a:pt x="3223" y="3032"/>
                    <a:pt x="1315" y="3519"/>
                    <a:pt x="543" y="3765"/>
                  </a:cubicBezTo>
                  <a:lnTo>
                    <a:pt x="543" y="3765"/>
                  </a:lnTo>
                  <a:lnTo>
                    <a:pt x="590" y="3481"/>
                  </a:lnTo>
                  <a:lnTo>
                    <a:pt x="577" y="3478"/>
                  </a:lnTo>
                  <a:lnTo>
                    <a:pt x="577" y="3478"/>
                  </a:lnTo>
                  <a:lnTo>
                    <a:pt x="590" y="3453"/>
                  </a:lnTo>
                  <a:cubicBezTo>
                    <a:pt x="702" y="3173"/>
                    <a:pt x="1236" y="1994"/>
                    <a:pt x="1909" y="1404"/>
                  </a:cubicBezTo>
                  <a:cubicBezTo>
                    <a:pt x="2218" y="1151"/>
                    <a:pt x="2695" y="927"/>
                    <a:pt x="3285" y="758"/>
                  </a:cubicBezTo>
                  <a:cubicBezTo>
                    <a:pt x="3875" y="562"/>
                    <a:pt x="4576" y="478"/>
                    <a:pt x="5250" y="478"/>
                  </a:cubicBezTo>
                  <a:close/>
                  <a:moveTo>
                    <a:pt x="5250" y="0"/>
                  </a:moveTo>
                  <a:cubicBezTo>
                    <a:pt x="4520" y="0"/>
                    <a:pt x="3790" y="113"/>
                    <a:pt x="3173" y="309"/>
                  </a:cubicBezTo>
                  <a:cubicBezTo>
                    <a:pt x="2527" y="478"/>
                    <a:pt x="1994" y="730"/>
                    <a:pt x="1601" y="1067"/>
                  </a:cubicBezTo>
                  <a:cubicBezTo>
                    <a:pt x="1151" y="1460"/>
                    <a:pt x="786" y="2022"/>
                    <a:pt x="534" y="2499"/>
                  </a:cubicBezTo>
                  <a:cubicBezTo>
                    <a:pt x="281" y="2976"/>
                    <a:pt x="141" y="3341"/>
                    <a:pt x="141" y="3341"/>
                  </a:cubicBezTo>
                  <a:lnTo>
                    <a:pt x="113" y="3397"/>
                  </a:lnTo>
                  <a:lnTo>
                    <a:pt x="0" y="4071"/>
                  </a:lnTo>
                  <a:cubicBezTo>
                    <a:pt x="0" y="4155"/>
                    <a:pt x="28" y="4240"/>
                    <a:pt x="85" y="4296"/>
                  </a:cubicBezTo>
                  <a:cubicBezTo>
                    <a:pt x="134" y="4329"/>
                    <a:pt x="183" y="4342"/>
                    <a:pt x="233" y="4342"/>
                  </a:cubicBezTo>
                  <a:cubicBezTo>
                    <a:pt x="267" y="4342"/>
                    <a:pt x="302" y="4335"/>
                    <a:pt x="337" y="4324"/>
                  </a:cubicBezTo>
                  <a:cubicBezTo>
                    <a:pt x="590" y="4240"/>
                    <a:pt x="2724" y="3510"/>
                    <a:pt x="5699" y="3510"/>
                  </a:cubicBezTo>
                  <a:cubicBezTo>
                    <a:pt x="7300" y="3510"/>
                    <a:pt x="8479" y="3706"/>
                    <a:pt x="9265" y="3875"/>
                  </a:cubicBezTo>
                  <a:cubicBezTo>
                    <a:pt x="9658" y="3987"/>
                    <a:pt x="9967" y="4071"/>
                    <a:pt x="10163" y="4155"/>
                  </a:cubicBezTo>
                  <a:cubicBezTo>
                    <a:pt x="10248" y="4183"/>
                    <a:pt x="10332" y="4211"/>
                    <a:pt x="10388" y="4240"/>
                  </a:cubicBezTo>
                  <a:lnTo>
                    <a:pt x="10416" y="4268"/>
                  </a:lnTo>
                  <a:lnTo>
                    <a:pt x="10444" y="4268"/>
                  </a:lnTo>
                  <a:cubicBezTo>
                    <a:pt x="10479" y="4279"/>
                    <a:pt x="10514" y="4286"/>
                    <a:pt x="10549" y="4286"/>
                  </a:cubicBezTo>
                  <a:cubicBezTo>
                    <a:pt x="10598" y="4286"/>
                    <a:pt x="10647" y="4272"/>
                    <a:pt x="10697" y="4240"/>
                  </a:cubicBezTo>
                  <a:cubicBezTo>
                    <a:pt x="10753" y="4183"/>
                    <a:pt x="10781" y="4099"/>
                    <a:pt x="10781" y="4015"/>
                  </a:cubicBezTo>
                  <a:cubicBezTo>
                    <a:pt x="10781" y="3987"/>
                    <a:pt x="10500" y="2695"/>
                    <a:pt x="10135" y="1881"/>
                  </a:cubicBezTo>
                  <a:cubicBezTo>
                    <a:pt x="9911" y="1404"/>
                    <a:pt x="9433" y="1039"/>
                    <a:pt x="8788" y="758"/>
                  </a:cubicBezTo>
                  <a:cubicBezTo>
                    <a:pt x="8170" y="506"/>
                    <a:pt x="7356" y="281"/>
                    <a:pt x="6486" y="113"/>
                  </a:cubicBezTo>
                  <a:cubicBezTo>
                    <a:pt x="6093" y="28"/>
                    <a:pt x="5671" y="0"/>
                    <a:pt x="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7620906" name="Google Shape;4220;p64"/>
            <p:cNvSpPr/>
            <p:nvPr/>
          </p:nvSpPr>
          <p:spPr bwMode="auto">
            <a:xfrm>
              <a:off x="1029097" y="3907388"/>
              <a:ext cx="221816" cy="108755"/>
            </a:xfrm>
            <a:custGeom>
              <a:avLst/>
              <a:gdLst/>
              <a:ahLst/>
              <a:cxnLst/>
              <a:rect l="l" t="t" r="r" b="b"/>
              <a:pathLst>
                <a:path w="9210" h="5208" fill="norm" stroke="1" extrusionOk="0">
                  <a:moveTo>
                    <a:pt x="2579" y="0"/>
                  </a:moveTo>
                  <a:cubicBezTo>
                    <a:pt x="2040" y="0"/>
                    <a:pt x="1483" y="27"/>
                    <a:pt x="1124" y="117"/>
                  </a:cubicBezTo>
                  <a:cubicBezTo>
                    <a:pt x="225" y="342"/>
                    <a:pt x="1" y="1128"/>
                    <a:pt x="394" y="1689"/>
                  </a:cubicBezTo>
                  <a:cubicBezTo>
                    <a:pt x="787" y="2251"/>
                    <a:pt x="1629" y="3261"/>
                    <a:pt x="2191" y="3711"/>
                  </a:cubicBezTo>
                  <a:cubicBezTo>
                    <a:pt x="2752" y="4160"/>
                    <a:pt x="4549" y="4384"/>
                    <a:pt x="5335" y="4777"/>
                  </a:cubicBezTo>
                  <a:cubicBezTo>
                    <a:pt x="5783" y="5002"/>
                    <a:pt x="6287" y="5208"/>
                    <a:pt x="6835" y="5208"/>
                  </a:cubicBezTo>
                  <a:cubicBezTo>
                    <a:pt x="7247" y="5208"/>
                    <a:pt x="7684" y="5091"/>
                    <a:pt x="8142" y="4777"/>
                  </a:cubicBezTo>
                  <a:cubicBezTo>
                    <a:pt x="9209" y="4047"/>
                    <a:pt x="8592" y="1296"/>
                    <a:pt x="8592" y="1296"/>
                  </a:cubicBezTo>
                  <a:lnTo>
                    <a:pt x="8592" y="1296"/>
                  </a:lnTo>
                  <a:cubicBezTo>
                    <a:pt x="8592" y="1296"/>
                    <a:pt x="8272" y="1350"/>
                    <a:pt x="7780" y="1350"/>
                  </a:cubicBezTo>
                  <a:cubicBezTo>
                    <a:pt x="6858" y="1350"/>
                    <a:pt x="5328" y="1159"/>
                    <a:pt x="4156" y="61"/>
                  </a:cubicBezTo>
                  <a:cubicBezTo>
                    <a:pt x="4156" y="61"/>
                    <a:pt x="3388" y="0"/>
                    <a:pt x="25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55890425" name="Google Shape;4221;p64"/>
            <p:cNvSpPr/>
            <p:nvPr/>
          </p:nvSpPr>
          <p:spPr bwMode="auto">
            <a:xfrm>
              <a:off x="1028423" y="3902794"/>
              <a:ext cx="217744" cy="118444"/>
            </a:xfrm>
            <a:custGeom>
              <a:avLst/>
              <a:gdLst/>
              <a:ahLst/>
              <a:cxnLst/>
              <a:rect l="l" t="t" r="r" b="b"/>
              <a:pathLst>
                <a:path w="9041" h="5672" fill="norm" stroke="1" extrusionOk="0">
                  <a:moveTo>
                    <a:pt x="2612" y="449"/>
                  </a:moveTo>
                  <a:cubicBezTo>
                    <a:pt x="3005" y="449"/>
                    <a:pt x="3398" y="477"/>
                    <a:pt x="3679" y="477"/>
                  </a:cubicBezTo>
                  <a:cubicBezTo>
                    <a:pt x="3863" y="494"/>
                    <a:pt x="3998" y="501"/>
                    <a:pt x="4076" y="504"/>
                  </a:cubicBezTo>
                  <a:lnTo>
                    <a:pt x="4076" y="504"/>
                  </a:lnTo>
                  <a:cubicBezTo>
                    <a:pt x="5329" y="1607"/>
                    <a:pt x="6866" y="1797"/>
                    <a:pt x="7805" y="1797"/>
                  </a:cubicBezTo>
                  <a:cubicBezTo>
                    <a:pt x="8075" y="1797"/>
                    <a:pt x="8287" y="1783"/>
                    <a:pt x="8435" y="1768"/>
                  </a:cubicBezTo>
                  <a:lnTo>
                    <a:pt x="8435" y="1768"/>
                  </a:lnTo>
                  <a:cubicBezTo>
                    <a:pt x="8490" y="2045"/>
                    <a:pt x="8564" y="2597"/>
                    <a:pt x="8564" y="3173"/>
                  </a:cubicBezTo>
                  <a:cubicBezTo>
                    <a:pt x="8564" y="3509"/>
                    <a:pt x="8535" y="3874"/>
                    <a:pt x="8451" y="4155"/>
                  </a:cubicBezTo>
                  <a:cubicBezTo>
                    <a:pt x="8367" y="4464"/>
                    <a:pt x="8227" y="4689"/>
                    <a:pt x="8058" y="4801"/>
                  </a:cubicBezTo>
                  <a:cubicBezTo>
                    <a:pt x="7609" y="5110"/>
                    <a:pt x="7244" y="5194"/>
                    <a:pt x="6879" y="5194"/>
                  </a:cubicBezTo>
                  <a:cubicBezTo>
                    <a:pt x="6374" y="5194"/>
                    <a:pt x="5896" y="5025"/>
                    <a:pt x="5475" y="4801"/>
                  </a:cubicBezTo>
                  <a:cubicBezTo>
                    <a:pt x="5026" y="4576"/>
                    <a:pt x="4380" y="4436"/>
                    <a:pt x="3763" y="4267"/>
                  </a:cubicBezTo>
                  <a:cubicBezTo>
                    <a:pt x="3454" y="4183"/>
                    <a:pt x="3173" y="4099"/>
                    <a:pt x="2920" y="4015"/>
                  </a:cubicBezTo>
                  <a:cubicBezTo>
                    <a:pt x="2668" y="3931"/>
                    <a:pt x="2471" y="3846"/>
                    <a:pt x="2359" y="3762"/>
                  </a:cubicBezTo>
                  <a:cubicBezTo>
                    <a:pt x="1826" y="3341"/>
                    <a:pt x="983" y="2330"/>
                    <a:pt x="618" y="1769"/>
                  </a:cubicBezTo>
                  <a:cubicBezTo>
                    <a:pt x="506" y="1628"/>
                    <a:pt x="478" y="1488"/>
                    <a:pt x="478" y="1348"/>
                  </a:cubicBezTo>
                  <a:cubicBezTo>
                    <a:pt x="478" y="1179"/>
                    <a:pt x="506" y="1011"/>
                    <a:pt x="646" y="898"/>
                  </a:cubicBezTo>
                  <a:cubicBezTo>
                    <a:pt x="759" y="758"/>
                    <a:pt x="927" y="618"/>
                    <a:pt x="1208" y="562"/>
                  </a:cubicBezTo>
                  <a:cubicBezTo>
                    <a:pt x="1517" y="477"/>
                    <a:pt x="2078" y="449"/>
                    <a:pt x="2612" y="449"/>
                  </a:cubicBezTo>
                  <a:close/>
                  <a:moveTo>
                    <a:pt x="2612" y="0"/>
                  </a:moveTo>
                  <a:cubicBezTo>
                    <a:pt x="2050" y="0"/>
                    <a:pt x="1489" y="0"/>
                    <a:pt x="1096" y="112"/>
                  </a:cubicBezTo>
                  <a:cubicBezTo>
                    <a:pt x="731" y="197"/>
                    <a:pt x="478" y="365"/>
                    <a:pt x="281" y="590"/>
                  </a:cubicBezTo>
                  <a:cubicBezTo>
                    <a:pt x="85" y="814"/>
                    <a:pt x="1" y="1067"/>
                    <a:pt x="1" y="1348"/>
                  </a:cubicBezTo>
                  <a:cubicBezTo>
                    <a:pt x="1" y="1600"/>
                    <a:pt x="85" y="1825"/>
                    <a:pt x="225" y="2050"/>
                  </a:cubicBezTo>
                  <a:cubicBezTo>
                    <a:pt x="646" y="2639"/>
                    <a:pt x="1461" y="3650"/>
                    <a:pt x="2078" y="4127"/>
                  </a:cubicBezTo>
                  <a:cubicBezTo>
                    <a:pt x="2247" y="4267"/>
                    <a:pt x="2499" y="4352"/>
                    <a:pt x="2752" y="4464"/>
                  </a:cubicBezTo>
                  <a:cubicBezTo>
                    <a:pt x="3173" y="4604"/>
                    <a:pt x="3650" y="4717"/>
                    <a:pt x="4128" y="4829"/>
                  </a:cubicBezTo>
                  <a:cubicBezTo>
                    <a:pt x="4577" y="4969"/>
                    <a:pt x="4998" y="5082"/>
                    <a:pt x="5251" y="5222"/>
                  </a:cubicBezTo>
                  <a:cubicBezTo>
                    <a:pt x="5728" y="5447"/>
                    <a:pt x="6261" y="5671"/>
                    <a:pt x="6879" y="5671"/>
                  </a:cubicBezTo>
                  <a:cubicBezTo>
                    <a:pt x="7328" y="5671"/>
                    <a:pt x="7805" y="5531"/>
                    <a:pt x="8311" y="5194"/>
                  </a:cubicBezTo>
                  <a:cubicBezTo>
                    <a:pt x="8620" y="4997"/>
                    <a:pt x="8788" y="4660"/>
                    <a:pt x="8900" y="4296"/>
                  </a:cubicBezTo>
                  <a:cubicBezTo>
                    <a:pt x="9013" y="3931"/>
                    <a:pt x="9041" y="3538"/>
                    <a:pt x="9041" y="3173"/>
                  </a:cubicBezTo>
                  <a:cubicBezTo>
                    <a:pt x="9041" y="2274"/>
                    <a:pt x="8872" y="1488"/>
                    <a:pt x="8844" y="1460"/>
                  </a:cubicBezTo>
                  <a:cubicBezTo>
                    <a:pt x="8844" y="1362"/>
                    <a:pt x="8738" y="1286"/>
                    <a:pt x="8637" y="1286"/>
                  </a:cubicBezTo>
                  <a:cubicBezTo>
                    <a:pt x="8622" y="1286"/>
                    <a:pt x="8606" y="1288"/>
                    <a:pt x="8592" y="1292"/>
                  </a:cubicBezTo>
                  <a:lnTo>
                    <a:pt x="8535" y="1292"/>
                  </a:lnTo>
                  <a:cubicBezTo>
                    <a:pt x="8423" y="1320"/>
                    <a:pt x="8170" y="1348"/>
                    <a:pt x="7805" y="1348"/>
                  </a:cubicBezTo>
                  <a:cubicBezTo>
                    <a:pt x="6935" y="1348"/>
                    <a:pt x="5447" y="1151"/>
                    <a:pt x="4352" y="112"/>
                  </a:cubicBezTo>
                  <a:cubicBezTo>
                    <a:pt x="4296" y="84"/>
                    <a:pt x="4268" y="56"/>
                    <a:pt x="4212" y="56"/>
                  </a:cubicBezTo>
                  <a:cubicBezTo>
                    <a:pt x="4212" y="56"/>
                    <a:pt x="3426" y="0"/>
                    <a:pt x="26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6421769" name="Google Shape;4222;p64"/>
            <p:cNvSpPr/>
            <p:nvPr/>
          </p:nvSpPr>
          <p:spPr bwMode="auto">
            <a:xfrm>
              <a:off x="1032493" y="3922131"/>
              <a:ext cx="202187" cy="94012"/>
            </a:xfrm>
            <a:custGeom>
              <a:avLst/>
              <a:gdLst/>
              <a:ahLst/>
              <a:cxnLst/>
              <a:rect l="l" t="t" r="r" b="b"/>
              <a:pathLst>
                <a:path w="8395" h="4502" fill="norm" stroke="1" extrusionOk="0">
                  <a:moveTo>
                    <a:pt x="169" y="1"/>
                  </a:moveTo>
                  <a:lnTo>
                    <a:pt x="169" y="1"/>
                  </a:lnTo>
                  <a:cubicBezTo>
                    <a:pt x="0" y="309"/>
                    <a:pt x="28" y="674"/>
                    <a:pt x="253" y="983"/>
                  </a:cubicBezTo>
                  <a:cubicBezTo>
                    <a:pt x="646" y="1545"/>
                    <a:pt x="1488" y="2555"/>
                    <a:pt x="2050" y="3005"/>
                  </a:cubicBezTo>
                  <a:cubicBezTo>
                    <a:pt x="2611" y="3454"/>
                    <a:pt x="4408" y="3678"/>
                    <a:pt x="5194" y="4071"/>
                  </a:cubicBezTo>
                  <a:cubicBezTo>
                    <a:pt x="5642" y="4296"/>
                    <a:pt x="6146" y="4502"/>
                    <a:pt x="6694" y="4502"/>
                  </a:cubicBezTo>
                  <a:cubicBezTo>
                    <a:pt x="7106" y="4502"/>
                    <a:pt x="7543" y="4385"/>
                    <a:pt x="8001" y="4071"/>
                  </a:cubicBezTo>
                  <a:cubicBezTo>
                    <a:pt x="8170" y="3959"/>
                    <a:pt x="8310" y="3791"/>
                    <a:pt x="8395" y="3594"/>
                  </a:cubicBezTo>
                  <a:lnTo>
                    <a:pt x="8395" y="3594"/>
                  </a:lnTo>
                  <a:cubicBezTo>
                    <a:pt x="8001" y="3734"/>
                    <a:pt x="7608" y="3847"/>
                    <a:pt x="7272" y="3903"/>
                  </a:cubicBezTo>
                  <a:cubicBezTo>
                    <a:pt x="7141" y="3925"/>
                    <a:pt x="6996" y="3935"/>
                    <a:pt x="6840" y="3935"/>
                  </a:cubicBezTo>
                  <a:cubicBezTo>
                    <a:pt x="5786" y="3935"/>
                    <a:pt x="4198" y="3457"/>
                    <a:pt x="2780" y="2724"/>
                  </a:cubicBezTo>
                  <a:cubicBezTo>
                    <a:pt x="1629" y="2134"/>
                    <a:pt x="646" y="759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04317671" name="Google Shape;4223;p64"/>
            <p:cNvSpPr/>
            <p:nvPr/>
          </p:nvSpPr>
          <p:spPr bwMode="auto">
            <a:xfrm>
              <a:off x="1028423" y="3917287"/>
              <a:ext cx="212351" cy="103952"/>
            </a:xfrm>
            <a:custGeom>
              <a:avLst/>
              <a:gdLst/>
              <a:ahLst/>
              <a:cxnLst/>
              <a:rect l="l" t="t" r="r" b="b"/>
              <a:pathLst>
                <a:path w="8817" h="4978" fill="norm" stroke="1" extrusionOk="0">
                  <a:moveTo>
                    <a:pt x="527" y="923"/>
                  </a:moveTo>
                  <a:lnTo>
                    <a:pt x="527" y="923"/>
                  </a:lnTo>
                  <a:cubicBezTo>
                    <a:pt x="1069" y="1699"/>
                    <a:pt x="1866" y="2673"/>
                    <a:pt x="2836" y="3180"/>
                  </a:cubicBezTo>
                  <a:cubicBezTo>
                    <a:pt x="3071" y="3298"/>
                    <a:pt x="3309" y="3409"/>
                    <a:pt x="3548" y="3514"/>
                  </a:cubicBezTo>
                  <a:lnTo>
                    <a:pt x="3548" y="3514"/>
                  </a:lnTo>
                  <a:cubicBezTo>
                    <a:pt x="3323" y="3449"/>
                    <a:pt x="3113" y="3385"/>
                    <a:pt x="2920" y="3321"/>
                  </a:cubicBezTo>
                  <a:cubicBezTo>
                    <a:pt x="2668" y="3237"/>
                    <a:pt x="2471" y="3152"/>
                    <a:pt x="2359" y="3068"/>
                  </a:cubicBezTo>
                  <a:cubicBezTo>
                    <a:pt x="1826" y="2647"/>
                    <a:pt x="983" y="1636"/>
                    <a:pt x="618" y="1075"/>
                  </a:cubicBezTo>
                  <a:cubicBezTo>
                    <a:pt x="578" y="1024"/>
                    <a:pt x="548" y="974"/>
                    <a:pt x="527" y="923"/>
                  </a:cubicBezTo>
                  <a:close/>
                  <a:moveTo>
                    <a:pt x="5819" y="4271"/>
                  </a:moveTo>
                  <a:cubicBezTo>
                    <a:pt x="6254" y="4364"/>
                    <a:pt x="6661" y="4416"/>
                    <a:pt x="7019" y="4416"/>
                  </a:cubicBezTo>
                  <a:cubicBezTo>
                    <a:pt x="7188" y="4416"/>
                    <a:pt x="7328" y="4388"/>
                    <a:pt x="7497" y="4388"/>
                  </a:cubicBezTo>
                  <a:cubicBezTo>
                    <a:pt x="7528" y="4380"/>
                    <a:pt x="7560" y="4372"/>
                    <a:pt x="7593" y="4363"/>
                  </a:cubicBezTo>
                  <a:lnTo>
                    <a:pt x="7593" y="4363"/>
                  </a:lnTo>
                  <a:cubicBezTo>
                    <a:pt x="7341" y="4466"/>
                    <a:pt x="7110" y="4500"/>
                    <a:pt x="6879" y="4500"/>
                  </a:cubicBezTo>
                  <a:cubicBezTo>
                    <a:pt x="6507" y="4500"/>
                    <a:pt x="6150" y="4408"/>
                    <a:pt x="5819" y="4271"/>
                  </a:cubicBezTo>
                  <a:close/>
                  <a:moveTo>
                    <a:pt x="382" y="1"/>
                  </a:moveTo>
                  <a:cubicBezTo>
                    <a:pt x="367" y="1"/>
                    <a:pt x="353" y="3"/>
                    <a:pt x="338" y="8"/>
                  </a:cubicBezTo>
                  <a:cubicBezTo>
                    <a:pt x="253" y="8"/>
                    <a:pt x="169" y="36"/>
                    <a:pt x="141" y="120"/>
                  </a:cubicBezTo>
                  <a:cubicBezTo>
                    <a:pt x="57" y="289"/>
                    <a:pt x="1" y="485"/>
                    <a:pt x="1" y="654"/>
                  </a:cubicBezTo>
                  <a:cubicBezTo>
                    <a:pt x="1" y="906"/>
                    <a:pt x="85" y="1131"/>
                    <a:pt x="225" y="1356"/>
                  </a:cubicBezTo>
                  <a:cubicBezTo>
                    <a:pt x="646" y="1945"/>
                    <a:pt x="1461" y="2956"/>
                    <a:pt x="2078" y="3433"/>
                  </a:cubicBezTo>
                  <a:cubicBezTo>
                    <a:pt x="2247" y="3573"/>
                    <a:pt x="2499" y="3658"/>
                    <a:pt x="2752" y="3770"/>
                  </a:cubicBezTo>
                  <a:cubicBezTo>
                    <a:pt x="3173" y="3910"/>
                    <a:pt x="3650" y="4023"/>
                    <a:pt x="4128" y="4135"/>
                  </a:cubicBezTo>
                  <a:cubicBezTo>
                    <a:pt x="4577" y="4275"/>
                    <a:pt x="4998" y="4388"/>
                    <a:pt x="5251" y="4528"/>
                  </a:cubicBezTo>
                  <a:cubicBezTo>
                    <a:pt x="5728" y="4753"/>
                    <a:pt x="6261" y="4977"/>
                    <a:pt x="6879" y="4977"/>
                  </a:cubicBezTo>
                  <a:cubicBezTo>
                    <a:pt x="7328" y="4977"/>
                    <a:pt x="7805" y="4837"/>
                    <a:pt x="8311" y="4500"/>
                  </a:cubicBezTo>
                  <a:cubicBezTo>
                    <a:pt x="8535" y="4360"/>
                    <a:pt x="8676" y="4163"/>
                    <a:pt x="8760" y="3938"/>
                  </a:cubicBezTo>
                  <a:cubicBezTo>
                    <a:pt x="8816" y="3854"/>
                    <a:pt x="8788" y="3742"/>
                    <a:pt x="8732" y="3686"/>
                  </a:cubicBezTo>
                  <a:cubicBezTo>
                    <a:pt x="8696" y="3631"/>
                    <a:pt x="8636" y="3600"/>
                    <a:pt x="8576" y="3600"/>
                  </a:cubicBezTo>
                  <a:cubicBezTo>
                    <a:pt x="8542" y="3600"/>
                    <a:pt x="8509" y="3610"/>
                    <a:pt x="8479" y="3630"/>
                  </a:cubicBezTo>
                  <a:cubicBezTo>
                    <a:pt x="8114" y="3742"/>
                    <a:pt x="7721" y="3854"/>
                    <a:pt x="7412" y="3910"/>
                  </a:cubicBezTo>
                  <a:cubicBezTo>
                    <a:pt x="7300" y="3938"/>
                    <a:pt x="7160" y="3938"/>
                    <a:pt x="7019" y="3938"/>
                  </a:cubicBezTo>
                  <a:cubicBezTo>
                    <a:pt x="6037" y="3938"/>
                    <a:pt x="4437" y="3489"/>
                    <a:pt x="3061" y="2759"/>
                  </a:cubicBezTo>
                  <a:cubicBezTo>
                    <a:pt x="1994" y="2198"/>
                    <a:pt x="1011" y="850"/>
                    <a:pt x="534" y="120"/>
                  </a:cubicBezTo>
                  <a:cubicBezTo>
                    <a:pt x="511" y="51"/>
                    <a:pt x="450" y="1"/>
                    <a:pt x="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9065176" name="Google Shape;4224;p64"/>
            <p:cNvSpPr/>
            <p:nvPr/>
          </p:nvSpPr>
          <p:spPr bwMode="auto">
            <a:xfrm>
              <a:off x="1526076" y="3907388"/>
              <a:ext cx="221816" cy="108755"/>
            </a:xfrm>
            <a:custGeom>
              <a:avLst/>
              <a:gdLst/>
              <a:ahLst/>
              <a:cxnLst/>
              <a:rect l="l" t="t" r="r" b="b"/>
              <a:pathLst>
                <a:path w="9210" h="5208" fill="norm" stroke="1" extrusionOk="0">
                  <a:moveTo>
                    <a:pt x="6631" y="0"/>
                  </a:moveTo>
                  <a:cubicBezTo>
                    <a:pt x="5822" y="0"/>
                    <a:pt x="5054" y="61"/>
                    <a:pt x="5054" y="61"/>
                  </a:cubicBezTo>
                  <a:cubicBezTo>
                    <a:pt x="3882" y="1159"/>
                    <a:pt x="2352" y="1350"/>
                    <a:pt x="1430" y="1350"/>
                  </a:cubicBezTo>
                  <a:cubicBezTo>
                    <a:pt x="938" y="1350"/>
                    <a:pt x="618" y="1296"/>
                    <a:pt x="618" y="1296"/>
                  </a:cubicBezTo>
                  <a:lnTo>
                    <a:pt x="618" y="1296"/>
                  </a:lnTo>
                  <a:cubicBezTo>
                    <a:pt x="618" y="1296"/>
                    <a:pt x="1" y="4047"/>
                    <a:pt x="1068" y="4777"/>
                  </a:cubicBezTo>
                  <a:cubicBezTo>
                    <a:pt x="1526" y="5091"/>
                    <a:pt x="1963" y="5208"/>
                    <a:pt x="2376" y="5208"/>
                  </a:cubicBezTo>
                  <a:cubicBezTo>
                    <a:pt x="2923" y="5208"/>
                    <a:pt x="3427" y="5002"/>
                    <a:pt x="3875" y="4777"/>
                  </a:cubicBezTo>
                  <a:cubicBezTo>
                    <a:pt x="4661" y="4384"/>
                    <a:pt x="6458" y="4160"/>
                    <a:pt x="7019" y="3711"/>
                  </a:cubicBezTo>
                  <a:cubicBezTo>
                    <a:pt x="7581" y="3261"/>
                    <a:pt x="8423" y="2251"/>
                    <a:pt x="8816" y="1689"/>
                  </a:cubicBezTo>
                  <a:cubicBezTo>
                    <a:pt x="9209" y="1128"/>
                    <a:pt x="8985" y="342"/>
                    <a:pt x="8086" y="117"/>
                  </a:cubicBezTo>
                  <a:cubicBezTo>
                    <a:pt x="7727" y="27"/>
                    <a:pt x="7170" y="0"/>
                    <a:pt x="66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2771095" name="Google Shape;4225;p64"/>
            <p:cNvSpPr/>
            <p:nvPr/>
          </p:nvSpPr>
          <p:spPr bwMode="auto">
            <a:xfrm>
              <a:off x="1530821" y="3902794"/>
              <a:ext cx="217744" cy="118444"/>
            </a:xfrm>
            <a:custGeom>
              <a:avLst/>
              <a:gdLst/>
              <a:ahLst/>
              <a:cxnLst/>
              <a:rect l="l" t="t" r="r" b="b"/>
              <a:pathLst>
                <a:path w="9041" h="5672" fill="norm" stroke="1" extrusionOk="0">
                  <a:moveTo>
                    <a:pt x="6429" y="449"/>
                  </a:moveTo>
                  <a:cubicBezTo>
                    <a:pt x="6963" y="449"/>
                    <a:pt x="7524" y="477"/>
                    <a:pt x="7833" y="562"/>
                  </a:cubicBezTo>
                  <a:cubicBezTo>
                    <a:pt x="8114" y="618"/>
                    <a:pt x="8282" y="758"/>
                    <a:pt x="8423" y="898"/>
                  </a:cubicBezTo>
                  <a:cubicBezTo>
                    <a:pt x="8535" y="1011"/>
                    <a:pt x="8591" y="1179"/>
                    <a:pt x="8591" y="1348"/>
                  </a:cubicBezTo>
                  <a:cubicBezTo>
                    <a:pt x="8591" y="1488"/>
                    <a:pt x="8535" y="1628"/>
                    <a:pt x="8451" y="1769"/>
                  </a:cubicBezTo>
                  <a:cubicBezTo>
                    <a:pt x="8058" y="2330"/>
                    <a:pt x="7215" y="3341"/>
                    <a:pt x="6682" y="3762"/>
                  </a:cubicBezTo>
                  <a:cubicBezTo>
                    <a:pt x="6570" y="3846"/>
                    <a:pt x="6373" y="3931"/>
                    <a:pt x="6121" y="4015"/>
                  </a:cubicBezTo>
                  <a:cubicBezTo>
                    <a:pt x="5756" y="4155"/>
                    <a:pt x="5278" y="4267"/>
                    <a:pt x="4801" y="4380"/>
                  </a:cubicBezTo>
                  <a:cubicBezTo>
                    <a:pt x="4352" y="4520"/>
                    <a:pt x="3903" y="4632"/>
                    <a:pt x="3566" y="4801"/>
                  </a:cubicBezTo>
                  <a:cubicBezTo>
                    <a:pt x="3145" y="5025"/>
                    <a:pt x="2667" y="5194"/>
                    <a:pt x="2190" y="5194"/>
                  </a:cubicBezTo>
                  <a:cubicBezTo>
                    <a:pt x="1797" y="5194"/>
                    <a:pt x="1432" y="5110"/>
                    <a:pt x="1011" y="4801"/>
                  </a:cubicBezTo>
                  <a:cubicBezTo>
                    <a:pt x="814" y="4689"/>
                    <a:pt x="674" y="4464"/>
                    <a:pt x="590" y="4155"/>
                  </a:cubicBezTo>
                  <a:cubicBezTo>
                    <a:pt x="506" y="3874"/>
                    <a:pt x="478" y="3509"/>
                    <a:pt x="478" y="3173"/>
                  </a:cubicBezTo>
                  <a:cubicBezTo>
                    <a:pt x="478" y="2751"/>
                    <a:pt x="506" y="2358"/>
                    <a:pt x="562" y="2050"/>
                  </a:cubicBezTo>
                  <a:cubicBezTo>
                    <a:pt x="584" y="1938"/>
                    <a:pt x="589" y="1843"/>
                    <a:pt x="604" y="1767"/>
                  </a:cubicBezTo>
                  <a:lnTo>
                    <a:pt x="604" y="1767"/>
                  </a:lnTo>
                  <a:cubicBezTo>
                    <a:pt x="756" y="1782"/>
                    <a:pt x="973" y="1797"/>
                    <a:pt x="1236" y="1797"/>
                  </a:cubicBezTo>
                  <a:cubicBezTo>
                    <a:pt x="2175" y="1797"/>
                    <a:pt x="3739" y="1607"/>
                    <a:pt x="4966" y="504"/>
                  </a:cubicBezTo>
                  <a:lnTo>
                    <a:pt x="4966" y="504"/>
                  </a:lnTo>
                  <a:cubicBezTo>
                    <a:pt x="5049" y="501"/>
                    <a:pt x="5190" y="495"/>
                    <a:pt x="5363" y="477"/>
                  </a:cubicBezTo>
                  <a:cubicBezTo>
                    <a:pt x="5643" y="477"/>
                    <a:pt x="6036" y="449"/>
                    <a:pt x="6429" y="449"/>
                  </a:cubicBezTo>
                  <a:close/>
                  <a:moveTo>
                    <a:pt x="6429" y="0"/>
                  </a:moveTo>
                  <a:cubicBezTo>
                    <a:pt x="5615" y="0"/>
                    <a:pt x="4857" y="56"/>
                    <a:pt x="4829" y="56"/>
                  </a:cubicBezTo>
                  <a:cubicBezTo>
                    <a:pt x="4801" y="56"/>
                    <a:pt x="4745" y="84"/>
                    <a:pt x="4689" y="112"/>
                  </a:cubicBezTo>
                  <a:cubicBezTo>
                    <a:pt x="3594" y="1151"/>
                    <a:pt x="2134" y="1348"/>
                    <a:pt x="1236" y="1348"/>
                  </a:cubicBezTo>
                  <a:cubicBezTo>
                    <a:pt x="983" y="1348"/>
                    <a:pt x="786" y="1320"/>
                    <a:pt x="674" y="1320"/>
                  </a:cubicBezTo>
                  <a:cubicBezTo>
                    <a:pt x="590" y="1320"/>
                    <a:pt x="534" y="1292"/>
                    <a:pt x="506" y="1292"/>
                  </a:cubicBezTo>
                  <a:lnTo>
                    <a:pt x="449" y="1292"/>
                  </a:lnTo>
                  <a:cubicBezTo>
                    <a:pt x="435" y="1288"/>
                    <a:pt x="420" y="1286"/>
                    <a:pt x="405" y="1286"/>
                  </a:cubicBezTo>
                  <a:cubicBezTo>
                    <a:pt x="309" y="1286"/>
                    <a:pt x="221" y="1362"/>
                    <a:pt x="197" y="1460"/>
                  </a:cubicBezTo>
                  <a:cubicBezTo>
                    <a:pt x="197" y="1488"/>
                    <a:pt x="0" y="2274"/>
                    <a:pt x="0" y="3173"/>
                  </a:cubicBezTo>
                  <a:cubicBezTo>
                    <a:pt x="0" y="3538"/>
                    <a:pt x="28" y="3931"/>
                    <a:pt x="141" y="4296"/>
                  </a:cubicBezTo>
                  <a:cubicBezTo>
                    <a:pt x="253" y="4660"/>
                    <a:pt x="421" y="4997"/>
                    <a:pt x="730" y="5194"/>
                  </a:cubicBezTo>
                  <a:cubicBezTo>
                    <a:pt x="1236" y="5531"/>
                    <a:pt x="1713" y="5671"/>
                    <a:pt x="2190" y="5671"/>
                  </a:cubicBezTo>
                  <a:cubicBezTo>
                    <a:pt x="2780" y="5671"/>
                    <a:pt x="3313" y="5447"/>
                    <a:pt x="3790" y="5222"/>
                  </a:cubicBezTo>
                  <a:cubicBezTo>
                    <a:pt x="4127" y="5025"/>
                    <a:pt x="4773" y="4885"/>
                    <a:pt x="5391" y="4717"/>
                  </a:cubicBezTo>
                  <a:cubicBezTo>
                    <a:pt x="5699" y="4632"/>
                    <a:pt x="6008" y="4548"/>
                    <a:pt x="6289" y="4464"/>
                  </a:cubicBezTo>
                  <a:cubicBezTo>
                    <a:pt x="6570" y="4352"/>
                    <a:pt x="6794" y="4267"/>
                    <a:pt x="6963" y="4127"/>
                  </a:cubicBezTo>
                  <a:cubicBezTo>
                    <a:pt x="7580" y="3650"/>
                    <a:pt x="8423" y="2639"/>
                    <a:pt x="8816" y="2050"/>
                  </a:cubicBezTo>
                  <a:cubicBezTo>
                    <a:pt x="8956" y="1825"/>
                    <a:pt x="9040" y="1600"/>
                    <a:pt x="9040" y="1348"/>
                  </a:cubicBezTo>
                  <a:cubicBezTo>
                    <a:pt x="9040" y="1067"/>
                    <a:pt x="8956" y="814"/>
                    <a:pt x="8760" y="590"/>
                  </a:cubicBezTo>
                  <a:cubicBezTo>
                    <a:pt x="8591" y="365"/>
                    <a:pt x="8310" y="197"/>
                    <a:pt x="7945" y="112"/>
                  </a:cubicBezTo>
                  <a:cubicBezTo>
                    <a:pt x="7552" y="0"/>
                    <a:pt x="6991" y="0"/>
                    <a:pt x="6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38328998" name="Google Shape;4226;p64"/>
            <p:cNvSpPr/>
            <p:nvPr/>
          </p:nvSpPr>
          <p:spPr bwMode="auto">
            <a:xfrm>
              <a:off x="1542309" y="3922131"/>
              <a:ext cx="202187" cy="94012"/>
            </a:xfrm>
            <a:custGeom>
              <a:avLst/>
              <a:gdLst/>
              <a:ahLst/>
              <a:cxnLst/>
              <a:rect l="l" t="t" r="r" b="b"/>
              <a:pathLst>
                <a:path w="8395" h="4502" fill="norm" stroke="1" extrusionOk="0">
                  <a:moveTo>
                    <a:pt x="8226" y="1"/>
                  </a:moveTo>
                  <a:lnTo>
                    <a:pt x="8226" y="1"/>
                  </a:lnTo>
                  <a:cubicBezTo>
                    <a:pt x="7749" y="759"/>
                    <a:pt x="6767" y="2134"/>
                    <a:pt x="5615" y="2724"/>
                  </a:cubicBezTo>
                  <a:cubicBezTo>
                    <a:pt x="4197" y="3457"/>
                    <a:pt x="2609" y="3935"/>
                    <a:pt x="1555" y="3935"/>
                  </a:cubicBezTo>
                  <a:cubicBezTo>
                    <a:pt x="1399" y="3935"/>
                    <a:pt x="1254" y="3925"/>
                    <a:pt x="1124" y="3903"/>
                  </a:cubicBezTo>
                  <a:cubicBezTo>
                    <a:pt x="787" y="3847"/>
                    <a:pt x="394" y="3734"/>
                    <a:pt x="1" y="3594"/>
                  </a:cubicBezTo>
                  <a:lnTo>
                    <a:pt x="1" y="3594"/>
                  </a:lnTo>
                  <a:cubicBezTo>
                    <a:pt x="113" y="3791"/>
                    <a:pt x="225" y="3959"/>
                    <a:pt x="394" y="4071"/>
                  </a:cubicBezTo>
                  <a:cubicBezTo>
                    <a:pt x="852" y="4385"/>
                    <a:pt x="1289" y="4502"/>
                    <a:pt x="1702" y="4502"/>
                  </a:cubicBezTo>
                  <a:cubicBezTo>
                    <a:pt x="2249" y="4502"/>
                    <a:pt x="2753" y="4296"/>
                    <a:pt x="3201" y="4071"/>
                  </a:cubicBezTo>
                  <a:cubicBezTo>
                    <a:pt x="3987" y="3678"/>
                    <a:pt x="5784" y="3454"/>
                    <a:pt x="6345" y="3005"/>
                  </a:cubicBezTo>
                  <a:cubicBezTo>
                    <a:pt x="6907" y="2555"/>
                    <a:pt x="7749" y="1545"/>
                    <a:pt x="8142" y="983"/>
                  </a:cubicBezTo>
                  <a:cubicBezTo>
                    <a:pt x="8367" y="674"/>
                    <a:pt x="8395" y="309"/>
                    <a:pt x="8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32101200" name="Google Shape;4227;p64"/>
            <p:cNvSpPr/>
            <p:nvPr/>
          </p:nvSpPr>
          <p:spPr bwMode="auto">
            <a:xfrm>
              <a:off x="1536216" y="3917287"/>
              <a:ext cx="212351" cy="103952"/>
            </a:xfrm>
            <a:custGeom>
              <a:avLst/>
              <a:gdLst/>
              <a:ahLst/>
              <a:cxnLst/>
              <a:rect l="l" t="t" r="r" b="b"/>
              <a:pathLst>
                <a:path w="8817" h="4978" fill="norm" stroke="1" extrusionOk="0">
                  <a:moveTo>
                    <a:pt x="8293" y="934"/>
                  </a:moveTo>
                  <a:cubicBezTo>
                    <a:pt x="8277" y="981"/>
                    <a:pt x="8255" y="1028"/>
                    <a:pt x="8227" y="1075"/>
                  </a:cubicBezTo>
                  <a:cubicBezTo>
                    <a:pt x="7834" y="1636"/>
                    <a:pt x="6991" y="2647"/>
                    <a:pt x="6458" y="3068"/>
                  </a:cubicBezTo>
                  <a:cubicBezTo>
                    <a:pt x="6346" y="3152"/>
                    <a:pt x="6149" y="3237"/>
                    <a:pt x="5897" y="3321"/>
                  </a:cubicBezTo>
                  <a:cubicBezTo>
                    <a:pt x="5707" y="3394"/>
                    <a:pt x="5487" y="3459"/>
                    <a:pt x="5253" y="3521"/>
                  </a:cubicBezTo>
                  <a:lnTo>
                    <a:pt x="5253" y="3521"/>
                  </a:lnTo>
                  <a:cubicBezTo>
                    <a:pt x="5497" y="3414"/>
                    <a:pt x="5741" y="3300"/>
                    <a:pt x="5981" y="3180"/>
                  </a:cubicBezTo>
                  <a:cubicBezTo>
                    <a:pt x="6946" y="2676"/>
                    <a:pt x="7757" y="1708"/>
                    <a:pt x="8293" y="934"/>
                  </a:cubicBezTo>
                  <a:close/>
                  <a:moveTo>
                    <a:pt x="2999" y="4270"/>
                  </a:moveTo>
                  <a:lnTo>
                    <a:pt x="2999" y="4270"/>
                  </a:lnTo>
                  <a:cubicBezTo>
                    <a:pt x="2670" y="4408"/>
                    <a:pt x="2318" y="4500"/>
                    <a:pt x="1966" y="4500"/>
                  </a:cubicBezTo>
                  <a:cubicBezTo>
                    <a:pt x="1712" y="4500"/>
                    <a:pt x="1470" y="4465"/>
                    <a:pt x="1216" y="4356"/>
                  </a:cubicBezTo>
                  <a:lnTo>
                    <a:pt x="1216" y="4356"/>
                  </a:lnTo>
                  <a:cubicBezTo>
                    <a:pt x="1261" y="4367"/>
                    <a:pt x="1305" y="4378"/>
                    <a:pt x="1348" y="4388"/>
                  </a:cubicBezTo>
                  <a:cubicBezTo>
                    <a:pt x="1489" y="4388"/>
                    <a:pt x="1629" y="4416"/>
                    <a:pt x="1798" y="4416"/>
                  </a:cubicBezTo>
                  <a:cubicBezTo>
                    <a:pt x="2156" y="4416"/>
                    <a:pt x="2563" y="4364"/>
                    <a:pt x="2999" y="4270"/>
                  </a:cubicBezTo>
                  <a:close/>
                  <a:moveTo>
                    <a:pt x="8453" y="1"/>
                  </a:moveTo>
                  <a:cubicBezTo>
                    <a:pt x="8375" y="1"/>
                    <a:pt x="8329" y="51"/>
                    <a:pt x="8283" y="120"/>
                  </a:cubicBezTo>
                  <a:cubicBezTo>
                    <a:pt x="7806" y="850"/>
                    <a:pt x="6851" y="2198"/>
                    <a:pt x="5756" y="2759"/>
                  </a:cubicBezTo>
                  <a:cubicBezTo>
                    <a:pt x="4381" y="3489"/>
                    <a:pt x="2808" y="3938"/>
                    <a:pt x="1798" y="3938"/>
                  </a:cubicBezTo>
                  <a:cubicBezTo>
                    <a:pt x="1657" y="3938"/>
                    <a:pt x="1517" y="3938"/>
                    <a:pt x="1405" y="3910"/>
                  </a:cubicBezTo>
                  <a:cubicBezTo>
                    <a:pt x="1096" y="3854"/>
                    <a:pt x="703" y="3742"/>
                    <a:pt x="338" y="3630"/>
                  </a:cubicBezTo>
                  <a:cubicBezTo>
                    <a:pt x="308" y="3610"/>
                    <a:pt x="275" y="3600"/>
                    <a:pt x="241" y="3600"/>
                  </a:cubicBezTo>
                  <a:cubicBezTo>
                    <a:pt x="181" y="3600"/>
                    <a:pt x="121" y="3631"/>
                    <a:pt x="85" y="3686"/>
                  </a:cubicBezTo>
                  <a:cubicBezTo>
                    <a:pt x="29" y="3742"/>
                    <a:pt x="1" y="3854"/>
                    <a:pt x="57" y="3938"/>
                  </a:cubicBezTo>
                  <a:cubicBezTo>
                    <a:pt x="169" y="4163"/>
                    <a:pt x="310" y="4360"/>
                    <a:pt x="506" y="4500"/>
                  </a:cubicBezTo>
                  <a:cubicBezTo>
                    <a:pt x="1012" y="4837"/>
                    <a:pt x="1489" y="4977"/>
                    <a:pt x="1966" y="4977"/>
                  </a:cubicBezTo>
                  <a:cubicBezTo>
                    <a:pt x="2556" y="4977"/>
                    <a:pt x="3089" y="4753"/>
                    <a:pt x="3566" y="4528"/>
                  </a:cubicBezTo>
                  <a:cubicBezTo>
                    <a:pt x="3903" y="4331"/>
                    <a:pt x="4549" y="4191"/>
                    <a:pt x="5167" y="4023"/>
                  </a:cubicBezTo>
                  <a:cubicBezTo>
                    <a:pt x="5475" y="3938"/>
                    <a:pt x="5784" y="3854"/>
                    <a:pt x="6065" y="3770"/>
                  </a:cubicBezTo>
                  <a:cubicBezTo>
                    <a:pt x="6346" y="3658"/>
                    <a:pt x="6570" y="3573"/>
                    <a:pt x="6739" y="3433"/>
                  </a:cubicBezTo>
                  <a:cubicBezTo>
                    <a:pt x="7356" y="2956"/>
                    <a:pt x="8199" y="1945"/>
                    <a:pt x="8592" y="1356"/>
                  </a:cubicBezTo>
                  <a:cubicBezTo>
                    <a:pt x="8732" y="1131"/>
                    <a:pt x="8816" y="906"/>
                    <a:pt x="8816" y="654"/>
                  </a:cubicBezTo>
                  <a:cubicBezTo>
                    <a:pt x="8816" y="485"/>
                    <a:pt x="8788" y="289"/>
                    <a:pt x="8704" y="120"/>
                  </a:cubicBezTo>
                  <a:cubicBezTo>
                    <a:pt x="8648" y="36"/>
                    <a:pt x="8592" y="8"/>
                    <a:pt x="8508" y="8"/>
                  </a:cubicBezTo>
                  <a:cubicBezTo>
                    <a:pt x="8488" y="3"/>
                    <a:pt x="8469" y="1"/>
                    <a:pt x="8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1648439" name="Google Shape;4228;p64"/>
            <p:cNvSpPr/>
            <p:nvPr/>
          </p:nvSpPr>
          <p:spPr bwMode="auto">
            <a:xfrm>
              <a:off x="1123098" y="2578996"/>
              <a:ext cx="593003" cy="1391414"/>
            </a:xfrm>
            <a:custGeom>
              <a:avLst/>
              <a:gdLst/>
              <a:ahLst/>
              <a:cxnLst/>
              <a:rect l="l" t="t" r="r" b="b"/>
              <a:pathLst>
                <a:path w="24622" h="66631" fill="norm" stroke="1" extrusionOk="0">
                  <a:moveTo>
                    <a:pt x="23078" y="0"/>
                  </a:moveTo>
                  <a:cubicBezTo>
                    <a:pt x="23078" y="0"/>
                    <a:pt x="17443" y="2118"/>
                    <a:pt x="10088" y="2118"/>
                  </a:cubicBezTo>
                  <a:cubicBezTo>
                    <a:pt x="8012" y="2118"/>
                    <a:pt x="5799" y="1949"/>
                    <a:pt x="3538" y="1516"/>
                  </a:cubicBezTo>
                  <a:cubicBezTo>
                    <a:pt x="3538" y="1516"/>
                    <a:pt x="3088" y="6738"/>
                    <a:pt x="3032" y="9097"/>
                  </a:cubicBezTo>
                  <a:cubicBezTo>
                    <a:pt x="2976" y="11483"/>
                    <a:pt x="3313" y="13673"/>
                    <a:pt x="3313" y="13673"/>
                  </a:cubicBezTo>
                  <a:lnTo>
                    <a:pt x="2190" y="35290"/>
                  </a:lnTo>
                  <a:cubicBezTo>
                    <a:pt x="2190" y="35290"/>
                    <a:pt x="506" y="49187"/>
                    <a:pt x="506" y="51939"/>
                  </a:cubicBezTo>
                  <a:cubicBezTo>
                    <a:pt x="506" y="54690"/>
                    <a:pt x="730" y="61905"/>
                    <a:pt x="730" y="61905"/>
                  </a:cubicBezTo>
                  <a:cubicBezTo>
                    <a:pt x="730" y="61905"/>
                    <a:pt x="112" y="63140"/>
                    <a:pt x="56" y="63421"/>
                  </a:cubicBezTo>
                  <a:cubicBezTo>
                    <a:pt x="0" y="63702"/>
                    <a:pt x="169" y="65386"/>
                    <a:pt x="169" y="65386"/>
                  </a:cubicBezTo>
                  <a:cubicBezTo>
                    <a:pt x="169" y="65386"/>
                    <a:pt x="1629" y="66285"/>
                    <a:pt x="3032" y="66397"/>
                  </a:cubicBezTo>
                  <a:cubicBezTo>
                    <a:pt x="3106" y="66403"/>
                    <a:pt x="3177" y="66406"/>
                    <a:pt x="3245" y="66406"/>
                  </a:cubicBezTo>
                  <a:cubicBezTo>
                    <a:pt x="4482" y="66406"/>
                    <a:pt x="4891" y="65490"/>
                    <a:pt x="4997" y="65330"/>
                  </a:cubicBezTo>
                  <a:cubicBezTo>
                    <a:pt x="5110" y="65162"/>
                    <a:pt x="5334" y="62860"/>
                    <a:pt x="5391" y="62074"/>
                  </a:cubicBezTo>
                  <a:cubicBezTo>
                    <a:pt x="5447" y="61287"/>
                    <a:pt x="5334" y="60108"/>
                    <a:pt x="5334" y="60108"/>
                  </a:cubicBezTo>
                  <a:cubicBezTo>
                    <a:pt x="5334" y="60108"/>
                    <a:pt x="7833" y="48008"/>
                    <a:pt x="9012" y="43881"/>
                  </a:cubicBezTo>
                  <a:cubicBezTo>
                    <a:pt x="10191" y="39782"/>
                    <a:pt x="12325" y="28637"/>
                    <a:pt x="12437" y="27177"/>
                  </a:cubicBezTo>
                  <a:cubicBezTo>
                    <a:pt x="12550" y="25717"/>
                    <a:pt x="13841" y="18895"/>
                    <a:pt x="13841" y="18895"/>
                  </a:cubicBezTo>
                  <a:cubicBezTo>
                    <a:pt x="13841" y="18895"/>
                    <a:pt x="14964" y="31107"/>
                    <a:pt x="15245" y="33409"/>
                  </a:cubicBezTo>
                  <a:cubicBezTo>
                    <a:pt x="15526" y="35739"/>
                    <a:pt x="14852" y="42140"/>
                    <a:pt x="14852" y="45566"/>
                  </a:cubicBezTo>
                  <a:cubicBezTo>
                    <a:pt x="14852" y="49019"/>
                    <a:pt x="16901" y="62410"/>
                    <a:pt x="16901" y="62410"/>
                  </a:cubicBezTo>
                  <a:cubicBezTo>
                    <a:pt x="16901" y="62410"/>
                    <a:pt x="16901" y="64067"/>
                    <a:pt x="17013" y="64516"/>
                  </a:cubicBezTo>
                  <a:cubicBezTo>
                    <a:pt x="17126" y="64965"/>
                    <a:pt x="17800" y="66509"/>
                    <a:pt x="17800" y="66509"/>
                  </a:cubicBezTo>
                  <a:cubicBezTo>
                    <a:pt x="17800" y="66509"/>
                    <a:pt x="18396" y="66631"/>
                    <a:pt x="19043" y="66631"/>
                  </a:cubicBezTo>
                  <a:cubicBezTo>
                    <a:pt x="19474" y="66631"/>
                    <a:pt x="19928" y="66577"/>
                    <a:pt x="20242" y="66397"/>
                  </a:cubicBezTo>
                  <a:cubicBezTo>
                    <a:pt x="21028" y="65948"/>
                    <a:pt x="22235" y="65190"/>
                    <a:pt x="22348" y="63842"/>
                  </a:cubicBezTo>
                  <a:cubicBezTo>
                    <a:pt x="22460" y="62495"/>
                    <a:pt x="21955" y="59800"/>
                    <a:pt x="21842" y="59041"/>
                  </a:cubicBezTo>
                  <a:cubicBezTo>
                    <a:pt x="21730" y="58255"/>
                    <a:pt x="23751" y="43235"/>
                    <a:pt x="23751" y="37901"/>
                  </a:cubicBezTo>
                  <a:cubicBezTo>
                    <a:pt x="23751" y="32567"/>
                    <a:pt x="24622" y="21000"/>
                    <a:pt x="24622" y="18558"/>
                  </a:cubicBezTo>
                  <a:cubicBezTo>
                    <a:pt x="24622" y="16115"/>
                    <a:pt x="24088" y="7889"/>
                    <a:pt x="24088" y="7889"/>
                  </a:cubicBezTo>
                  <a:lnTo>
                    <a:pt x="230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69297334" name="Google Shape;4229;p64"/>
            <p:cNvSpPr/>
            <p:nvPr/>
          </p:nvSpPr>
          <p:spPr bwMode="auto">
            <a:xfrm>
              <a:off x="1118353" y="2573859"/>
              <a:ext cx="603841" cy="1401647"/>
            </a:xfrm>
            <a:custGeom>
              <a:avLst/>
              <a:gdLst/>
              <a:ahLst/>
              <a:cxnLst/>
              <a:rect l="l" t="t" r="r" b="b"/>
              <a:pathLst>
                <a:path w="25072" h="67121" fill="norm" stroke="1" extrusionOk="0">
                  <a:moveTo>
                    <a:pt x="23084" y="546"/>
                  </a:moveTo>
                  <a:lnTo>
                    <a:pt x="24033" y="8163"/>
                  </a:lnTo>
                  <a:lnTo>
                    <a:pt x="24034" y="8163"/>
                  </a:lnTo>
                  <a:lnTo>
                    <a:pt x="24034" y="8163"/>
                  </a:lnTo>
                  <a:cubicBezTo>
                    <a:pt x="24041" y="8282"/>
                    <a:pt x="24068" y="8774"/>
                    <a:pt x="24117" y="9455"/>
                  </a:cubicBezTo>
                  <a:cubicBezTo>
                    <a:pt x="24285" y="11897"/>
                    <a:pt x="24594" y="16979"/>
                    <a:pt x="24594" y="18804"/>
                  </a:cubicBezTo>
                  <a:cubicBezTo>
                    <a:pt x="24594" y="20011"/>
                    <a:pt x="24370" y="23520"/>
                    <a:pt x="24145" y="27395"/>
                  </a:cubicBezTo>
                  <a:cubicBezTo>
                    <a:pt x="23920" y="31241"/>
                    <a:pt x="23696" y="35480"/>
                    <a:pt x="23696" y="38147"/>
                  </a:cubicBezTo>
                  <a:cubicBezTo>
                    <a:pt x="23696" y="40730"/>
                    <a:pt x="23247" y="45615"/>
                    <a:pt x="22769" y="50023"/>
                  </a:cubicBezTo>
                  <a:cubicBezTo>
                    <a:pt x="22517" y="52241"/>
                    <a:pt x="22292" y="54346"/>
                    <a:pt x="22095" y="55975"/>
                  </a:cubicBezTo>
                  <a:cubicBezTo>
                    <a:pt x="22011" y="56789"/>
                    <a:pt x="21955" y="57491"/>
                    <a:pt x="21899" y="58052"/>
                  </a:cubicBezTo>
                  <a:cubicBezTo>
                    <a:pt x="21843" y="58586"/>
                    <a:pt x="21815" y="58979"/>
                    <a:pt x="21815" y="59175"/>
                  </a:cubicBezTo>
                  <a:cubicBezTo>
                    <a:pt x="21815" y="59231"/>
                    <a:pt x="21815" y="59259"/>
                    <a:pt x="21815" y="59316"/>
                  </a:cubicBezTo>
                  <a:cubicBezTo>
                    <a:pt x="21871" y="59681"/>
                    <a:pt x="22011" y="60410"/>
                    <a:pt x="22124" y="61225"/>
                  </a:cubicBezTo>
                  <a:cubicBezTo>
                    <a:pt x="22236" y="62067"/>
                    <a:pt x="22348" y="62965"/>
                    <a:pt x="22348" y="63667"/>
                  </a:cubicBezTo>
                  <a:cubicBezTo>
                    <a:pt x="22348" y="63808"/>
                    <a:pt x="22320" y="63948"/>
                    <a:pt x="22320" y="64060"/>
                  </a:cubicBezTo>
                  <a:cubicBezTo>
                    <a:pt x="22264" y="64678"/>
                    <a:pt x="21983" y="65155"/>
                    <a:pt x="21590" y="65548"/>
                  </a:cubicBezTo>
                  <a:cubicBezTo>
                    <a:pt x="21197" y="65913"/>
                    <a:pt x="20720" y="66222"/>
                    <a:pt x="20327" y="66447"/>
                  </a:cubicBezTo>
                  <a:cubicBezTo>
                    <a:pt x="20074" y="66587"/>
                    <a:pt x="19653" y="66643"/>
                    <a:pt x="19260" y="66643"/>
                  </a:cubicBezTo>
                  <a:cubicBezTo>
                    <a:pt x="18923" y="66643"/>
                    <a:pt x="18642" y="66615"/>
                    <a:pt x="18418" y="66587"/>
                  </a:cubicBezTo>
                  <a:cubicBezTo>
                    <a:pt x="18326" y="66564"/>
                    <a:pt x="18234" y="66560"/>
                    <a:pt x="18173" y="66559"/>
                  </a:cubicBezTo>
                  <a:lnTo>
                    <a:pt x="18173" y="66559"/>
                  </a:lnTo>
                  <a:cubicBezTo>
                    <a:pt x="18109" y="66411"/>
                    <a:pt x="17989" y="66133"/>
                    <a:pt x="17856" y="65829"/>
                  </a:cubicBezTo>
                  <a:cubicBezTo>
                    <a:pt x="17688" y="65408"/>
                    <a:pt x="17491" y="64874"/>
                    <a:pt x="17435" y="64706"/>
                  </a:cubicBezTo>
                  <a:cubicBezTo>
                    <a:pt x="17435" y="64622"/>
                    <a:pt x="17407" y="64425"/>
                    <a:pt x="17379" y="64229"/>
                  </a:cubicBezTo>
                  <a:cubicBezTo>
                    <a:pt x="17379" y="63892"/>
                    <a:pt x="17351" y="63499"/>
                    <a:pt x="17351" y="63190"/>
                  </a:cubicBezTo>
                  <a:cubicBezTo>
                    <a:pt x="17351" y="62881"/>
                    <a:pt x="17351" y="62656"/>
                    <a:pt x="17351" y="62656"/>
                  </a:cubicBezTo>
                  <a:lnTo>
                    <a:pt x="17351" y="62600"/>
                  </a:lnTo>
                  <a:cubicBezTo>
                    <a:pt x="17351" y="62600"/>
                    <a:pt x="17210" y="61786"/>
                    <a:pt x="17014" y="60467"/>
                  </a:cubicBezTo>
                  <a:cubicBezTo>
                    <a:pt x="16733" y="58501"/>
                    <a:pt x="16284" y="55497"/>
                    <a:pt x="15919" y="52634"/>
                  </a:cubicBezTo>
                  <a:cubicBezTo>
                    <a:pt x="15554" y="49770"/>
                    <a:pt x="15273" y="47103"/>
                    <a:pt x="15273" y="45812"/>
                  </a:cubicBezTo>
                  <a:cubicBezTo>
                    <a:pt x="15273" y="42976"/>
                    <a:pt x="15751" y="38091"/>
                    <a:pt x="15751" y="35171"/>
                  </a:cubicBezTo>
                  <a:cubicBezTo>
                    <a:pt x="15751" y="34554"/>
                    <a:pt x="15723" y="34048"/>
                    <a:pt x="15694" y="33627"/>
                  </a:cubicBezTo>
                  <a:cubicBezTo>
                    <a:pt x="15554" y="32504"/>
                    <a:pt x="15189" y="28854"/>
                    <a:pt x="14880" y="25514"/>
                  </a:cubicBezTo>
                  <a:cubicBezTo>
                    <a:pt x="14712" y="23857"/>
                    <a:pt x="14571" y="22257"/>
                    <a:pt x="14459" y="21078"/>
                  </a:cubicBezTo>
                  <a:cubicBezTo>
                    <a:pt x="14347" y="19899"/>
                    <a:pt x="14263" y="19113"/>
                    <a:pt x="14263" y="19113"/>
                  </a:cubicBezTo>
                  <a:cubicBezTo>
                    <a:pt x="14263" y="19000"/>
                    <a:pt x="14178" y="18916"/>
                    <a:pt x="14066" y="18916"/>
                  </a:cubicBezTo>
                  <a:cubicBezTo>
                    <a:pt x="13926" y="18916"/>
                    <a:pt x="13842" y="19000"/>
                    <a:pt x="13813" y="19113"/>
                  </a:cubicBezTo>
                  <a:cubicBezTo>
                    <a:pt x="13813" y="19113"/>
                    <a:pt x="13477" y="20797"/>
                    <a:pt x="13140" y="22706"/>
                  </a:cubicBezTo>
                  <a:cubicBezTo>
                    <a:pt x="12803" y="24587"/>
                    <a:pt x="12466" y="26637"/>
                    <a:pt x="12410" y="27395"/>
                  </a:cubicBezTo>
                  <a:cubicBezTo>
                    <a:pt x="12382" y="27731"/>
                    <a:pt x="12213" y="28714"/>
                    <a:pt x="11989" y="30034"/>
                  </a:cubicBezTo>
                  <a:cubicBezTo>
                    <a:pt x="11287" y="33964"/>
                    <a:pt x="9855" y="41011"/>
                    <a:pt x="8985" y="44071"/>
                  </a:cubicBezTo>
                  <a:cubicBezTo>
                    <a:pt x="7777" y="48198"/>
                    <a:pt x="5307" y="60298"/>
                    <a:pt x="5307" y="60298"/>
                  </a:cubicBezTo>
                  <a:lnTo>
                    <a:pt x="5307" y="60354"/>
                  </a:lnTo>
                  <a:cubicBezTo>
                    <a:pt x="5307" y="60354"/>
                    <a:pt x="5335" y="60551"/>
                    <a:pt x="5335" y="60832"/>
                  </a:cubicBezTo>
                  <a:cubicBezTo>
                    <a:pt x="5363" y="61084"/>
                    <a:pt x="5391" y="61449"/>
                    <a:pt x="5391" y="61814"/>
                  </a:cubicBezTo>
                  <a:cubicBezTo>
                    <a:pt x="5391" y="61983"/>
                    <a:pt x="5391" y="62151"/>
                    <a:pt x="5363" y="62291"/>
                  </a:cubicBezTo>
                  <a:cubicBezTo>
                    <a:pt x="5335" y="62685"/>
                    <a:pt x="5279" y="63471"/>
                    <a:pt x="5194" y="64144"/>
                  </a:cubicBezTo>
                  <a:cubicBezTo>
                    <a:pt x="5166" y="64509"/>
                    <a:pt x="5110" y="64818"/>
                    <a:pt x="5082" y="65071"/>
                  </a:cubicBezTo>
                  <a:cubicBezTo>
                    <a:pt x="5054" y="65183"/>
                    <a:pt x="5054" y="65295"/>
                    <a:pt x="5026" y="65380"/>
                  </a:cubicBezTo>
                  <a:lnTo>
                    <a:pt x="4998" y="65464"/>
                  </a:lnTo>
                  <a:lnTo>
                    <a:pt x="5005" y="65468"/>
                  </a:lnTo>
                  <a:lnTo>
                    <a:pt x="5005" y="65468"/>
                  </a:lnTo>
                  <a:cubicBezTo>
                    <a:pt x="4962" y="65536"/>
                    <a:pt x="4931" y="65591"/>
                    <a:pt x="4858" y="65689"/>
                  </a:cubicBezTo>
                  <a:cubicBezTo>
                    <a:pt x="4773" y="65829"/>
                    <a:pt x="4605" y="66025"/>
                    <a:pt x="4380" y="66166"/>
                  </a:cubicBezTo>
                  <a:cubicBezTo>
                    <a:pt x="4156" y="66306"/>
                    <a:pt x="3875" y="66418"/>
                    <a:pt x="3454" y="66418"/>
                  </a:cubicBezTo>
                  <a:lnTo>
                    <a:pt x="3257" y="66418"/>
                  </a:lnTo>
                  <a:cubicBezTo>
                    <a:pt x="2584" y="66362"/>
                    <a:pt x="1910" y="66110"/>
                    <a:pt x="1376" y="65885"/>
                  </a:cubicBezTo>
                  <a:cubicBezTo>
                    <a:pt x="1096" y="65773"/>
                    <a:pt x="871" y="65660"/>
                    <a:pt x="731" y="65576"/>
                  </a:cubicBezTo>
                  <a:cubicBezTo>
                    <a:pt x="661" y="65530"/>
                    <a:pt x="610" y="65502"/>
                    <a:pt x="579" y="65479"/>
                  </a:cubicBezTo>
                  <a:lnTo>
                    <a:pt x="579" y="65479"/>
                  </a:lnTo>
                  <a:cubicBezTo>
                    <a:pt x="568" y="65355"/>
                    <a:pt x="551" y="65153"/>
                    <a:pt x="534" y="64931"/>
                  </a:cubicBezTo>
                  <a:cubicBezTo>
                    <a:pt x="506" y="64566"/>
                    <a:pt x="478" y="64116"/>
                    <a:pt x="478" y="63864"/>
                  </a:cubicBezTo>
                  <a:cubicBezTo>
                    <a:pt x="478" y="63779"/>
                    <a:pt x="478" y="63723"/>
                    <a:pt x="478" y="63695"/>
                  </a:cubicBezTo>
                  <a:cubicBezTo>
                    <a:pt x="478" y="63667"/>
                    <a:pt x="534" y="63555"/>
                    <a:pt x="590" y="63386"/>
                  </a:cubicBezTo>
                  <a:cubicBezTo>
                    <a:pt x="703" y="63162"/>
                    <a:pt x="843" y="62881"/>
                    <a:pt x="955" y="62656"/>
                  </a:cubicBezTo>
                  <a:cubicBezTo>
                    <a:pt x="1039" y="62432"/>
                    <a:pt x="1152" y="62235"/>
                    <a:pt x="1152" y="62235"/>
                  </a:cubicBezTo>
                  <a:lnTo>
                    <a:pt x="1152" y="62123"/>
                  </a:lnTo>
                  <a:cubicBezTo>
                    <a:pt x="1152" y="62123"/>
                    <a:pt x="1152" y="61674"/>
                    <a:pt x="1124" y="60972"/>
                  </a:cubicBezTo>
                  <a:cubicBezTo>
                    <a:pt x="1067" y="58810"/>
                    <a:pt x="927" y="54234"/>
                    <a:pt x="927" y="52185"/>
                  </a:cubicBezTo>
                  <a:cubicBezTo>
                    <a:pt x="927" y="51511"/>
                    <a:pt x="1039" y="50135"/>
                    <a:pt x="1208" y="48423"/>
                  </a:cubicBezTo>
                  <a:cubicBezTo>
                    <a:pt x="1432" y="45896"/>
                    <a:pt x="1797" y="42667"/>
                    <a:pt x="2078" y="40084"/>
                  </a:cubicBezTo>
                  <a:cubicBezTo>
                    <a:pt x="2247" y="38793"/>
                    <a:pt x="2359" y="37670"/>
                    <a:pt x="2471" y="36856"/>
                  </a:cubicBezTo>
                  <a:cubicBezTo>
                    <a:pt x="2555" y="36042"/>
                    <a:pt x="2612" y="35564"/>
                    <a:pt x="2612" y="35564"/>
                  </a:cubicBezTo>
                  <a:lnTo>
                    <a:pt x="2640" y="35536"/>
                  </a:lnTo>
                  <a:lnTo>
                    <a:pt x="3763" y="13919"/>
                  </a:lnTo>
                  <a:lnTo>
                    <a:pt x="3763" y="13863"/>
                  </a:lnTo>
                  <a:cubicBezTo>
                    <a:pt x="3763" y="13863"/>
                    <a:pt x="3735" y="13750"/>
                    <a:pt x="3707" y="13554"/>
                  </a:cubicBezTo>
                  <a:cubicBezTo>
                    <a:pt x="3622" y="12936"/>
                    <a:pt x="3454" y="11504"/>
                    <a:pt x="3454" y="9904"/>
                  </a:cubicBezTo>
                  <a:cubicBezTo>
                    <a:pt x="3454" y="9707"/>
                    <a:pt x="3454" y="9539"/>
                    <a:pt x="3482" y="9371"/>
                  </a:cubicBezTo>
                  <a:cubicBezTo>
                    <a:pt x="3510" y="8191"/>
                    <a:pt x="3622" y="6282"/>
                    <a:pt x="3735" y="4682"/>
                  </a:cubicBezTo>
                  <a:cubicBezTo>
                    <a:pt x="3791" y="3896"/>
                    <a:pt x="3875" y="3166"/>
                    <a:pt x="3903" y="2633"/>
                  </a:cubicBezTo>
                  <a:cubicBezTo>
                    <a:pt x="3930" y="2381"/>
                    <a:pt x="3950" y="2179"/>
                    <a:pt x="3964" y="2034"/>
                  </a:cubicBezTo>
                  <a:lnTo>
                    <a:pt x="3964" y="2034"/>
                  </a:lnTo>
                  <a:cubicBezTo>
                    <a:pt x="6148" y="2423"/>
                    <a:pt x="8277" y="2605"/>
                    <a:pt x="10276" y="2605"/>
                  </a:cubicBezTo>
                  <a:cubicBezTo>
                    <a:pt x="16746" y="2580"/>
                    <a:pt x="21867" y="973"/>
                    <a:pt x="23084" y="546"/>
                  </a:cubicBezTo>
                  <a:close/>
                  <a:moveTo>
                    <a:pt x="23289" y="1"/>
                  </a:moveTo>
                  <a:cubicBezTo>
                    <a:pt x="23254" y="1"/>
                    <a:pt x="23218" y="8"/>
                    <a:pt x="23190" y="22"/>
                  </a:cubicBezTo>
                  <a:cubicBezTo>
                    <a:pt x="23190" y="22"/>
                    <a:pt x="23106" y="50"/>
                    <a:pt x="22938" y="106"/>
                  </a:cubicBezTo>
                  <a:cubicBezTo>
                    <a:pt x="21787" y="499"/>
                    <a:pt x="16677" y="2127"/>
                    <a:pt x="10276" y="2127"/>
                  </a:cubicBezTo>
                  <a:cubicBezTo>
                    <a:pt x="8227" y="2127"/>
                    <a:pt x="6037" y="1959"/>
                    <a:pt x="3791" y="1538"/>
                  </a:cubicBezTo>
                  <a:cubicBezTo>
                    <a:pt x="3774" y="1529"/>
                    <a:pt x="3755" y="1526"/>
                    <a:pt x="3736" y="1526"/>
                  </a:cubicBezTo>
                  <a:cubicBezTo>
                    <a:pt x="3688" y="1526"/>
                    <a:pt x="3634" y="1546"/>
                    <a:pt x="3594" y="1566"/>
                  </a:cubicBezTo>
                  <a:cubicBezTo>
                    <a:pt x="3538" y="1622"/>
                    <a:pt x="3510" y="1678"/>
                    <a:pt x="3510" y="1734"/>
                  </a:cubicBezTo>
                  <a:cubicBezTo>
                    <a:pt x="3510" y="1734"/>
                    <a:pt x="3061" y="6956"/>
                    <a:pt x="3005" y="9343"/>
                  </a:cubicBezTo>
                  <a:cubicBezTo>
                    <a:pt x="3005" y="9539"/>
                    <a:pt x="3005" y="9707"/>
                    <a:pt x="3005" y="9904"/>
                  </a:cubicBezTo>
                  <a:cubicBezTo>
                    <a:pt x="3005" y="11955"/>
                    <a:pt x="3257" y="13752"/>
                    <a:pt x="3283" y="13932"/>
                  </a:cubicBezTo>
                  <a:lnTo>
                    <a:pt x="3283" y="13932"/>
                  </a:lnTo>
                  <a:lnTo>
                    <a:pt x="2164" y="35480"/>
                  </a:lnTo>
                  <a:lnTo>
                    <a:pt x="2162" y="35480"/>
                  </a:lnTo>
                  <a:cubicBezTo>
                    <a:pt x="2162" y="35508"/>
                    <a:pt x="1741" y="38961"/>
                    <a:pt x="1320" y="42780"/>
                  </a:cubicBezTo>
                  <a:cubicBezTo>
                    <a:pt x="1096" y="44717"/>
                    <a:pt x="899" y="46710"/>
                    <a:pt x="731" y="48394"/>
                  </a:cubicBezTo>
                  <a:cubicBezTo>
                    <a:pt x="590" y="50079"/>
                    <a:pt x="478" y="51483"/>
                    <a:pt x="478" y="52185"/>
                  </a:cubicBezTo>
                  <a:cubicBezTo>
                    <a:pt x="478" y="54793"/>
                    <a:pt x="680" y="61411"/>
                    <a:pt x="701" y="62094"/>
                  </a:cubicBezTo>
                  <a:lnTo>
                    <a:pt x="701" y="62094"/>
                  </a:lnTo>
                  <a:cubicBezTo>
                    <a:pt x="645" y="62198"/>
                    <a:pt x="519" y="62433"/>
                    <a:pt x="394" y="62685"/>
                  </a:cubicBezTo>
                  <a:cubicBezTo>
                    <a:pt x="309" y="62881"/>
                    <a:pt x="225" y="63050"/>
                    <a:pt x="169" y="63218"/>
                  </a:cubicBezTo>
                  <a:cubicBezTo>
                    <a:pt x="113" y="63386"/>
                    <a:pt x="57" y="63499"/>
                    <a:pt x="29" y="63611"/>
                  </a:cubicBezTo>
                  <a:cubicBezTo>
                    <a:pt x="1" y="63695"/>
                    <a:pt x="1" y="63751"/>
                    <a:pt x="1" y="63864"/>
                  </a:cubicBezTo>
                  <a:cubicBezTo>
                    <a:pt x="1" y="64425"/>
                    <a:pt x="141" y="65660"/>
                    <a:pt x="141" y="65660"/>
                  </a:cubicBezTo>
                  <a:cubicBezTo>
                    <a:pt x="141" y="65717"/>
                    <a:pt x="169" y="65801"/>
                    <a:pt x="253" y="65829"/>
                  </a:cubicBezTo>
                  <a:cubicBezTo>
                    <a:pt x="253" y="65829"/>
                    <a:pt x="1741" y="66755"/>
                    <a:pt x="3229" y="66868"/>
                  </a:cubicBezTo>
                  <a:cubicBezTo>
                    <a:pt x="3285" y="66896"/>
                    <a:pt x="3370" y="66896"/>
                    <a:pt x="3454" y="66896"/>
                  </a:cubicBezTo>
                  <a:cubicBezTo>
                    <a:pt x="4128" y="66896"/>
                    <a:pt x="4605" y="66615"/>
                    <a:pt x="4914" y="66334"/>
                  </a:cubicBezTo>
                  <a:cubicBezTo>
                    <a:pt x="5054" y="66194"/>
                    <a:pt x="5166" y="66054"/>
                    <a:pt x="5251" y="65941"/>
                  </a:cubicBezTo>
                  <a:cubicBezTo>
                    <a:pt x="5335" y="65829"/>
                    <a:pt x="5391" y="65717"/>
                    <a:pt x="5391" y="65717"/>
                  </a:cubicBezTo>
                  <a:cubicBezTo>
                    <a:pt x="5447" y="65660"/>
                    <a:pt x="5447" y="65632"/>
                    <a:pt x="5447" y="65576"/>
                  </a:cubicBezTo>
                  <a:cubicBezTo>
                    <a:pt x="5503" y="65464"/>
                    <a:pt x="5531" y="65267"/>
                    <a:pt x="5559" y="64987"/>
                  </a:cubicBezTo>
                  <a:cubicBezTo>
                    <a:pt x="5672" y="64201"/>
                    <a:pt x="5784" y="62881"/>
                    <a:pt x="5840" y="62320"/>
                  </a:cubicBezTo>
                  <a:cubicBezTo>
                    <a:pt x="5840" y="62151"/>
                    <a:pt x="5840" y="61983"/>
                    <a:pt x="5840" y="61814"/>
                  </a:cubicBezTo>
                  <a:cubicBezTo>
                    <a:pt x="5840" y="61184"/>
                    <a:pt x="5798" y="60534"/>
                    <a:pt x="5787" y="60367"/>
                  </a:cubicBezTo>
                  <a:lnTo>
                    <a:pt x="5787" y="60367"/>
                  </a:lnTo>
                  <a:cubicBezTo>
                    <a:pt x="5808" y="60254"/>
                    <a:pt x="5945" y="59527"/>
                    <a:pt x="6177" y="58445"/>
                  </a:cubicBezTo>
                  <a:cubicBezTo>
                    <a:pt x="6935" y="54852"/>
                    <a:pt x="8535" y="47272"/>
                    <a:pt x="9434" y="44211"/>
                  </a:cubicBezTo>
                  <a:cubicBezTo>
                    <a:pt x="10023" y="42134"/>
                    <a:pt x="10866" y="38316"/>
                    <a:pt x="11539" y="34834"/>
                  </a:cubicBezTo>
                  <a:cubicBezTo>
                    <a:pt x="11904" y="33094"/>
                    <a:pt x="12213" y="31437"/>
                    <a:pt x="12438" y="30118"/>
                  </a:cubicBezTo>
                  <a:cubicBezTo>
                    <a:pt x="12690" y="28798"/>
                    <a:pt x="12831" y="27816"/>
                    <a:pt x="12859" y="27451"/>
                  </a:cubicBezTo>
                  <a:cubicBezTo>
                    <a:pt x="12915" y="26721"/>
                    <a:pt x="13280" y="24643"/>
                    <a:pt x="13617" y="22762"/>
                  </a:cubicBezTo>
                  <a:cubicBezTo>
                    <a:pt x="13741" y="22078"/>
                    <a:pt x="13866" y="21409"/>
                    <a:pt x="13967" y="20835"/>
                  </a:cubicBezTo>
                  <a:lnTo>
                    <a:pt x="13967" y="20835"/>
                  </a:lnTo>
                  <a:cubicBezTo>
                    <a:pt x="14285" y="24258"/>
                    <a:pt x="15001" y="31910"/>
                    <a:pt x="15217" y="33683"/>
                  </a:cubicBezTo>
                  <a:cubicBezTo>
                    <a:pt x="15273" y="34076"/>
                    <a:pt x="15273" y="34582"/>
                    <a:pt x="15273" y="35171"/>
                  </a:cubicBezTo>
                  <a:cubicBezTo>
                    <a:pt x="15273" y="38035"/>
                    <a:pt x="14824" y="42948"/>
                    <a:pt x="14796" y="45812"/>
                  </a:cubicBezTo>
                  <a:cubicBezTo>
                    <a:pt x="14824" y="47580"/>
                    <a:pt x="15329" y="51792"/>
                    <a:pt x="15835" y="55554"/>
                  </a:cubicBezTo>
                  <a:cubicBezTo>
                    <a:pt x="16368" y="59344"/>
                    <a:pt x="16874" y="62685"/>
                    <a:pt x="16874" y="62685"/>
                  </a:cubicBezTo>
                  <a:lnTo>
                    <a:pt x="16874" y="62685"/>
                  </a:lnTo>
                  <a:lnTo>
                    <a:pt x="16874" y="62685"/>
                  </a:lnTo>
                  <a:cubicBezTo>
                    <a:pt x="16874" y="62782"/>
                    <a:pt x="16878" y="63125"/>
                    <a:pt x="16902" y="63527"/>
                  </a:cubicBezTo>
                  <a:cubicBezTo>
                    <a:pt x="16902" y="63779"/>
                    <a:pt x="16902" y="64032"/>
                    <a:pt x="16930" y="64257"/>
                  </a:cubicBezTo>
                  <a:cubicBezTo>
                    <a:pt x="16930" y="64481"/>
                    <a:pt x="16958" y="64678"/>
                    <a:pt x="16986" y="64818"/>
                  </a:cubicBezTo>
                  <a:cubicBezTo>
                    <a:pt x="17070" y="65071"/>
                    <a:pt x="17239" y="65548"/>
                    <a:pt x="17435" y="65997"/>
                  </a:cubicBezTo>
                  <a:cubicBezTo>
                    <a:pt x="17604" y="66447"/>
                    <a:pt x="17772" y="66840"/>
                    <a:pt x="17772" y="66840"/>
                  </a:cubicBezTo>
                  <a:cubicBezTo>
                    <a:pt x="17800" y="66924"/>
                    <a:pt x="17884" y="66980"/>
                    <a:pt x="17940" y="66980"/>
                  </a:cubicBezTo>
                  <a:cubicBezTo>
                    <a:pt x="17968" y="66980"/>
                    <a:pt x="18558" y="67120"/>
                    <a:pt x="19260" y="67120"/>
                  </a:cubicBezTo>
                  <a:cubicBezTo>
                    <a:pt x="19709" y="67120"/>
                    <a:pt x="20186" y="67064"/>
                    <a:pt x="20551" y="66840"/>
                  </a:cubicBezTo>
                  <a:cubicBezTo>
                    <a:pt x="20944" y="66615"/>
                    <a:pt x="21478" y="66306"/>
                    <a:pt x="21927" y="65857"/>
                  </a:cubicBezTo>
                  <a:cubicBezTo>
                    <a:pt x="22348" y="65436"/>
                    <a:pt x="22741" y="64846"/>
                    <a:pt x="22797" y="64116"/>
                  </a:cubicBezTo>
                  <a:cubicBezTo>
                    <a:pt x="22797" y="63976"/>
                    <a:pt x="22797" y="63808"/>
                    <a:pt x="22797" y="63667"/>
                  </a:cubicBezTo>
                  <a:cubicBezTo>
                    <a:pt x="22797" y="62937"/>
                    <a:pt x="22685" y="62011"/>
                    <a:pt x="22573" y="61169"/>
                  </a:cubicBezTo>
                  <a:cubicBezTo>
                    <a:pt x="22460" y="60326"/>
                    <a:pt x="22320" y="59596"/>
                    <a:pt x="22292" y="59259"/>
                  </a:cubicBezTo>
                  <a:lnTo>
                    <a:pt x="22292" y="59231"/>
                  </a:lnTo>
                  <a:lnTo>
                    <a:pt x="22292" y="59175"/>
                  </a:lnTo>
                  <a:cubicBezTo>
                    <a:pt x="22292" y="59035"/>
                    <a:pt x="22320" y="58642"/>
                    <a:pt x="22348" y="58080"/>
                  </a:cubicBezTo>
                  <a:cubicBezTo>
                    <a:pt x="22545" y="56199"/>
                    <a:pt x="22994" y="52353"/>
                    <a:pt x="23415" y="48394"/>
                  </a:cubicBezTo>
                  <a:cubicBezTo>
                    <a:pt x="23808" y="44464"/>
                    <a:pt x="24173" y="40449"/>
                    <a:pt x="24173" y="38147"/>
                  </a:cubicBezTo>
                  <a:cubicBezTo>
                    <a:pt x="24173" y="35508"/>
                    <a:pt x="24398" y="31269"/>
                    <a:pt x="24622" y="27395"/>
                  </a:cubicBezTo>
                  <a:cubicBezTo>
                    <a:pt x="24847" y="23548"/>
                    <a:pt x="25071" y="20039"/>
                    <a:pt x="25071" y="18804"/>
                  </a:cubicBezTo>
                  <a:cubicBezTo>
                    <a:pt x="25071" y="16333"/>
                    <a:pt x="24510" y="8107"/>
                    <a:pt x="24510" y="8107"/>
                  </a:cubicBezTo>
                  <a:lnTo>
                    <a:pt x="23499" y="218"/>
                  </a:lnTo>
                  <a:cubicBezTo>
                    <a:pt x="23499" y="134"/>
                    <a:pt x="23443" y="78"/>
                    <a:pt x="23387" y="22"/>
                  </a:cubicBezTo>
                  <a:cubicBezTo>
                    <a:pt x="23359" y="8"/>
                    <a:pt x="23324" y="1"/>
                    <a:pt x="23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53405645" name="Google Shape;4230;p64"/>
            <p:cNvSpPr/>
            <p:nvPr/>
          </p:nvSpPr>
          <p:spPr bwMode="auto">
            <a:xfrm>
              <a:off x="1386797" y="2861577"/>
              <a:ext cx="75745" cy="116795"/>
            </a:xfrm>
            <a:custGeom>
              <a:avLst/>
              <a:gdLst/>
              <a:ahLst/>
              <a:cxnLst/>
              <a:rect l="l" t="t" r="r" b="b"/>
              <a:pathLst>
                <a:path w="3145" h="5593" fill="norm" stroke="1" extrusionOk="0">
                  <a:moveTo>
                    <a:pt x="225" y="0"/>
                  </a:moveTo>
                  <a:cubicBezTo>
                    <a:pt x="113" y="0"/>
                    <a:pt x="0" y="113"/>
                    <a:pt x="0" y="253"/>
                  </a:cubicBezTo>
                  <a:cubicBezTo>
                    <a:pt x="0" y="365"/>
                    <a:pt x="113" y="478"/>
                    <a:pt x="225" y="478"/>
                  </a:cubicBezTo>
                  <a:lnTo>
                    <a:pt x="1909" y="478"/>
                  </a:lnTo>
                  <a:lnTo>
                    <a:pt x="2667" y="5391"/>
                  </a:lnTo>
                  <a:cubicBezTo>
                    <a:pt x="2692" y="5513"/>
                    <a:pt x="2780" y="5593"/>
                    <a:pt x="2877" y="5593"/>
                  </a:cubicBezTo>
                  <a:cubicBezTo>
                    <a:pt x="2891" y="5593"/>
                    <a:pt x="2906" y="5591"/>
                    <a:pt x="2920" y="5587"/>
                  </a:cubicBezTo>
                  <a:cubicBezTo>
                    <a:pt x="3060" y="5587"/>
                    <a:pt x="3145" y="5447"/>
                    <a:pt x="3117" y="5335"/>
                  </a:cubicBezTo>
                  <a:lnTo>
                    <a:pt x="2359" y="197"/>
                  </a:lnTo>
                  <a:cubicBezTo>
                    <a:pt x="2331" y="85"/>
                    <a:pt x="2246" y="0"/>
                    <a:pt x="21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9364580" name="Google Shape;4231;p64"/>
            <p:cNvSpPr/>
            <p:nvPr/>
          </p:nvSpPr>
          <p:spPr bwMode="auto">
            <a:xfrm>
              <a:off x="814096" y="2045493"/>
              <a:ext cx="348234" cy="565766"/>
            </a:xfrm>
            <a:custGeom>
              <a:avLst/>
              <a:gdLst/>
              <a:ahLst/>
              <a:cxnLst/>
              <a:rect l="l" t="t" r="r" b="b"/>
              <a:pathLst>
                <a:path w="14459" h="27093" fill="norm" stroke="1" extrusionOk="0">
                  <a:moveTo>
                    <a:pt x="12718" y="0"/>
                  </a:moveTo>
                  <a:cubicBezTo>
                    <a:pt x="12718" y="0"/>
                    <a:pt x="0" y="19091"/>
                    <a:pt x="225" y="19877"/>
                  </a:cubicBezTo>
                  <a:cubicBezTo>
                    <a:pt x="421" y="20635"/>
                    <a:pt x="12662" y="27092"/>
                    <a:pt x="12662" y="27092"/>
                  </a:cubicBezTo>
                  <a:lnTo>
                    <a:pt x="12549" y="24650"/>
                  </a:lnTo>
                  <a:lnTo>
                    <a:pt x="7889" y="18417"/>
                  </a:lnTo>
                  <a:lnTo>
                    <a:pt x="14459" y="11539"/>
                  </a:lnTo>
                  <a:lnTo>
                    <a:pt x="127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52527918" name="Google Shape;4232;p64"/>
            <p:cNvSpPr/>
            <p:nvPr/>
          </p:nvSpPr>
          <p:spPr bwMode="auto">
            <a:xfrm>
              <a:off x="813398" y="2040210"/>
              <a:ext cx="354351" cy="576040"/>
            </a:xfrm>
            <a:custGeom>
              <a:avLst/>
              <a:gdLst/>
              <a:ahLst/>
              <a:cxnLst/>
              <a:rect l="l" t="t" r="r" b="b"/>
              <a:pathLst>
                <a:path w="14713" h="27585" fill="norm" stroke="1" extrusionOk="0">
                  <a:moveTo>
                    <a:pt x="12608" y="856"/>
                  </a:moveTo>
                  <a:lnTo>
                    <a:pt x="14235" y="11708"/>
                  </a:lnTo>
                  <a:lnTo>
                    <a:pt x="7750" y="18502"/>
                  </a:lnTo>
                  <a:cubicBezTo>
                    <a:pt x="7665" y="18586"/>
                    <a:pt x="7665" y="18726"/>
                    <a:pt x="7722" y="18811"/>
                  </a:cubicBezTo>
                  <a:lnTo>
                    <a:pt x="12354" y="24987"/>
                  </a:lnTo>
                  <a:lnTo>
                    <a:pt x="12448" y="26959"/>
                  </a:lnTo>
                  <a:lnTo>
                    <a:pt x="12448" y="26959"/>
                  </a:lnTo>
                  <a:cubicBezTo>
                    <a:pt x="12394" y="26931"/>
                    <a:pt x="12334" y="26900"/>
                    <a:pt x="12270" y="26868"/>
                  </a:cubicBezTo>
                  <a:cubicBezTo>
                    <a:pt x="11119" y="26250"/>
                    <a:pt x="8171" y="24678"/>
                    <a:pt x="5504" y="23190"/>
                  </a:cubicBezTo>
                  <a:cubicBezTo>
                    <a:pt x="4184" y="22432"/>
                    <a:pt x="2921" y="21702"/>
                    <a:pt x="1966" y="21113"/>
                  </a:cubicBezTo>
                  <a:cubicBezTo>
                    <a:pt x="1517" y="20832"/>
                    <a:pt x="1124" y="20579"/>
                    <a:pt x="843" y="20383"/>
                  </a:cubicBezTo>
                  <a:cubicBezTo>
                    <a:pt x="703" y="20271"/>
                    <a:pt x="619" y="20186"/>
                    <a:pt x="534" y="20130"/>
                  </a:cubicBezTo>
                  <a:lnTo>
                    <a:pt x="488" y="20061"/>
                  </a:lnTo>
                  <a:lnTo>
                    <a:pt x="488" y="20061"/>
                  </a:lnTo>
                  <a:cubicBezTo>
                    <a:pt x="508" y="19999"/>
                    <a:pt x="555" y="19878"/>
                    <a:pt x="619" y="19709"/>
                  </a:cubicBezTo>
                  <a:cubicBezTo>
                    <a:pt x="984" y="18951"/>
                    <a:pt x="1938" y="17351"/>
                    <a:pt x="3173" y="15386"/>
                  </a:cubicBezTo>
                  <a:cubicBezTo>
                    <a:pt x="5026" y="12438"/>
                    <a:pt x="7469" y="8704"/>
                    <a:pt x="9434" y="5672"/>
                  </a:cubicBezTo>
                  <a:cubicBezTo>
                    <a:pt x="10417" y="4156"/>
                    <a:pt x="11315" y="2836"/>
                    <a:pt x="11933" y="1882"/>
                  </a:cubicBezTo>
                  <a:cubicBezTo>
                    <a:pt x="12207" y="1457"/>
                    <a:pt x="12437" y="1111"/>
                    <a:pt x="12608" y="856"/>
                  </a:cubicBezTo>
                  <a:close/>
                  <a:moveTo>
                    <a:pt x="12803" y="1"/>
                  </a:moveTo>
                  <a:cubicBezTo>
                    <a:pt x="12691" y="1"/>
                    <a:pt x="12607" y="29"/>
                    <a:pt x="12550" y="113"/>
                  </a:cubicBezTo>
                  <a:cubicBezTo>
                    <a:pt x="12550" y="113"/>
                    <a:pt x="9434" y="4801"/>
                    <a:pt x="6290" y="9630"/>
                  </a:cubicBezTo>
                  <a:cubicBezTo>
                    <a:pt x="4718" y="12045"/>
                    <a:pt x="3173" y="14487"/>
                    <a:pt x="1994" y="16424"/>
                  </a:cubicBezTo>
                  <a:cubicBezTo>
                    <a:pt x="1405" y="17379"/>
                    <a:pt x="927" y="18193"/>
                    <a:pt x="562" y="18811"/>
                  </a:cubicBezTo>
                  <a:cubicBezTo>
                    <a:pt x="394" y="19119"/>
                    <a:pt x="254" y="19400"/>
                    <a:pt x="169" y="19597"/>
                  </a:cubicBezTo>
                  <a:cubicBezTo>
                    <a:pt x="113" y="19709"/>
                    <a:pt x="85" y="19793"/>
                    <a:pt x="57" y="19878"/>
                  </a:cubicBezTo>
                  <a:cubicBezTo>
                    <a:pt x="29" y="19934"/>
                    <a:pt x="1" y="20018"/>
                    <a:pt x="1" y="20102"/>
                  </a:cubicBezTo>
                  <a:cubicBezTo>
                    <a:pt x="1" y="20102"/>
                    <a:pt x="1" y="20158"/>
                    <a:pt x="29" y="20186"/>
                  </a:cubicBezTo>
                  <a:cubicBezTo>
                    <a:pt x="29" y="20271"/>
                    <a:pt x="85" y="20299"/>
                    <a:pt x="113" y="20355"/>
                  </a:cubicBezTo>
                  <a:cubicBezTo>
                    <a:pt x="197" y="20439"/>
                    <a:pt x="310" y="20551"/>
                    <a:pt x="450" y="20664"/>
                  </a:cubicBezTo>
                  <a:cubicBezTo>
                    <a:pt x="955" y="21057"/>
                    <a:pt x="1966" y="21674"/>
                    <a:pt x="3201" y="22404"/>
                  </a:cubicBezTo>
                  <a:cubicBezTo>
                    <a:pt x="6907" y="24566"/>
                    <a:pt x="12578" y="27542"/>
                    <a:pt x="12578" y="27542"/>
                  </a:cubicBezTo>
                  <a:cubicBezTo>
                    <a:pt x="12621" y="27570"/>
                    <a:pt x="12663" y="27584"/>
                    <a:pt x="12705" y="27584"/>
                  </a:cubicBezTo>
                  <a:cubicBezTo>
                    <a:pt x="12747" y="27584"/>
                    <a:pt x="12789" y="27570"/>
                    <a:pt x="12831" y="27542"/>
                  </a:cubicBezTo>
                  <a:cubicBezTo>
                    <a:pt x="12887" y="27486"/>
                    <a:pt x="12943" y="27430"/>
                    <a:pt x="12915" y="27345"/>
                  </a:cubicBezTo>
                  <a:lnTo>
                    <a:pt x="12803" y="24903"/>
                  </a:lnTo>
                  <a:cubicBezTo>
                    <a:pt x="12803" y="24847"/>
                    <a:pt x="12803" y="24791"/>
                    <a:pt x="12775" y="24763"/>
                  </a:cubicBezTo>
                  <a:lnTo>
                    <a:pt x="8227" y="18698"/>
                  </a:lnTo>
                  <a:lnTo>
                    <a:pt x="14656" y="11932"/>
                  </a:lnTo>
                  <a:cubicBezTo>
                    <a:pt x="14684" y="11876"/>
                    <a:pt x="14712" y="11820"/>
                    <a:pt x="14712" y="11736"/>
                  </a:cubicBezTo>
                  <a:lnTo>
                    <a:pt x="12971" y="197"/>
                  </a:lnTo>
                  <a:cubicBezTo>
                    <a:pt x="12971" y="113"/>
                    <a:pt x="12887" y="29"/>
                    <a:pt x="12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0890845" name="Google Shape;4233;p64"/>
            <p:cNvSpPr/>
            <p:nvPr/>
          </p:nvSpPr>
          <p:spPr bwMode="auto">
            <a:xfrm>
              <a:off x="1102120" y="2544979"/>
              <a:ext cx="117675" cy="105414"/>
            </a:xfrm>
            <a:custGeom>
              <a:avLst/>
              <a:gdLst/>
              <a:ahLst/>
              <a:cxnLst/>
              <a:rect l="l" t="t" r="r" b="b"/>
              <a:pathLst>
                <a:path w="4886" h="5048" fill="norm" stroke="1" extrusionOk="0">
                  <a:moveTo>
                    <a:pt x="2359" y="1"/>
                  </a:moveTo>
                  <a:lnTo>
                    <a:pt x="590" y="731"/>
                  </a:lnTo>
                  <a:lnTo>
                    <a:pt x="1" y="2808"/>
                  </a:lnTo>
                  <a:cubicBezTo>
                    <a:pt x="1" y="2808"/>
                    <a:pt x="534" y="3931"/>
                    <a:pt x="1068" y="4381"/>
                  </a:cubicBezTo>
                  <a:cubicBezTo>
                    <a:pt x="1464" y="4714"/>
                    <a:pt x="2232" y="5048"/>
                    <a:pt x="2946" y="5048"/>
                  </a:cubicBezTo>
                  <a:cubicBezTo>
                    <a:pt x="3193" y="5048"/>
                    <a:pt x="3434" y="5008"/>
                    <a:pt x="3651" y="4914"/>
                  </a:cubicBezTo>
                  <a:cubicBezTo>
                    <a:pt x="4465" y="4521"/>
                    <a:pt x="3931" y="3258"/>
                    <a:pt x="3931" y="3258"/>
                  </a:cubicBezTo>
                  <a:lnTo>
                    <a:pt x="4409" y="3145"/>
                  </a:lnTo>
                  <a:cubicBezTo>
                    <a:pt x="4886" y="3033"/>
                    <a:pt x="4240" y="1657"/>
                    <a:pt x="4240" y="1657"/>
                  </a:cubicBezTo>
                  <a:lnTo>
                    <a:pt x="2359" y="1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69565278" name="Google Shape;4234;p64"/>
            <p:cNvSpPr/>
            <p:nvPr/>
          </p:nvSpPr>
          <p:spPr bwMode="auto">
            <a:xfrm>
              <a:off x="1096726" y="2540072"/>
              <a:ext cx="121721" cy="115145"/>
            </a:xfrm>
            <a:custGeom>
              <a:avLst/>
              <a:gdLst/>
              <a:ahLst/>
              <a:cxnLst/>
              <a:rect l="l" t="t" r="r" b="b"/>
              <a:pathLst>
                <a:path w="5054" h="5514" fill="norm" stroke="1" extrusionOk="0">
                  <a:moveTo>
                    <a:pt x="2527" y="517"/>
                  </a:moveTo>
                  <a:lnTo>
                    <a:pt x="4274" y="2045"/>
                  </a:lnTo>
                  <a:lnTo>
                    <a:pt x="4274" y="2045"/>
                  </a:lnTo>
                  <a:cubicBezTo>
                    <a:pt x="4306" y="2114"/>
                    <a:pt x="4385" y="2298"/>
                    <a:pt x="4464" y="2482"/>
                  </a:cubicBezTo>
                  <a:cubicBezTo>
                    <a:pt x="4520" y="2678"/>
                    <a:pt x="4576" y="2931"/>
                    <a:pt x="4576" y="3071"/>
                  </a:cubicBezTo>
                  <a:cubicBezTo>
                    <a:pt x="4576" y="3128"/>
                    <a:pt x="4576" y="3156"/>
                    <a:pt x="4576" y="3156"/>
                  </a:cubicBezTo>
                  <a:lnTo>
                    <a:pt x="4099" y="3268"/>
                  </a:lnTo>
                  <a:cubicBezTo>
                    <a:pt x="4043" y="3268"/>
                    <a:pt x="3987" y="3324"/>
                    <a:pt x="3959" y="3380"/>
                  </a:cubicBezTo>
                  <a:cubicBezTo>
                    <a:pt x="3931" y="3436"/>
                    <a:pt x="3931" y="3521"/>
                    <a:pt x="3959" y="3577"/>
                  </a:cubicBezTo>
                  <a:cubicBezTo>
                    <a:pt x="3987" y="3661"/>
                    <a:pt x="4099" y="3998"/>
                    <a:pt x="4099" y="4307"/>
                  </a:cubicBezTo>
                  <a:cubicBezTo>
                    <a:pt x="4099" y="4447"/>
                    <a:pt x="4071" y="4588"/>
                    <a:pt x="4015" y="4700"/>
                  </a:cubicBezTo>
                  <a:cubicBezTo>
                    <a:pt x="3959" y="4784"/>
                    <a:pt x="3903" y="4868"/>
                    <a:pt x="3762" y="4924"/>
                  </a:cubicBezTo>
                  <a:cubicBezTo>
                    <a:pt x="3594" y="5009"/>
                    <a:pt x="3369" y="5065"/>
                    <a:pt x="3145" y="5065"/>
                  </a:cubicBezTo>
                  <a:cubicBezTo>
                    <a:pt x="2527" y="5065"/>
                    <a:pt x="1769" y="4728"/>
                    <a:pt x="1460" y="4447"/>
                  </a:cubicBezTo>
                  <a:cubicBezTo>
                    <a:pt x="1236" y="4251"/>
                    <a:pt x="955" y="3858"/>
                    <a:pt x="758" y="3549"/>
                  </a:cubicBezTo>
                  <a:cubicBezTo>
                    <a:pt x="674" y="3380"/>
                    <a:pt x="590" y="3212"/>
                    <a:pt x="534" y="3100"/>
                  </a:cubicBezTo>
                  <a:cubicBezTo>
                    <a:pt x="509" y="3050"/>
                    <a:pt x="484" y="3022"/>
                    <a:pt x="479" y="2997"/>
                  </a:cubicBezTo>
                  <a:lnTo>
                    <a:pt x="479" y="2997"/>
                  </a:lnTo>
                  <a:lnTo>
                    <a:pt x="1004" y="1147"/>
                  </a:lnTo>
                  <a:lnTo>
                    <a:pt x="2527" y="517"/>
                  </a:lnTo>
                  <a:close/>
                  <a:moveTo>
                    <a:pt x="2566" y="0"/>
                  </a:moveTo>
                  <a:cubicBezTo>
                    <a:pt x="2544" y="0"/>
                    <a:pt x="2521" y="4"/>
                    <a:pt x="2499" y="11"/>
                  </a:cubicBezTo>
                  <a:lnTo>
                    <a:pt x="730" y="741"/>
                  </a:lnTo>
                  <a:cubicBezTo>
                    <a:pt x="674" y="769"/>
                    <a:pt x="618" y="826"/>
                    <a:pt x="590" y="910"/>
                  </a:cubicBezTo>
                  <a:lnTo>
                    <a:pt x="0" y="2959"/>
                  </a:lnTo>
                  <a:cubicBezTo>
                    <a:pt x="0" y="3015"/>
                    <a:pt x="0" y="3071"/>
                    <a:pt x="28" y="3128"/>
                  </a:cubicBezTo>
                  <a:cubicBezTo>
                    <a:pt x="28" y="3128"/>
                    <a:pt x="169" y="3436"/>
                    <a:pt x="365" y="3773"/>
                  </a:cubicBezTo>
                  <a:cubicBezTo>
                    <a:pt x="562" y="4110"/>
                    <a:pt x="843" y="4531"/>
                    <a:pt x="1151" y="4784"/>
                  </a:cubicBezTo>
                  <a:cubicBezTo>
                    <a:pt x="1572" y="5177"/>
                    <a:pt x="2359" y="5514"/>
                    <a:pt x="3145" y="5514"/>
                  </a:cubicBezTo>
                  <a:cubicBezTo>
                    <a:pt x="3425" y="5514"/>
                    <a:pt x="3706" y="5486"/>
                    <a:pt x="3959" y="5346"/>
                  </a:cubicBezTo>
                  <a:cubicBezTo>
                    <a:pt x="4183" y="5261"/>
                    <a:pt x="4352" y="5093"/>
                    <a:pt x="4436" y="4896"/>
                  </a:cubicBezTo>
                  <a:cubicBezTo>
                    <a:pt x="4548" y="4700"/>
                    <a:pt x="4576" y="4503"/>
                    <a:pt x="4576" y="4307"/>
                  </a:cubicBezTo>
                  <a:cubicBezTo>
                    <a:pt x="4562" y="4058"/>
                    <a:pt x="4509" y="3825"/>
                    <a:pt x="4462" y="3658"/>
                  </a:cubicBezTo>
                  <a:lnTo>
                    <a:pt x="4462" y="3658"/>
                  </a:lnTo>
                  <a:lnTo>
                    <a:pt x="4689" y="3605"/>
                  </a:lnTo>
                  <a:cubicBezTo>
                    <a:pt x="4829" y="3577"/>
                    <a:pt x="4941" y="3493"/>
                    <a:pt x="4998" y="3380"/>
                  </a:cubicBezTo>
                  <a:cubicBezTo>
                    <a:pt x="5026" y="3268"/>
                    <a:pt x="5054" y="3156"/>
                    <a:pt x="5054" y="3071"/>
                  </a:cubicBezTo>
                  <a:cubicBezTo>
                    <a:pt x="5054" y="2791"/>
                    <a:pt x="4941" y="2482"/>
                    <a:pt x="4857" y="2229"/>
                  </a:cubicBezTo>
                  <a:cubicBezTo>
                    <a:pt x="4773" y="2005"/>
                    <a:pt x="4689" y="1808"/>
                    <a:pt x="4689" y="1808"/>
                  </a:cubicBezTo>
                  <a:lnTo>
                    <a:pt x="4633" y="1724"/>
                  </a:lnTo>
                  <a:lnTo>
                    <a:pt x="2724" y="67"/>
                  </a:lnTo>
                  <a:cubicBezTo>
                    <a:pt x="2682" y="26"/>
                    <a:pt x="2626" y="0"/>
                    <a:pt x="25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69795968" name="Google Shape;4235;p64"/>
            <p:cNvSpPr/>
            <p:nvPr/>
          </p:nvSpPr>
          <p:spPr bwMode="auto">
            <a:xfrm>
              <a:off x="1135261" y="2557884"/>
              <a:ext cx="52768" cy="59890"/>
            </a:xfrm>
            <a:custGeom>
              <a:avLst/>
              <a:gdLst/>
              <a:ahLst/>
              <a:cxnLst/>
              <a:rect l="l" t="t" r="r" b="b"/>
              <a:pathLst>
                <a:path w="2191" h="2868" fill="norm" stroke="1" extrusionOk="0">
                  <a:moveTo>
                    <a:pt x="1517" y="1"/>
                  </a:moveTo>
                  <a:lnTo>
                    <a:pt x="1" y="1657"/>
                  </a:lnTo>
                  <a:cubicBezTo>
                    <a:pt x="82" y="1726"/>
                    <a:pt x="181" y="1753"/>
                    <a:pt x="286" y="1753"/>
                  </a:cubicBezTo>
                  <a:cubicBezTo>
                    <a:pt x="645" y="1753"/>
                    <a:pt x="1067" y="1432"/>
                    <a:pt x="1067" y="1432"/>
                  </a:cubicBezTo>
                  <a:lnTo>
                    <a:pt x="1067" y="1432"/>
                  </a:lnTo>
                  <a:cubicBezTo>
                    <a:pt x="1067" y="1432"/>
                    <a:pt x="983" y="1882"/>
                    <a:pt x="899" y="2106"/>
                  </a:cubicBezTo>
                  <a:cubicBezTo>
                    <a:pt x="818" y="2321"/>
                    <a:pt x="1096" y="2868"/>
                    <a:pt x="1391" y="2868"/>
                  </a:cubicBezTo>
                  <a:cubicBezTo>
                    <a:pt x="1405" y="2868"/>
                    <a:pt x="1418" y="2867"/>
                    <a:pt x="1432" y="2864"/>
                  </a:cubicBezTo>
                  <a:cubicBezTo>
                    <a:pt x="1741" y="2780"/>
                    <a:pt x="2022" y="1489"/>
                    <a:pt x="2106" y="1124"/>
                  </a:cubicBezTo>
                  <a:cubicBezTo>
                    <a:pt x="2190" y="759"/>
                    <a:pt x="1517" y="1"/>
                    <a:pt x="1517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83129411" name="Google Shape;4236;p64"/>
            <p:cNvSpPr/>
            <p:nvPr/>
          </p:nvSpPr>
          <p:spPr bwMode="auto">
            <a:xfrm>
              <a:off x="1129167" y="2552726"/>
              <a:ext cx="62907" cy="69663"/>
            </a:xfrm>
            <a:custGeom>
              <a:avLst/>
              <a:gdLst/>
              <a:ahLst/>
              <a:cxnLst/>
              <a:rect l="l" t="t" r="r" b="b"/>
              <a:pathLst>
                <a:path w="2612" h="3336" fill="norm" stroke="1" extrusionOk="0">
                  <a:moveTo>
                    <a:pt x="1751" y="0"/>
                  </a:moveTo>
                  <a:cubicBezTo>
                    <a:pt x="1700" y="0"/>
                    <a:pt x="1648" y="16"/>
                    <a:pt x="1601" y="51"/>
                  </a:cubicBezTo>
                  <a:cubicBezTo>
                    <a:pt x="1517" y="135"/>
                    <a:pt x="1489" y="304"/>
                    <a:pt x="1573" y="388"/>
                  </a:cubicBezTo>
                  <a:lnTo>
                    <a:pt x="1601" y="416"/>
                  </a:lnTo>
                  <a:cubicBezTo>
                    <a:pt x="1657" y="472"/>
                    <a:pt x="1798" y="641"/>
                    <a:pt x="1938" y="837"/>
                  </a:cubicBezTo>
                  <a:cubicBezTo>
                    <a:pt x="1994" y="921"/>
                    <a:pt x="2050" y="1034"/>
                    <a:pt x="2078" y="1118"/>
                  </a:cubicBezTo>
                  <a:cubicBezTo>
                    <a:pt x="2106" y="1202"/>
                    <a:pt x="2135" y="1286"/>
                    <a:pt x="2135" y="1314"/>
                  </a:cubicBezTo>
                  <a:cubicBezTo>
                    <a:pt x="2106" y="1511"/>
                    <a:pt x="1994" y="1904"/>
                    <a:pt x="1882" y="2269"/>
                  </a:cubicBezTo>
                  <a:cubicBezTo>
                    <a:pt x="1826" y="2465"/>
                    <a:pt x="1770" y="2634"/>
                    <a:pt x="1713" y="2746"/>
                  </a:cubicBezTo>
                  <a:cubicBezTo>
                    <a:pt x="1657" y="2802"/>
                    <a:pt x="1629" y="2859"/>
                    <a:pt x="1629" y="2859"/>
                  </a:cubicBezTo>
                  <a:lnTo>
                    <a:pt x="1615" y="2873"/>
                  </a:lnTo>
                  <a:lnTo>
                    <a:pt x="1615" y="2873"/>
                  </a:lnTo>
                  <a:lnTo>
                    <a:pt x="1573" y="2830"/>
                  </a:lnTo>
                  <a:cubicBezTo>
                    <a:pt x="1517" y="2802"/>
                    <a:pt x="1461" y="2718"/>
                    <a:pt x="1433" y="2634"/>
                  </a:cubicBezTo>
                  <a:cubicBezTo>
                    <a:pt x="1405" y="2550"/>
                    <a:pt x="1377" y="2465"/>
                    <a:pt x="1377" y="2437"/>
                  </a:cubicBezTo>
                  <a:cubicBezTo>
                    <a:pt x="1433" y="2297"/>
                    <a:pt x="1461" y="2129"/>
                    <a:pt x="1489" y="1960"/>
                  </a:cubicBezTo>
                  <a:cubicBezTo>
                    <a:pt x="1517" y="1820"/>
                    <a:pt x="1545" y="1707"/>
                    <a:pt x="1545" y="1707"/>
                  </a:cubicBezTo>
                  <a:cubicBezTo>
                    <a:pt x="1545" y="1623"/>
                    <a:pt x="1517" y="1511"/>
                    <a:pt x="1433" y="1483"/>
                  </a:cubicBezTo>
                  <a:cubicBezTo>
                    <a:pt x="1391" y="1455"/>
                    <a:pt x="1341" y="1441"/>
                    <a:pt x="1292" y="1441"/>
                  </a:cubicBezTo>
                  <a:cubicBezTo>
                    <a:pt x="1243" y="1441"/>
                    <a:pt x="1194" y="1455"/>
                    <a:pt x="1152" y="1483"/>
                  </a:cubicBezTo>
                  <a:cubicBezTo>
                    <a:pt x="1124" y="1511"/>
                    <a:pt x="1012" y="1595"/>
                    <a:pt x="899" y="1651"/>
                  </a:cubicBezTo>
                  <a:cubicBezTo>
                    <a:pt x="787" y="1707"/>
                    <a:pt x="647" y="1764"/>
                    <a:pt x="534" y="1764"/>
                  </a:cubicBezTo>
                  <a:cubicBezTo>
                    <a:pt x="478" y="1764"/>
                    <a:pt x="422" y="1736"/>
                    <a:pt x="394" y="1707"/>
                  </a:cubicBezTo>
                  <a:cubicBezTo>
                    <a:pt x="361" y="1674"/>
                    <a:pt x="314" y="1659"/>
                    <a:pt x="265" y="1659"/>
                  </a:cubicBezTo>
                  <a:cubicBezTo>
                    <a:pt x="190" y="1659"/>
                    <a:pt x="108" y="1696"/>
                    <a:pt x="57" y="1764"/>
                  </a:cubicBezTo>
                  <a:cubicBezTo>
                    <a:pt x="1" y="1848"/>
                    <a:pt x="1" y="1988"/>
                    <a:pt x="113" y="2072"/>
                  </a:cubicBezTo>
                  <a:cubicBezTo>
                    <a:pt x="225" y="2185"/>
                    <a:pt x="394" y="2213"/>
                    <a:pt x="534" y="2213"/>
                  </a:cubicBezTo>
                  <a:cubicBezTo>
                    <a:pt x="693" y="2213"/>
                    <a:pt x="841" y="2179"/>
                    <a:pt x="971" y="2134"/>
                  </a:cubicBezTo>
                  <a:lnTo>
                    <a:pt x="971" y="2134"/>
                  </a:lnTo>
                  <a:cubicBezTo>
                    <a:pt x="954" y="2188"/>
                    <a:pt x="939" y="2235"/>
                    <a:pt x="927" y="2269"/>
                  </a:cubicBezTo>
                  <a:cubicBezTo>
                    <a:pt x="927" y="2325"/>
                    <a:pt x="899" y="2381"/>
                    <a:pt x="899" y="2437"/>
                  </a:cubicBezTo>
                  <a:cubicBezTo>
                    <a:pt x="899" y="2634"/>
                    <a:pt x="983" y="2830"/>
                    <a:pt x="1096" y="2999"/>
                  </a:cubicBezTo>
                  <a:cubicBezTo>
                    <a:pt x="1152" y="3083"/>
                    <a:pt x="1208" y="3167"/>
                    <a:pt x="1292" y="3224"/>
                  </a:cubicBezTo>
                  <a:cubicBezTo>
                    <a:pt x="1377" y="3280"/>
                    <a:pt x="1489" y="3336"/>
                    <a:pt x="1629" y="3336"/>
                  </a:cubicBezTo>
                  <a:lnTo>
                    <a:pt x="1741" y="3336"/>
                  </a:lnTo>
                  <a:cubicBezTo>
                    <a:pt x="1854" y="3308"/>
                    <a:pt x="1910" y="3252"/>
                    <a:pt x="1966" y="3167"/>
                  </a:cubicBezTo>
                  <a:cubicBezTo>
                    <a:pt x="2078" y="3055"/>
                    <a:pt x="2135" y="2943"/>
                    <a:pt x="2191" y="2774"/>
                  </a:cubicBezTo>
                  <a:cubicBezTo>
                    <a:pt x="2387" y="2325"/>
                    <a:pt x="2528" y="1679"/>
                    <a:pt x="2584" y="1427"/>
                  </a:cubicBezTo>
                  <a:lnTo>
                    <a:pt x="2584" y="1399"/>
                  </a:lnTo>
                  <a:lnTo>
                    <a:pt x="2612" y="1314"/>
                  </a:lnTo>
                  <a:cubicBezTo>
                    <a:pt x="2612" y="1146"/>
                    <a:pt x="2556" y="1006"/>
                    <a:pt x="2471" y="865"/>
                  </a:cubicBezTo>
                  <a:cubicBezTo>
                    <a:pt x="2303" y="472"/>
                    <a:pt x="1938" y="79"/>
                    <a:pt x="1938" y="79"/>
                  </a:cubicBezTo>
                  <a:cubicBezTo>
                    <a:pt x="1889" y="30"/>
                    <a:pt x="1821" y="0"/>
                    <a:pt x="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3739559" name="Google Shape;4237;p64"/>
            <p:cNvSpPr/>
            <p:nvPr/>
          </p:nvSpPr>
          <p:spPr bwMode="auto">
            <a:xfrm>
              <a:off x="1120376" y="1958518"/>
              <a:ext cx="580190" cy="684086"/>
            </a:xfrm>
            <a:custGeom>
              <a:avLst/>
              <a:gdLst/>
              <a:ahLst/>
              <a:cxnLst/>
              <a:rect l="l" t="t" r="r" b="b"/>
              <a:pathLst>
                <a:path w="24090" h="32759" fill="norm" stroke="1" extrusionOk="0">
                  <a:moveTo>
                    <a:pt x="13169" y="1"/>
                  </a:moveTo>
                  <a:cubicBezTo>
                    <a:pt x="12425" y="1"/>
                    <a:pt x="11602" y="41"/>
                    <a:pt x="10754" y="151"/>
                  </a:cubicBezTo>
                  <a:cubicBezTo>
                    <a:pt x="7721" y="544"/>
                    <a:pt x="5110" y="1554"/>
                    <a:pt x="3707" y="2228"/>
                  </a:cubicBezTo>
                  <a:cubicBezTo>
                    <a:pt x="2303" y="2902"/>
                    <a:pt x="1" y="3941"/>
                    <a:pt x="1" y="4165"/>
                  </a:cubicBezTo>
                  <a:cubicBezTo>
                    <a:pt x="1" y="4390"/>
                    <a:pt x="3258" y="25249"/>
                    <a:pt x="3258" y="25249"/>
                  </a:cubicBezTo>
                  <a:cubicBezTo>
                    <a:pt x="3258" y="25249"/>
                    <a:pt x="3258" y="30668"/>
                    <a:pt x="3594" y="31454"/>
                  </a:cubicBezTo>
                  <a:cubicBezTo>
                    <a:pt x="3931" y="32240"/>
                    <a:pt x="4942" y="32352"/>
                    <a:pt x="7441" y="32633"/>
                  </a:cubicBezTo>
                  <a:cubicBezTo>
                    <a:pt x="8206" y="32720"/>
                    <a:pt x="9354" y="32758"/>
                    <a:pt x="10640" y="32758"/>
                  </a:cubicBezTo>
                  <a:cubicBezTo>
                    <a:pt x="13505" y="32758"/>
                    <a:pt x="17055" y="32567"/>
                    <a:pt x="18586" y="32296"/>
                  </a:cubicBezTo>
                  <a:cubicBezTo>
                    <a:pt x="20776" y="31903"/>
                    <a:pt x="22685" y="31566"/>
                    <a:pt x="23022" y="30556"/>
                  </a:cubicBezTo>
                  <a:cubicBezTo>
                    <a:pt x="23359" y="29545"/>
                    <a:pt x="22910" y="26822"/>
                    <a:pt x="22910" y="26822"/>
                  </a:cubicBezTo>
                  <a:lnTo>
                    <a:pt x="24089" y="4951"/>
                  </a:lnTo>
                  <a:cubicBezTo>
                    <a:pt x="24089" y="4951"/>
                    <a:pt x="22910" y="3351"/>
                    <a:pt x="20552" y="2116"/>
                  </a:cubicBezTo>
                  <a:cubicBezTo>
                    <a:pt x="18193" y="880"/>
                    <a:pt x="16481" y="263"/>
                    <a:pt x="16481" y="263"/>
                  </a:cubicBezTo>
                  <a:cubicBezTo>
                    <a:pt x="16481" y="263"/>
                    <a:pt x="15084" y="1"/>
                    <a:pt x="13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86876763" name="Google Shape;4238;p64"/>
            <p:cNvSpPr/>
            <p:nvPr/>
          </p:nvSpPr>
          <p:spPr bwMode="auto">
            <a:xfrm>
              <a:off x="1114981" y="1954028"/>
              <a:ext cx="590980" cy="693587"/>
            </a:xfrm>
            <a:custGeom>
              <a:avLst/>
              <a:gdLst/>
              <a:ahLst/>
              <a:cxnLst/>
              <a:rect l="l" t="t" r="r" b="b"/>
              <a:pathLst>
                <a:path w="24538" h="33214" fill="norm" stroke="1" extrusionOk="0">
                  <a:moveTo>
                    <a:pt x="13392" y="450"/>
                  </a:moveTo>
                  <a:cubicBezTo>
                    <a:pt x="14346" y="450"/>
                    <a:pt x="15161" y="534"/>
                    <a:pt x="15750" y="590"/>
                  </a:cubicBezTo>
                  <a:cubicBezTo>
                    <a:pt x="16031" y="618"/>
                    <a:pt x="16284" y="646"/>
                    <a:pt x="16424" y="674"/>
                  </a:cubicBezTo>
                  <a:cubicBezTo>
                    <a:pt x="16508" y="674"/>
                    <a:pt x="16564" y="702"/>
                    <a:pt x="16621" y="702"/>
                  </a:cubicBezTo>
                  <a:cubicBezTo>
                    <a:pt x="16649" y="702"/>
                    <a:pt x="16733" y="731"/>
                    <a:pt x="16929" y="815"/>
                  </a:cubicBezTo>
                  <a:cubicBezTo>
                    <a:pt x="17519" y="1039"/>
                    <a:pt x="18895" y="1629"/>
                    <a:pt x="20663" y="2555"/>
                  </a:cubicBezTo>
                  <a:cubicBezTo>
                    <a:pt x="21814" y="3145"/>
                    <a:pt x="22685" y="3847"/>
                    <a:pt x="23274" y="4380"/>
                  </a:cubicBezTo>
                  <a:cubicBezTo>
                    <a:pt x="23555" y="4661"/>
                    <a:pt x="23780" y="4886"/>
                    <a:pt x="23920" y="5054"/>
                  </a:cubicBezTo>
                  <a:cubicBezTo>
                    <a:pt x="23975" y="5136"/>
                    <a:pt x="24029" y="5191"/>
                    <a:pt x="24084" y="5220"/>
                  </a:cubicBezTo>
                  <a:lnTo>
                    <a:pt x="24084" y="5220"/>
                  </a:lnTo>
                  <a:lnTo>
                    <a:pt x="22909" y="27037"/>
                  </a:lnTo>
                  <a:lnTo>
                    <a:pt x="22909" y="27093"/>
                  </a:lnTo>
                  <a:cubicBezTo>
                    <a:pt x="22909" y="27093"/>
                    <a:pt x="22909" y="27177"/>
                    <a:pt x="22937" y="27317"/>
                  </a:cubicBezTo>
                  <a:cubicBezTo>
                    <a:pt x="22994" y="27767"/>
                    <a:pt x="23134" y="28805"/>
                    <a:pt x="23134" y="29648"/>
                  </a:cubicBezTo>
                  <a:cubicBezTo>
                    <a:pt x="23134" y="30069"/>
                    <a:pt x="23106" y="30462"/>
                    <a:pt x="23022" y="30686"/>
                  </a:cubicBezTo>
                  <a:cubicBezTo>
                    <a:pt x="22965" y="30883"/>
                    <a:pt x="22825" y="31051"/>
                    <a:pt x="22572" y="31220"/>
                  </a:cubicBezTo>
                  <a:cubicBezTo>
                    <a:pt x="22235" y="31444"/>
                    <a:pt x="21674" y="31669"/>
                    <a:pt x="21028" y="31809"/>
                  </a:cubicBezTo>
                  <a:cubicBezTo>
                    <a:pt x="20354" y="31978"/>
                    <a:pt x="19568" y="32118"/>
                    <a:pt x="18754" y="32287"/>
                  </a:cubicBezTo>
                  <a:cubicBezTo>
                    <a:pt x="17266" y="32539"/>
                    <a:pt x="13729" y="32736"/>
                    <a:pt x="10865" y="32736"/>
                  </a:cubicBezTo>
                  <a:cubicBezTo>
                    <a:pt x="9574" y="32736"/>
                    <a:pt x="8423" y="32708"/>
                    <a:pt x="7693" y="32623"/>
                  </a:cubicBezTo>
                  <a:cubicBezTo>
                    <a:pt x="6429" y="32483"/>
                    <a:pt x="5587" y="32371"/>
                    <a:pt x="4998" y="32230"/>
                  </a:cubicBezTo>
                  <a:cubicBezTo>
                    <a:pt x="4717" y="32146"/>
                    <a:pt x="4492" y="32062"/>
                    <a:pt x="4352" y="31950"/>
                  </a:cubicBezTo>
                  <a:cubicBezTo>
                    <a:pt x="4211" y="31837"/>
                    <a:pt x="4099" y="31725"/>
                    <a:pt x="4043" y="31585"/>
                  </a:cubicBezTo>
                  <a:cubicBezTo>
                    <a:pt x="4015" y="31500"/>
                    <a:pt x="3987" y="31360"/>
                    <a:pt x="3959" y="31135"/>
                  </a:cubicBezTo>
                  <a:cubicBezTo>
                    <a:pt x="3847" y="30377"/>
                    <a:pt x="3790" y="28946"/>
                    <a:pt x="3762" y="27738"/>
                  </a:cubicBezTo>
                  <a:cubicBezTo>
                    <a:pt x="3734" y="27121"/>
                    <a:pt x="3734" y="26559"/>
                    <a:pt x="3734" y="26138"/>
                  </a:cubicBezTo>
                  <a:cubicBezTo>
                    <a:pt x="3734" y="25717"/>
                    <a:pt x="3734" y="25464"/>
                    <a:pt x="3734" y="25464"/>
                  </a:cubicBezTo>
                  <a:lnTo>
                    <a:pt x="3734" y="25436"/>
                  </a:lnTo>
                  <a:cubicBezTo>
                    <a:pt x="3734" y="25436"/>
                    <a:pt x="3678" y="25099"/>
                    <a:pt x="3594" y="24538"/>
                  </a:cubicBezTo>
                  <a:cubicBezTo>
                    <a:pt x="3257" y="22545"/>
                    <a:pt x="2499" y="17547"/>
                    <a:pt x="1797" y="12999"/>
                  </a:cubicBezTo>
                  <a:cubicBezTo>
                    <a:pt x="1432" y="10753"/>
                    <a:pt x="1095" y="8591"/>
                    <a:pt x="871" y="7019"/>
                  </a:cubicBezTo>
                  <a:cubicBezTo>
                    <a:pt x="730" y="6205"/>
                    <a:pt x="646" y="5559"/>
                    <a:pt x="562" y="5082"/>
                  </a:cubicBezTo>
                  <a:cubicBezTo>
                    <a:pt x="534" y="4858"/>
                    <a:pt x="506" y="4689"/>
                    <a:pt x="478" y="4549"/>
                  </a:cubicBezTo>
                  <a:cubicBezTo>
                    <a:pt x="478" y="4500"/>
                    <a:pt x="478" y="4451"/>
                    <a:pt x="478" y="4421"/>
                  </a:cubicBezTo>
                  <a:lnTo>
                    <a:pt x="478" y="4421"/>
                  </a:lnTo>
                  <a:cubicBezTo>
                    <a:pt x="500" y="4406"/>
                    <a:pt x="529" y="4391"/>
                    <a:pt x="562" y="4380"/>
                  </a:cubicBezTo>
                  <a:cubicBezTo>
                    <a:pt x="814" y="4184"/>
                    <a:pt x="1432" y="3903"/>
                    <a:pt x="2078" y="3594"/>
                  </a:cubicBezTo>
                  <a:cubicBezTo>
                    <a:pt x="2724" y="3285"/>
                    <a:pt x="3453" y="2948"/>
                    <a:pt x="4043" y="2668"/>
                  </a:cubicBezTo>
                  <a:cubicBezTo>
                    <a:pt x="5419" y="1994"/>
                    <a:pt x="8002" y="983"/>
                    <a:pt x="11006" y="590"/>
                  </a:cubicBezTo>
                  <a:cubicBezTo>
                    <a:pt x="11848" y="506"/>
                    <a:pt x="12662" y="450"/>
                    <a:pt x="13392" y="450"/>
                  </a:cubicBezTo>
                  <a:close/>
                  <a:moveTo>
                    <a:pt x="13392" y="1"/>
                  </a:moveTo>
                  <a:cubicBezTo>
                    <a:pt x="12634" y="1"/>
                    <a:pt x="11820" y="29"/>
                    <a:pt x="10949" y="141"/>
                  </a:cubicBezTo>
                  <a:cubicBezTo>
                    <a:pt x="7861" y="534"/>
                    <a:pt x="5250" y="1573"/>
                    <a:pt x="3847" y="2247"/>
                  </a:cubicBezTo>
                  <a:cubicBezTo>
                    <a:pt x="3145" y="2583"/>
                    <a:pt x="2218" y="3005"/>
                    <a:pt x="1460" y="3370"/>
                  </a:cubicBezTo>
                  <a:cubicBezTo>
                    <a:pt x="1067" y="3566"/>
                    <a:pt x="730" y="3735"/>
                    <a:pt x="478" y="3875"/>
                  </a:cubicBezTo>
                  <a:cubicBezTo>
                    <a:pt x="365" y="3931"/>
                    <a:pt x="253" y="4015"/>
                    <a:pt x="197" y="4071"/>
                  </a:cubicBezTo>
                  <a:lnTo>
                    <a:pt x="85" y="4156"/>
                  </a:lnTo>
                  <a:cubicBezTo>
                    <a:pt x="56" y="4212"/>
                    <a:pt x="0" y="4240"/>
                    <a:pt x="0" y="4380"/>
                  </a:cubicBezTo>
                  <a:lnTo>
                    <a:pt x="0" y="4408"/>
                  </a:lnTo>
                  <a:cubicBezTo>
                    <a:pt x="28" y="4633"/>
                    <a:pt x="225" y="6065"/>
                    <a:pt x="562" y="8086"/>
                  </a:cubicBezTo>
                  <a:cubicBezTo>
                    <a:pt x="1488" y="14122"/>
                    <a:pt x="3257" y="25521"/>
                    <a:pt x="3257" y="25521"/>
                  </a:cubicBezTo>
                  <a:lnTo>
                    <a:pt x="3257" y="25521"/>
                  </a:lnTo>
                  <a:lnTo>
                    <a:pt x="3257" y="25521"/>
                  </a:lnTo>
                  <a:cubicBezTo>
                    <a:pt x="3257" y="25790"/>
                    <a:pt x="3260" y="26987"/>
                    <a:pt x="3285" y="28272"/>
                  </a:cubicBezTo>
                  <a:cubicBezTo>
                    <a:pt x="3313" y="29002"/>
                    <a:pt x="3341" y="29760"/>
                    <a:pt x="3397" y="30377"/>
                  </a:cubicBezTo>
                  <a:cubicBezTo>
                    <a:pt x="3425" y="30686"/>
                    <a:pt x="3453" y="30967"/>
                    <a:pt x="3482" y="31192"/>
                  </a:cubicBezTo>
                  <a:cubicBezTo>
                    <a:pt x="3510" y="31444"/>
                    <a:pt x="3566" y="31613"/>
                    <a:pt x="3622" y="31753"/>
                  </a:cubicBezTo>
                  <a:cubicBezTo>
                    <a:pt x="3706" y="31978"/>
                    <a:pt x="3875" y="32174"/>
                    <a:pt x="4099" y="32343"/>
                  </a:cubicBezTo>
                  <a:cubicBezTo>
                    <a:pt x="4408" y="32567"/>
                    <a:pt x="4829" y="32680"/>
                    <a:pt x="5391" y="32792"/>
                  </a:cubicBezTo>
                  <a:cubicBezTo>
                    <a:pt x="5980" y="32876"/>
                    <a:pt x="6710" y="32960"/>
                    <a:pt x="7637" y="33073"/>
                  </a:cubicBezTo>
                  <a:cubicBezTo>
                    <a:pt x="8423" y="33157"/>
                    <a:pt x="9574" y="33213"/>
                    <a:pt x="10865" y="33213"/>
                  </a:cubicBezTo>
                  <a:cubicBezTo>
                    <a:pt x="13729" y="33213"/>
                    <a:pt x="17294" y="33017"/>
                    <a:pt x="18838" y="32736"/>
                  </a:cubicBezTo>
                  <a:cubicBezTo>
                    <a:pt x="19933" y="32539"/>
                    <a:pt x="20972" y="32371"/>
                    <a:pt x="21786" y="32090"/>
                  </a:cubicBezTo>
                  <a:cubicBezTo>
                    <a:pt x="22207" y="31950"/>
                    <a:pt x="22544" y="31809"/>
                    <a:pt x="22853" y="31613"/>
                  </a:cubicBezTo>
                  <a:cubicBezTo>
                    <a:pt x="23134" y="31388"/>
                    <a:pt x="23358" y="31164"/>
                    <a:pt x="23471" y="30827"/>
                  </a:cubicBezTo>
                  <a:cubicBezTo>
                    <a:pt x="23583" y="30518"/>
                    <a:pt x="23611" y="30097"/>
                    <a:pt x="23611" y="29648"/>
                  </a:cubicBezTo>
                  <a:cubicBezTo>
                    <a:pt x="23611" y="28508"/>
                    <a:pt x="23386" y="27169"/>
                    <a:pt x="23361" y="27022"/>
                  </a:cubicBezTo>
                  <a:lnTo>
                    <a:pt x="23361" y="27022"/>
                  </a:lnTo>
                  <a:lnTo>
                    <a:pt x="24538" y="5166"/>
                  </a:lnTo>
                  <a:cubicBezTo>
                    <a:pt x="24538" y="5110"/>
                    <a:pt x="24538" y="5054"/>
                    <a:pt x="24510" y="5026"/>
                  </a:cubicBezTo>
                  <a:cubicBezTo>
                    <a:pt x="24481" y="4998"/>
                    <a:pt x="23274" y="3398"/>
                    <a:pt x="20888" y="2134"/>
                  </a:cubicBezTo>
                  <a:cubicBezTo>
                    <a:pt x="18502" y="899"/>
                    <a:pt x="16789" y="281"/>
                    <a:pt x="16789" y="253"/>
                  </a:cubicBezTo>
                  <a:lnTo>
                    <a:pt x="16761" y="253"/>
                  </a:lnTo>
                  <a:cubicBezTo>
                    <a:pt x="16761" y="253"/>
                    <a:pt x="15329" y="1"/>
                    <a:pt x="13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83467417" name="Google Shape;4239;p64"/>
            <p:cNvSpPr/>
            <p:nvPr/>
          </p:nvSpPr>
          <p:spPr bwMode="auto">
            <a:xfrm>
              <a:off x="1682263" y="2061906"/>
              <a:ext cx="300933" cy="396452"/>
            </a:xfrm>
            <a:custGeom>
              <a:avLst/>
              <a:gdLst/>
              <a:ahLst/>
              <a:cxnLst/>
              <a:rect l="l" t="t" r="r" b="b"/>
              <a:pathLst>
                <a:path w="12495" h="18985" fill="norm" stroke="1" extrusionOk="0">
                  <a:moveTo>
                    <a:pt x="759" y="0"/>
                  </a:moveTo>
                  <a:lnTo>
                    <a:pt x="1" y="12072"/>
                  </a:lnTo>
                  <a:cubicBezTo>
                    <a:pt x="1" y="12072"/>
                    <a:pt x="8137" y="18984"/>
                    <a:pt x="10184" y="18984"/>
                  </a:cubicBezTo>
                  <a:cubicBezTo>
                    <a:pt x="10216" y="18984"/>
                    <a:pt x="10247" y="18982"/>
                    <a:pt x="10276" y="18979"/>
                  </a:cubicBezTo>
                  <a:cubicBezTo>
                    <a:pt x="12157" y="18754"/>
                    <a:pt x="12494" y="17294"/>
                    <a:pt x="12494" y="17294"/>
                  </a:cubicBezTo>
                  <a:lnTo>
                    <a:pt x="11596" y="12241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86725868" name="Google Shape;4240;p64"/>
            <p:cNvSpPr/>
            <p:nvPr/>
          </p:nvSpPr>
          <p:spPr bwMode="auto">
            <a:xfrm>
              <a:off x="1676194" y="2056978"/>
              <a:ext cx="313745" cy="406538"/>
            </a:xfrm>
            <a:custGeom>
              <a:avLst/>
              <a:gdLst/>
              <a:ahLst/>
              <a:cxnLst/>
              <a:rect l="l" t="t" r="r" b="b"/>
              <a:pathLst>
                <a:path w="13027" h="19468" fill="norm" stroke="1" extrusionOk="0">
                  <a:moveTo>
                    <a:pt x="999" y="1"/>
                  </a:moveTo>
                  <a:cubicBezTo>
                    <a:pt x="974" y="1"/>
                    <a:pt x="949" y="4"/>
                    <a:pt x="927" y="12"/>
                  </a:cubicBezTo>
                  <a:cubicBezTo>
                    <a:pt x="843" y="40"/>
                    <a:pt x="786" y="124"/>
                    <a:pt x="786" y="208"/>
                  </a:cubicBezTo>
                  <a:lnTo>
                    <a:pt x="28" y="12280"/>
                  </a:lnTo>
                  <a:cubicBezTo>
                    <a:pt x="0" y="12365"/>
                    <a:pt x="56" y="12421"/>
                    <a:pt x="113" y="12477"/>
                  </a:cubicBezTo>
                  <a:cubicBezTo>
                    <a:pt x="113" y="12477"/>
                    <a:pt x="2134" y="14218"/>
                    <a:pt x="4436" y="15958"/>
                  </a:cubicBezTo>
                  <a:cubicBezTo>
                    <a:pt x="5587" y="16829"/>
                    <a:pt x="6794" y="17699"/>
                    <a:pt x="7861" y="18345"/>
                  </a:cubicBezTo>
                  <a:cubicBezTo>
                    <a:pt x="8395" y="18681"/>
                    <a:pt x="8872" y="18934"/>
                    <a:pt x="9321" y="19131"/>
                  </a:cubicBezTo>
                  <a:cubicBezTo>
                    <a:pt x="9742" y="19327"/>
                    <a:pt x="10107" y="19468"/>
                    <a:pt x="10444" y="19468"/>
                  </a:cubicBezTo>
                  <a:lnTo>
                    <a:pt x="10556" y="19439"/>
                  </a:lnTo>
                  <a:cubicBezTo>
                    <a:pt x="11567" y="19327"/>
                    <a:pt x="12185" y="18878"/>
                    <a:pt x="12522" y="18429"/>
                  </a:cubicBezTo>
                  <a:cubicBezTo>
                    <a:pt x="12887" y="18008"/>
                    <a:pt x="12971" y="17615"/>
                    <a:pt x="12999" y="17587"/>
                  </a:cubicBezTo>
                  <a:cubicBezTo>
                    <a:pt x="13027" y="17474"/>
                    <a:pt x="12943" y="17334"/>
                    <a:pt x="12802" y="17306"/>
                  </a:cubicBezTo>
                  <a:cubicBezTo>
                    <a:pt x="12788" y="17302"/>
                    <a:pt x="12772" y="17300"/>
                    <a:pt x="12757" y="17300"/>
                  </a:cubicBezTo>
                  <a:cubicBezTo>
                    <a:pt x="12655" y="17300"/>
                    <a:pt x="12546" y="17377"/>
                    <a:pt x="12522" y="17474"/>
                  </a:cubicBezTo>
                  <a:cubicBezTo>
                    <a:pt x="12522" y="17502"/>
                    <a:pt x="12437" y="17839"/>
                    <a:pt x="12157" y="18176"/>
                  </a:cubicBezTo>
                  <a:cubicBezTo>
                    <a:pt x="11848" y="18513"/>
                    <a:pt x="11371" y="18878"/>
                    <a:pt x="10500" y="18990"/>
                  </a:cubicBezTo>
                  <a:lnTo>
                    <a:pt x="10444" y="18990"/>
                  </a:lnTo>
                  <a:cubicBezTo>
                    <a:pt x="10248" y="18990"/>
                    <a:pt x="9911" y="18906"/>
                    <a:pt x="9518" y="18710"/>
                  </a:cubicBezTo>
                  <a:cubicBezTo>
                    <a:pt x="8086" y="18064"/>
                    <a:pt x="5784" y="16407"/>
                    <a:pt x="3875" y="14919"/>
                  </a:cubicBezTo>
                  <a:cubicBezTo>
                    <a:pt x="2920" y="14189"/>
                    <a:pt x="2050" y="13488"/>
                    <a:pt x="1432" y="12954"/>
                  </a:cubicBezTo>
                  <a:cubicBezTo>
                    <a:pt x="1095" y="12702"/>
                    <a:pt x="843" y="12505"/>
                    <a:pt x="674" y="12337"/>
                  </a:cubicBezTo>
                  <a:cubicBezTo>
                    <a:pt x="598" y="12273"/>
                    <a:pt x="534" y="12221"/>
                    <a:pt x="486" y="12183"/>
                  </a:cubicBezTo>
                  <a:lnTo>
                    <a:pt x="486" y="12183"/>
                  </a:lnTo>
                  <a:lnTo>
                    <a:pt x="1208" y="798"/>
                  </a:lnTo>
                  <a:lnTo>
                    <a:pt x="11679" y="12645"/>
                  </a:lnTo>
                  <a:cubicBezTo>
                    <a:pt x="11722" y="12687"/>
                    <a:pt x="11778" y="12709"/>
                    <a:pt x="11837" y="12709"/>
                  </a:cubicBezTo>
                  <a:cubicBezTo>
                    <a:pt x="11897" y="12709"/>
                    <a:pt x="11960" y="12687"/>
                    <a:pt x="12016" y="12645"/>
                  </a:cubicBezTo>
                  <a:cubicBezTo>
                    <a:pt x="12101" y="12561"/>
                    <a:pt x="12101" y="12421"/>
                    <a:pt x="12016" y="12337"/>
                  </a:cubicBezTo>
                  <a:lnTo>
                    <a:pt x="1179" y="68"/>
                  </a:lnTo>
                  <a:cubicBezTo>
                    <a:pt x="1138" y="27"/>
                    <a:pt x="1067" y="1"/>
                    <a:pt x="9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948333283" name="Google Shape;139;p20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579349" y="904299"/>
            <a:ext cx="7985298" cy="3334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70957718" name="Google Shape;2336;p45"/>
          <p:cNvSpPr txBox="1"/>
          <p:nvPr>
            <p:ph type="title"/>
          </p:nvPr>
        </p:nvSpPr>
        <p:spPr bwMode="auto">
          <a:xfrm flipH="0" flipV="0">
            <a:off x="1158702" y="1422721"/>
            <a:ext cx="7210063" cy="2485854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/>
              <a:t>Como definir o </a:t>
            </a:r>
            <a:r>
              <a:rPr lang="pt-BR"/>
              <a:t>número </a:t>
            </a:r>
            <a:r>
              <a:rPr/>
              <a:t>de clusters?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3019397" name="Google Shape;3515;p62"/>
          <p:cNvSpPr txBox="1"/>
          <p:nvPr>
            <p:ph type="title"/>
          </p:nvPr>
        </p:nvSpPr>
        <p:spPr bwMode="auto">
          <a:xfrm>
            <a:off x="2100600" y="347471"/>
            <a:ext cx="4946999" cy="5852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/>
              <a:t>Método do cotovelo</a:t>
            </a:r>
            <a:endParaRPr/>
          </a:p>
        </p:txBody>
      </p:sp>
      <p:sp>
        <p:nvSpPr>
          <p:cNvPr id="402355371" name=""/>
          <p:cNvSpPr txBox="1"/>
          <p:nvPr/>
        </p:nvSpPr>
        <p:spPr bwMode="auto">
          <a:xfrm flipH="0" flipV="0">
            <a:off x="814757" y="1207094"/>
            <a:ext cx="7555453" cy="9452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en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Matematicamente falando, nós estamos buscando uma quantidade de agrupamentos em que a soma dos quadrados intra-clusters (ou do inglês within-clusters sum-of-squares, comumente abreviado para `wcss`) seja a menor possível, sendo zero o resultado ótimo.</a:t>
            </a:r>
            <a:endParaRPr/>
          </a:p>
        </p:txBody>
      </p:sp>
      <p:pic>
        <p:nvPicPr>
          <p:cNvPr id="670587356" name="Google Shape;154;p22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1567093" y="2519876"/>
            <a:ext cx="6419849" cy="1181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201295166" name="Google Shape;159;p23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394699" y="469033"/>
            <a:ext cx="4177299" cy="3094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183716" name="Google Shape;160;p23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4784674" y="1475462"/>
            <a:ext cx="4055649" cy="3004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8191049" name="Google Shape;3515;p62"/>
          <p:cNvSpPr txBox="1"/>
          <p:nvPr>
            <p:ph type="title"/>
          </p:nvPr>
        </p:nvSpPr>
        <p:spPr bwMode="auto">
          <a:xfrm>
            <a:off x="2100600" y="347471"/>
            <a:ext cx="4946999" cy="5852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/>
              <a:t>Silhoutte Scores</a:t>
            </a:r>
            <a:endParaRPr/>
          </a:p>
        </p:txBody>
      </p:sp>
      <p:sp>
        <p:nvSpPr>
          <p:cNvPr id="859039747" name=""/>
          <p:cNvSpPr txBox="1"/>
          <p:nvPr/>
        </p:nvSpPr>
        <p:spPr bwMode="auto">
          <a:xfrm flipH="0" flipV="0">
            <a:off x="814757" y="1207094"/>
            <a:ext cx="7557253" cy="8842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1" lvl="0" indent="-239821" algn="l">
              <a:spcBef>
                <a:spcPts val="0"/>
              </a:spcBef>
              <a:spcAft>
                <a:spcPts val="1199"/>
              </a:spcAft>
              <a:buFont typeface="Arial"/>
              <a:buChar char="•"/>
              <a:defRPr/>
            </a:pPr>
            <a:r>
              <a:rPr lang="en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É uma métrica usada para calcular o quão boa aquela técnica de cluster é, podendo variar de -1 a 1, sendo que -1 é ruim e 1 seria ótimo.</a:t>
            </a:r>
            <a:endParaRPr sz="1400"/>
          </a:p>
          <a:p>
            <a:pPr lvl="0" algn="l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pic>
        <p:nvPicPr>
          <p:cNvPr id="1809437239" name="Google Shape;167;p24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860691" y="2196712"/>
            <a:ext cx="4137750" cy="2690499"/>
          </a:xfrm>
          <a:prstGeom prst="rect">
            <a:avLst/>
          </a:prstGeom>
          <a:noFill/>
          <a:ln>
            <a:noFill/>
          </a:ln>
        </p:spPr>
      </p:pic>
      <p:sp>
        <p:nvSpPr>
          <p:cNvPr id="1887128239" name=""/>
          <p:cNvSpPr txBox="1"/>
          <p:nvPr/>
        </p:nvSpPr>
        <p:spPr bwMode="auto">
          <a:xfrm flipH="0" flipV="0">
            <a:off x="5366581" y="2196712"/>
            <a:ext cx="3074060" cy="22253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" b="1">
                <a:latin typeface="Lexend"/>
                <a:ea typeface="Lexend"/>
                <a:cs typeface="Lexend"/>
              </a:rPr>
              <a:t>Silhouette Score</a:t>
            </a:r>
            <a:r>
              <a:rPr lang="en">
                <a:latin typeface="Lexend Light"/>
                <a:ea typeface="Lexend Light"/>
                <a:cs typeface="Lexend Light"/>
              </a:rPr>
              <a:t>= (b-a)/max(a,b)</a:t>
            </a:r>
            <a:endParaRPr>
              <a:latin typeface="Lexend Light"/>
              <a:ea typeface="Lexend Light"/>
              <a:cs typeface="Lexend Light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>
              <a:latin typeface="Lexend Light"/>
              <a:ea typeface="Lexend Light"/>
              <a:cs typeface="Lexend Light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">
                <a:latin typeface="Lexend Light"/>
                <a:ea typeface="Lexend Light"/>
                <a:cs typeface="Lexend Light"/>
              </a:rPr>
              <a:t>Onde:</a:t>
            </a:r>
            <a:endParaRPr>
              <a:latin typeface="Lexend Light"/>
              <a:ea typeface="Lexend Light"/>
              <a:cs typeface="Lexend Light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>
              <a:latin typeface="Lexend Light"/>
              <a:ea typeface="Lexend Light"/>
              <a:cs typeface="Lexend Light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">
                <a:latin typeface="Lexend Light"/>
                <a:ea typeface="Lexend Light"/>
                <a:cs typeface="Lexend Light"/>
              </a:rPr>
              <a:t>- </a:t>
            </a:r>
            <a:r>
              <a:rPr lang="en" b="1">
                <a:latin typeface="Lexend"/>
                <a:ea typeface="Lexend"/>
                <a:cs typeface="Lexend"/>
              </a:rPr>
              <a:t>a</a:t>
            </a:r>
            <a:r>
              <a:rPr lang="en">
                <a:latin typeface="Lexend Light"/>
                <a:ea typeface="Lexend Light"/>
                <a:cs typeface="Lexend Light"/>
              </a:rPr>
              <a:t>= distância intra-cluster média, ou seja, a distância média entre cada ponto em um cluster.</a:t>
            </a:r>
            <a:endParaRPr>
              <a:latin typeface="Lexend Light"/>
              <a:ea typeface="Lexend Light"/>
              <a:cs typeface="Lexend Light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Lexend Light"/>
                <a:ea typeface="Lexend Light"/>
                <a:cs typeface="Lexend Light"/>
              </a:rPr>
              <a:t>- </a:t>
            </a:r>
            <a:r>
              <a:rPr lang="en" b="1">
                <a:latin typeface="Lexend"/>
                <a:ea typeface="Lexend"/>
                <a:cs typeface="Lexend"/>
              </a:rPr>
              <a:t>b</a:t>
            </a:r>
            <a:r>
              <a:rPr lang="en">
                <a:latin typeface="Lexend Light"/>
                <a:ea typeface="Lexend Light"/>
                <a:cs typeface="Lexend Light"/>
              </a:rPr>
              <a:t>= distância média entre clusters, ou seja, a distância média entre todos os clusters.</a:t>
            </a:r>
            <a:endParaRPr>
              <a:latin typeface="Lexend Light"/>
              <a:ea typeface="Lexend Light"/>
              <a:cs typeface="Lexend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965315" name="Google Shape;2336;p45"/>
          <p:cNvSpPr txBox="1"/>
          <p:nvPr>
            <p:ph type="title"/>
          </p:nvPr>
        </p:nvSpPr>
        <p:spPr bwMode="auto">
          <a:xfrm flipH="0" flipV="0">
            <a:off x="1158702" y="1422721"/>
            <a:ext cx="7210063" cy="2485854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/>
              <a:t>Vantagens e desvantagens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0525924" name="Google Shape;3515;p62"/>
          <p:cNvSpPr txBox="1"/>
          <p:nvPr>
            <p:ph type="title"/>
          </p:nvPr>
        </p:nvSpPr>
        <p:spPr bwMode="auto">
          <a:xfrm>
            <a:off x="2100600" y="347471"/>
            <a:ext cx="4946999" cy="5852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/>
              <a:t>Vantagens</a:t>
            </a:r>
            <a:endParaRPr/>
          </a:p>
        </p:txBody>
      </p:sp>
      <p:sp>
        <p:nvSpPr>
          <p:cNvPr id="199571188" name=""/>
          <p:cNvSpPr txBox="1"/>
          <p:nvPr/>
        </p:nvSpPr>
        <p:spPr bwMode="auto">
          <a:xfrm flipH="0" flipV="0">
            <a:off x="814757" y="1207094"/>
            <a:ext cx="7559053" cy="13719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pPr>
            <a:r>
              <a: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Algoritmo bem simples e que pode ser aplicado com um grande número de dados.</a:t>
            </a:r>
            <a:endParaRPr sz="14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pPr>
            <a:r>
              <a: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Consegue resolver problemas simples de forma consistente, tendo uso em  diversos setores, como segmentação de mercado, astronomia e visão  computacional.</a:t>
            </a:r>
            <a:endParaRPr sz="14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pPr>
            <a:r>
              <a: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Sua simplicidade e eficiência geralmente fazem desse algoritmo um dos  primeiros a serem usados como “teste” em problemas de clustering</a:t>
            </a:r>
            <a:endParaRPr sz="14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en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Não realiza predições </a:t>
            </a:r>
            <a:r>
              <a:rPr lang="en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ambíguas</a:t>
            </a:r>
            <a:endParaRPr lang="e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1469623" name="Google Shape;3515;p62"/>
          <p:cNvSpPr txBox="1"/>
          <p:nvPr>
            <p:ph type="title"/>
          </p:nvPr>
        </p:nvSpPr>
        <p:spPr bwMode="auto">
          <a:xfrm>
            <a:off x="2100600" y="347471"/>
            <a:ext cx="4946999" cy="5852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/>
              <a:t>Desvantagens</a:t>
            </a:r>
            <a:endParaRPr/>
          </a:p>
        </p:txBody>
      </p:sp>
      <p:sp>
        <p:nvSpPr>
          <p:cNvPr id="485093274" name=""/>
          <p:cNvSpPr txBox="1"/>
          <p:nvPr/>
        </p:nvSpPr>
        <p:spPr bwMode="auto">
          <a:xfrm flipH="0" flipV="0">
            <a:off x="814757" y="1207094"/>
            <a:ext cx="7562293" cy="1158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pPr>
            <a:r>
              <a: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O algoritmo não lida bem com outliers e esses, por sua vez, podem prejudicar fortemente o algoritmo</a:t>
            </a:r>
            <a:endParaRPr sz="14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pPr>
            <a:r>
              <a: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Uma vez que o algoritmo se baseia em centróides, o k-means não consegue,  de maneira efetiva, identificar clusters não convexos, tendo em vista  que se baseia na distância euclidiana dos fatores</a:t>
            </a: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767743301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845232" y="2054928"/>
            <a:ext cx="5760487" cy="2888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32" name="Google Shape;2732;p50"/>
          <p:cNvSpPr txBox="1"/>
          <p:nvPr>
            <p:ph type="title"/>
          </p:nvPr>
        </p:nvSpPr>
        <p:spPr bwMode="auto">
          <a:xfrm flipH="0" flipV="0">
            <a:off x="1074303" y="1567652"/>
            <a:ext cx="7173892" cy="19019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0000"/>
              <a:t>Mãos ao código!</a:t>
            </a:r>
            <a:endParaRPr sz="10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05" name="Google Shape;3605;p63"/>
          <p:cNvSpPr txBox="1"/>
          <p:nvPr>
            <p:ph type="title"/>
          </p:nvPr>
        </p:nvSpPr>
        <p:spPr bwMode="auto"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7200"/>
              <a:t>Obrigado!</a:t>
            </a:r>
            <a:endParaRPr sz="7200"/>
          </a:p>
        </p:txBody>
      </p:sp>
      <p:sp>
        <p:nvSpPr>
          <p:cNvPr id="3606" name="Google Shape;3606;p63"/>
          <p:cNvSpPr txBox="1"/>
          <p:nvPr>
            <p:ph type="subTitle" idx="1"/>
          </p:nvPr>
        </p:nvSpPr>
        <p:spPr bwMode="auto">
          <a:xfrm>
            <a:off x="3017519" y="1709928"/>
            <a:ext cx="3099900" cy="14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</a:rPr>
              <a:t>Perguntas?</a:t>
            </a:r>
            <a:endParaRPr lang="en">
              <a:solidFill>
                <a:schemeClr val="accent1"/>
              </a:solidFill>
              <a:latin typeface="Barlow Semi Condensed"/>
              <a:ea typeface="Barlow Semi Condensed"/>
              <a:cs typeface="Barlow Semi Condensed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>
              <a:solidFill>
                <a:schemeClr val="accent1"/>
              </a:solidFill>
              <a:latin typeface="Barlow Semi Condensed"/>
              <a:ea typeface="Barlow Semi Condensed"/>
              <a:cs typeface="Barlow Semi Condensed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>
              <a:solidFill>
                <a:schemeClr val="accent1"/>
              </a:solidFill>
              <a:latin typeface="Barlow Semi Condensed"/>
              <a:ea typeface="Barlow Semi Condensed"/>
              <a:cs typeface="Barlow Semi Condensed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lang="en">
              <a:solidFill>
                <a:schemeClr val="accent1"/>
              </a:solidFill>
              <a:latin typeface="Barlow Semi Condensed"/>
              <a:ea typeface="Barlow Semi Condensed"/>
              <a:cs typeface="Barlow Semi Condensed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</a:rPr>
              <a:t>@gustavoramos82</a:t>
            </a:r>
            <a:endParaRPr lang="en">
              <a:solidFill>
                <a:schemeClr val="accent1"/>
              </a:solidFill>
              <a:latin typeface="Barlow Semi Condensed"/>
              <a:ea typeface="Barlow Semi Condensed"/>
              <a:cs typeface="Barlow Semi Condensed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>
              <a:solidFill>
                <a:srgbClr val="595959"/>
              </a:solidFill>
              <a:latin typeface="Barlow Semi Condensed"/>
              <a:ea typeface="Barlow Semi Condensed"/>
              <a:cs typeface="Barlow Semi Condense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/>
          <p:nvPr>
            <p:ph type="title"/>
          </p:nvPr>
        </p:nvSpPr>
        <p:spPr bwMode="auto">
          <a:xfrm>
            <a:off x="1573192" y="519047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4700"/>
              <a:t>O que é?</a:t>
            </a:r>
            <a:endParaRPr sz="4700"/>
          </a:p>
        </p:txBody>
      </p:sp>
      <p:sp>
        <p:nvSpPr>
          <p:cNvPr id="2103800133" name=""/>
          <p:cNvSpPr txBox="1"/>
          <p:nvPr/>
        </p:nvSpPr>
        <p:spPr bwMode="auto">
          <a:xfrm flipH="0" flipV="0">
            <a:off x="1339473" y="1415728"/>
            <a:ext cx="6601373" cy="9452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457200" lvl="0" indent="-330199" algn="l">
              <a:spcBef>
                <a:spcPts val="1199"/>
              </a:spcBef>
              <a:spcAft>
                <a:spcPts val="0"/>
              </a:spcAft>
              <a:buSzPts val="1600"/>
              <a:buChar char="●"/>
              <a:defRPr/>
            </a:pPr>
            <a:r>
              <a:rPr lang="en"/>
              <a:t>Métodos de análise de agrupamento (análise de cluster) têm por finalidade dividir a amostra em grupos. Essa divisão é feita de modo que os grupos difiram uns dos outros, mas os elementos pertencentes ao mesmo grupo sejam parecidos entre si. </a:t>
            </a:r>
            <a:endParaRPr sz="1600"/>
          </a:p>
        </p:txBody>
      </p:sp>
      <p:pic>
        <p:nvPicPr>
          <p:cNvPr id="533366114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2132721" y="2360968"/>
            <a:ext cx="5014518" cy="25033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01608405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386550" y="414337"/>
            <a:ext cx="6476999" cy="4314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95" name="Google Shape;2195;p40"/>
          <p:cNvSpPr txBox="1"/>
          <p:nvPr>
            <p:ph type="title"/>
          </p:nvPr>
        </p:nvSpPr>
        <p:spPr bwMode="auto"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Aplicações</a:t>
            </a:r>
            <a:endParaRPr/>
          </a:p>
        </p:txBody>
      </p:sp>
      <p:sp>
        <p:nvSpPr>
          <p:cNvPr id="1624576243" name=""/>
          <p:cNvSpPr txBox="1"/>
          <p:nvPr/>
        </p:nvSpPr>
        <p:spPr bwMode="auto">
          <a:xfrm flipH="0" flipV="0">
            <a:off x="1231044" y="1048955"/>
            <a:ext cx="6797075" cy="31093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457200" lvl="0" indent="-330199" algn="l">
              <a:spcBef>
                <a:spcPts val="1199"/>
              </a:spcBef>
              <a:spcAft>
                <a:spcPts val="0"/>
              </a:spcAft>
              <a:buSzPts val="1600"/>
              <a:buChar char="●"/>
              <a:defRPr/>
            </a:pPr>
            <a:r>
              <a: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Segmentação de clientes de uma empresa, na qual o agrupamento permite que sejam entendidos os principais perfis dos usuários</a:t>
            </a:r>
            <a:r>
              <a:rPr sz="1400">
                <a:latin typeface="Arial"/>
                <a:ea typeface="Arial"/>
                <a:cs typeface="Arial"/>
              </a:rPr>
              <a:t>.</a:t>
            </a:r>
            <a:endParaRPr sz="1400">
              <a:latin typeface="Arial"/>
              <a:ea typeface="Arial"/>
              <a:cs typeface="Arial"/>
            </a:endParaRPr>
          </a:p>
          <a:p>
            <a:pPr marL="457200" lvl="0" indent="-330199" algn="l">
              <a:spcBef>
                <a:spcPts val="1199"/>
              </a:spcBef>
              <a:spcAft>
                <a:spcPts val="0"/>
              </a:spcAft>
              <a:buSzPts val="1600"/>
              <a:buChar char="●"/>
              <a:defRPr/>
            </a:pPr>
            <a:r>
              <a:rPr sz="1400">
                <a:latin typeface="Arial"/>
                <a:ea typeface="Arial"/>
                <a:cs typeface="Arial"/>
              </a:rPr>
              <a:t>Identificação de outliers (pontos discrepantes)</a:t>
            </a:r>
            <a:endParaRPr sz="1400">
              <a:latin typeface="Arial"/>
              <a:ea typeface="Arial"/>
              <a:cs typeface="Arial"/>
            </a:endParaRPr>
          </a:p>
          <a:p>
            <a:pPr marL="457200" lvl="0" indent="-330199" algn="l">
              <a:spcBef>
                <a:spcPts val="1199"/>
              </a:spcBef>
              <a:spcAft>
                <a:spcPts val="0"/>
              </a:spcAft>
              <a:buSzPts val="1600"/>
              <a:buChar char="●"/>
              <a:defRPr/>
            </a:pPr>
            <a:r>
              <a:rPr sz="14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Feature Engineering</a:t>
            </a:r>
            <a:r>
              <a: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, na qual novos dados  não classificados (sem rótulo) podem ganhar um rótulo com base em qual  agrupamento estabelecido pelo método de clustering o dado se encontra  mais próximo.</a:t>
            </a:r>
            <a:endParaRPr sz="1400">
              <a:latin typeface="Arial"/>
              <a:ea typeface="Arial"/>
              <a:cs typeface="Arial"/>
            </a:endParaRPr>
          </a:p>
          <a:p>
            <a:pPr marL="457200" lvl="0" indent="-330199" algn="l">
              <a:spcBef>
                <a:spcPts val="1199"/>
              </a:spcBef>
              <a:spcAft>
                <a:spcPts val="0"/>
              </a:spcAft>
              <a:buSzPts val="1600"/>
              <a:buChar char="●"/>
              <a:defRPr/>
            </a:pPr>
            <a:r>
              <a:rPr sz="14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criação de filtros automáticos</a:t>
            </a:r>
            <a:r>
              <a: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, nos quais as técnicas de Clustering podem ser usadas de maneira a separar dados</a:t>
            </a:r>
            <a:r>
              <a: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. Um exemplo são os filtros de spam não-supervisionado, no quais se pode  agrupar os dados em dois grupos de maneira a separar aqueles com  mensagens semelhantemente suspeitas, por exemplo, agrupando mensagens  que contêm palavras como “ganhou”, “parabéns”, “sorteio”, “venceu” e  “três numerinhos de trás”.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27525620" name="Google Shape;121;p17"/>
          <p:cNvPicPr/>
          <p:nvPr/>
        </p:nvPicPr>
        <p:blipFill>
          <a:blip r:embed="rId2">
            <a:alphaModFix/>
          </a:blip>
          <a:stretch/>
        </p:blipFill>
        <p:spPr bwMode="auto">
          <a:xfrm flipH="0" flipV="0">
            <a:off x="783246" y="1281924"/>
            <a:ext cx="7577505" cy="2853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36" name="Google Shape;2336;p45"/>
          <p:cNvSpPr txBox="1"/>
          <p:nvPr>
            <p:ph type="title"/>
          </p:nvPr>
        </p:nvSpPr>
        <p:spPr bwMode="auto"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K-means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15" name="Google Shape;3515;p62"/>
          <p:cNvSpPr txBox="1"/>
          <p:nvPr>
            <p:ph type="title"/>
          </p:nvPr>
        </p:nvSpPr>
        <p:spPr bwMode="auto">
          <a:xfrm>
            <a:off x="2100600" y="347472"/>
            <a:ext cx="49470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Sobre o algoritmo</a:t>
            </a:r>
            <a:endParaRPr/>
          </a:p>
        </p:txBody>
      </p:sp>
      <p:sp>
        <p:nvSpPr>
          <p:cNvPr id="1088379563" name=""/>
          <p:cNvSpPr txBox="1"/>
          <p:nvPr/>
        </p:nvSpPr>
        <p:spPr bwMode="auto">
          <a:xfrm flipH="0" flipV="0">
            <a:off x="814757" y="1207094"/>
            <a:ext cx="7553653" cy="7318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en"/>
              <a:t>Assume a medida de dissimilaridade é a distância euclidiana</a:t>
            </a:r>
            <a:endParaRPr/>
          </a:p>
          <a:p>
            <a: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en"/>
              <a:t>Para </a:t>
            </a:r>
            <a:r>
              <a:rPr lang="en"/>
              <a:t>utilizá-lo</a:t>
            </a:r>
            <a:r>
              <a:rPr lang="en"/>
              <a:t> é necessário especificar de antemão o valor de k, quantos clusters se deseja.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06220312" name="Google Shape;2336;p45"/>
          <p:cNvSpPr txBox="1"/>
          <p:nvPr>
            <p:ph type="title"/>
          </p:nvPr>
        </p:nvSpPr>
        <p:spPr bwMode="auto">
          <a:xfrm>
            <a:off x="2624328" y="1620752"/>
            <a:ext cx="3904499" cy="19019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/>
              <a:t>Passos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30703290" name="Google Shape;134;p19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671024" y="653137"/>
            <a:ext cx="8046525" cy="3837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ONLYOFFICE/7.4.1.36</Application>
  <PresentationFormat>On-screen Show (4:3)</PresentationFormat>
  <Paragraphs>0</Paragraphs>
  <Slides>19</Slides>
  <Notes>19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/>
</cp:coreProperties>
</file>