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3866CC-6B28-4242-8BB2-4B5502211D7C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71680" y="791280"/>
            <a:ext cx="862236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19680" y="232560"/>
            <a:ext cx="4360320" cy="26474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040000" y="180000"/>
            <a:ext cx="4180320" cy="26474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486000" y="2987280"/>
            <a:ext cx="4180320" cy="26474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5179680" y="2932560"/>
            <a:ext cx="4000320" cy="26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19680" y="232560"/>
            <a:ext cx="4000320" cy="26474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999680" y="360000"/>
            <a:ext cx="4000320" cy="26474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996120" y="2973960"/>
            <a:ext cx="6056280" cy="26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2021-11-17T14:33:26Z</dcterms:created>
  <dc:creator/>
  <dc:description/>
  <dc:language>pt-BR</dc:language>
  <cp:lastModifiedBy/>
  <dcterms:modified xsi:type="dcterms:W3CDTF">2021-11-17T14:46:14Z</dcterms:modified>
  <cp:revision>1</cp:revision>
  <dc:subject/>
  <dc:title/>
</cp:coreProperties>
</file>