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A7561ED-911A-4EA0-AFED-2B32752FCFA4}">
  <a:tblStyle styleId="{EA7561ED-911A-4EA0-AFED-2B32752FCFA4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1D83EA9-CB99-409C-9D50-775119AE803F}" styleName="Table_1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CE2FD01-BB1F-4276-AED4-776F287019AA}" styleName="Table_2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scnsi.newmexicoconsortium.org/rep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Relationship Id="rId7" Type="http://schemas.openxmlformats.org/officeDocument/2006/relationships/image" Target="../media/image08.png"/><Relationship Id="rId8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 2015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Operating System Installation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Installation - The Big Picture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75" y="830525"/>
            <a:ext cx="6357250" cy="38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Compartmentalize for security and stability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DoS attack by filling system drive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partition encryption (i.e. /home)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Easier backup/recovery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Plan your partitions and stick to the plan!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Installation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Disk Partitions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0"/>
            <a:ext cx="8229600" cy="10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Disk Partitions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952500" y="59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{EA7561ED-911A-4EA0-AFED-2B32752FCFA4}</a:tableStyleId>
              </a:tblPr>
              <a:tblGrid>
                <a:gridCol w="2180700"/>
                <a:gridCol w="5058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root filesystem (default)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swap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memory swap (default)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/usr; /usr/local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user executables; kernel source; docs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/var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spool; caches; system logs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/tmp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temporary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/boot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kernel; bootloader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/home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user home directories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/opt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locally compiled executables; configs; docs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0"/>
            <a:ext cx="8229600" cy="10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Disk Partitions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952500" y="59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{21D83EA9-CB99-409C-9D50-775119AE803F}</a:tableStyleId>
              </a:tblPr>
              <a:tblGrid>
                <a:gridCol w="2180700"/>
                <a:gridCol w="5058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4GB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swap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2 x (RAM size)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/usr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4GB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/var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1GB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/tmp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2GB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/boot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100MB (typ. 500MB)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/home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(user count) x (allotment)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/opt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&gt; 4GB on a real system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&lt; 500MB on ours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0"/>
            <a:ext cx="8229600" cy="10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Disk Partitions Recommendations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952500" y="1883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{1CE2FD01-BB1F-4276-AED4-776F287019AA}</a:tableStyleId>
              </a:tblPr>
              <a:tblGrid>
                <a:gridCol w="1285100"/>
                <a:gridCol w="595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swap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2 x (RAM size) w/ max of 16GB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boot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&gt; 500MB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fill remaining space ('grow')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If users can log into it, make sure it has </a:t>
            </a:r>
            <a:r>
              <a:rPr lang="en" sz="2800" u="sng"/>
              <a:t>everything</a:t>
            </a:r>
            <a:r>
              <a:rPr lang="en" sz="2800"/>
              <a:t> they expect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Keep in mind the type of system you’re building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Plan it out before implementation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Document everything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Installation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What to Install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Setup your BIOS for booting from network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Repos exist on my machine at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http://cscnsi.newmexicoconsortium.org/repo/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rsync://cscnsi.newmexicoconsortium.org/repo/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Install: CentOS 6.5 x86_64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Installation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What to Install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Configuration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This discussion will be a minimal configuration to get things running. Later we’ll talk about: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Networking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Security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System and Network Services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Cluster deployment and monitoring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Minimal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373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Access control security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You will run into problems that are hard to identify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It can get quite complicated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For this summer institute: just turn it off</a:t>
            </a:r>
          </a:p>
          <a:p>
            <a:pPr indent="0" lvl="0" mar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setenforce 0</a:t>
            </a:r>
          </a:p>
          <a:p>
            <a:pPr indent="0" lvl="0" mar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sed -i "s/^SELINUX=enforcing$/SELINUX=disabled/" \</a:t>
            </a:r>
          </a:p>
          <a:p>
            <a:pPr indent="0" lvl="0" mar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/etc/selinux/config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Security-Enhanced Linux (SELinux)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425" y="3558975"/>
            <a:ext cx="1916575" cy="15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Criteria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Installation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Configuration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373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Configure the network:</a:t>
            </a:r>
          </a:p>
          <a:p>
            <a:pPr indent="-228600" lvl="1" marL="914400" rtl="0">
              <a:spcBef>
                <a:spcPts val="600"/>
              </a:spcBef>
              <a:buSzPct val="155555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cat /etc/sysconfig/network-scripts/ifcfg-eth0</a:t>
            </a:r>
          </a:p>
          <a:p>
            <a:pPr indent="-228600" lvl="1" marL="914400" rtl="0">
              <a:spcBef>
                <a:spcPts val="600"/>
              </a:spcBef>
              <a:buSzPct val="155555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DEVICE=eth0</a:t>
            </a:r>
          </a:p>
          <a:p>
            <a:pPr indent="-228600" lvl="1" marL="914400" rtl="0">
              <a:spcBef>
                <a:spcPts val="600"/>
              </a:spcBef>
              <a:buSzPct val="155555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ONBOOT=yes</a:t>
            </a:r>
          </a:p>
          <a:p>
            <a:pPr indent="-228600" lvl="1" marL="914400" rtl="0">
              <a:spcBef>
                <a:spcPts val="600"/>
              </a:spcBef>
              <a:buSzPct val="155555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BOOTPROTO=dhcp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Turn on the network: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 ifup eth0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Enable Networking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373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Configuration file: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/etc/ssh/sshd_config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Do not allow root login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Do not allow password authentication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Public-key authentication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One time password (OTP) authentication (optional)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Configure SSH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Criteria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Installation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Configuration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Criteria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Stability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Frequency of Updates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Hardware Support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Customization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Ease of Maintenance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Criteria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Heavyweight (CentOS; Debian)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Meant to be turn-key easy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Designed to have everything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Lightweight (Arch; Gentoo; OpenBSD)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Not easy for beginners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Start with minimal install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Criteria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Instruction will revolve around CentOS version 6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Supports our equipment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Very stable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Derived from RHEL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RHEL is popular at the Lab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CentOS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62" y="261319"/>
            <a:ext cx="782906" cy="746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Feel free to choose another distribution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Equipment support might be lacking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Completely “on your own” for OS specific issues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Other Distributions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25" y="2537971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575" y="2555492"/>
            <a:ext cx="1189203" cy="118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9634" y="3683461"/>
            <a:ext cx="885820" cy="88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292" y="2609218"/>
            <a:ext cx="1262953" cy="13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3844" y="3621757"/>
            <a:ext cx="1017384" cy="100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681" y="3529046"/>
            <a:ext cx="10382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2543" y="3251371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Installation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Install head node from CD (or network)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Copy files from CD (or network) to head node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Publish files via web server (as repository)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Setup network booting environment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Boot compute nodes via network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Install OS on compute nodes via repository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Installation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The Big Picture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