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3BF2EC-12C8-409A-A56E-57007A3DA22F}">
  <a:tblStyle styleId="{213BF2EC-12C8-409A-A56E-57007A3DA22F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Lights Out Management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Intelligent Platform Management Interface (IPMI)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42065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Remote management and monitoring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Hardware level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Works with machine powered down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Message based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937" y="1063375"/>
            <a:ext cx="4717062" cy="33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IPMI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Features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42065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System Monitoring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System temperatures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Voltages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Fans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Power Supplies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Chassis Intrusion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841000" y="1200150"/>
            <a:ext cx="42065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System controls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Power on/off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rebooting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watchdog timer controls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</a:t>
            </a:r>
            <a:r>
              <a:rPr lang="en" sz="2400"/>
              <a:t>onsoles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Serial interface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KVM over IP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IPMI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Why?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938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You can watch the administer boot processes remotely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Before SSH is available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Make changes in BIOS remotely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Power cycling of machine remotely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System monitoring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Crude but powerful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IPMI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Interface Types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877725"/>
            <a:ext cx="8293800" cy="368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Serial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not common, but standard allows for it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Out-of-Band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requires a second ethernet connection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Fast enough for video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Side-Band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Shared ethernet connection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Reduced throughput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Fast enough for serial console, but not video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IPMI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Services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938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Services only required to run on local machine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Running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ipmitool</a:t>
            </a:r>
            <a:r>
              <a:rPr lang="en" sz="2800"/>
              <a:t> on local machine requires root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489300" y="279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{213BF2EC-12C8-409A-A56E-57007A3DA22F}</a:tableStyleId>
              </a:tblPr>
              <a:tblGrid>
                <a:gridCol w="1743075"/>
                <a:gridCol w="64865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ipmi; ipmievd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OpenIPMI; ipmitool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24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Related Commands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ipmitool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9" name="Shape 6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IPMI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Module Loading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938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lsmod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View loaded kernel modules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modprobe [module_name]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Load kernel module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/etc/rc.modules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Load kernel module at boot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