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Just_another_Perl_hacker" TargetMode="External"/><Relationship Id="rId3" Type="http://schemas.openxmlformats.org/officeDocument/2006/relationships/hyperlink" Target="http://mysite.verizon.net/les.peters/id2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http://dilbert.com/fast/2003-08-26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image: http://imgs.xkcd.com/comics/regular_expressions.png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http://en.wikipedia.org/wiki/Just_another_Perl_hacker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http://mysite.verizon.net/les.peters/id2.html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While all of the languages discussed can do all of these tasks, there are some that are a better choice than others for various reasons.  And in reality, the correct answer is “which one do you already know (or want to learn)?”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Python; can be compiled for speed, has multiple math libraries, and easy multithreading, can be directly interfaced later with C/C++ using SWIG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Bash (or other variants, like TCSH); due to ease of command execution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Perl; best API for pattern matching, </a:t>
            </a:r>
            <a:r>
              <a:rPr i="1" lang="en"/>
              <a:t>though Python comes in a close second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video at around 1:30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Windows the main scripting language calls its executables, 'batch' files.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exactly portable.  POSIX doesn't specify install locations, so an interpreter may be in /usr/bin/ on one distro, but in /bin/ in another.  One way around this is to use `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#!/usr/bin/env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interpreter</a:t>
            </a:r>
            <a:r>
              <a:rPr lang="en"/>
              <a:t>` instead.  However, this also presents problems in that additional arguments are not passed properly to the `env` app.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image: http://en.wikipedia.org/wiki/Shebang_(Unix)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image: http://imgs.xkcd.com/comics/python.png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4" Type="http://schemas.openxmlformats.org/officeDocument/2006/relationships/hyperlink" Target="http://youtube.com/v/G49RUPv5-NU" TargetMode="External"/><Relationship Id="rId5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Scripting I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4833055"/>
            <a:ext cx="5334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Scripting</a:t>
            </a:r>
            <a:br>
              <a:rPr lang="en"/>
            </a:b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Highly readable 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easy to maintain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faster to write than C/C++/Java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whitespace dependent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Big features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object oriented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error handling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memory management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Many modules for extensibility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Integrated with many apps and environments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Good 'in-between' language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Perl Scripting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62" y="1205089"/>
            <a:ext cx="5301675" cy="536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Perl Scripting</a:t>
            </a:r>
            <a:br>
              <a:rPr lang="en"/>
            </a:b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Great for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text processing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database interfacing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be hard to read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some can make it a 'write-only' language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create ascii art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Older language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still useful!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was called the "duct tape of the Internet"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Lots of libraries and extensions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Shell Scripting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Python Scripting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Perl Scripting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language would be good for creating a prototype that performs math calculations?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language would be a good choice for creating an installation script?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What language would be a good choice for parsing through log files to find security breaches automatically?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Scripting Overview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Shell Scripting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Python Scripting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Perl Scripting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Scripting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Hobbits Make Good Script Writers!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Larry Wall is the guy who created Perl.</a:t>
            </a:r>
          </a:p>
        </p:txBody>
      </p:sp>
      <p:sp>
        <p:nvSpPr>
          <p:cNvPr id="44" name="Shape 44">
            <a:hlinkClick r:id="rId4"/>
          </p:cNvPr>
          <p:cNvSpPr/>
          <p:nvPr/>
        </p:nvSpPr>
        <p:spPr>
          <a:xfrm>
            <a:off x="1935379" y="2613986"/>
            <a:ext cx="5273240" cy="3953913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Scripting Overview</a:t>
            </a:r>
            <a:br>
              <a:rPr lang="en"/>
            </a:b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Method of batch-executing a series of commands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usually a task that's done on a regular basis and requires automation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Typically interpreted at execution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compile and link are not required to execute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some scripts are actually compiled for speed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Many environments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Linux; Windows; switches; routers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Scripting Overview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Unix/Linux Scripting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136000" y="1600200"/>
            <a:ext cx="6550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Hash-Bang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aka "shebang"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When executed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reads shebang line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runs the interpreter specified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uses script as first argument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can add arguments to interpreter line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`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#!/bin/bash -l</a:t>
            </a:r>
            <a:r>
              <a:rPr lang="en"/>
              <a:t>`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`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#!/usr/bin/python -o</a:t>
            </a:r>
            <a:r>
              <a:rPr lang="en"/>
              <a:t>`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Scripting Overview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Languages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Shell Scripting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Bourne Shell; Bash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C-Shell; TCSH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Interpreted Languages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Python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Perl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Ruby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Shell Scripting</a:t>
            </a:r>
            <a:br>
              <a:rPr lang="en"/>
            </a:b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shell (i.e. Bash; TCSH)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allows batch processing of commands from a single file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allows for flow-control through statements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if-statements / while-loops / for-loops / functions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has its own syntax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Scripting</a:t>
            </a:r>
            <a:br>
              <a:rPr lang="en"/>
            </a:b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75" y="967200"/>
            <a:ext cx="49339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