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fjrkr5ab.joyent.us/ganglia-2.0/" TargetMode="External"/><Relationship Id="rId3" Type="http://schemas.openxmlformats.org/officeDocument/2006/relationships/hyperlink" Target="http://ganglia.wikimedia.org/latest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image: http://www.brightcomputing.com/screenshots/linux-cluster-monitoring-wide-970.png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Demonstration from Joyent: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http://fjrkr5ab.joyent.us/ganglia-2.0/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Demonstration through Wikipedia servers: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http://ganglia.wikimedia.org/latest/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multicast all gmond nodes can be configured to listen and talk to broadcast messages.  Metrics are cached at each node.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unicast, one node is set to listen, and all other nodes are set to talk only to it directly (not broadcast).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 Software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Popular Packages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Commercial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Bright Cluster Management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...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Open-Source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Nagios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Ganglia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Zenoss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 Software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Considerations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the system scalable?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capabilities are needed?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you easily add metrics?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Where does the data go (flat files; syslog; database)?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is all this data gathered?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much network traffic is caused?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is data presented (textually; graphically)?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automated tasks be triggered?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 Software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Most monitoring packages provide data visualization for scalability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69" y="2882564"/>
            <a:ext cx="7509861" cy="39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 Software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Ganglia Introduction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XML based data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Compiled data serialization (XDR)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Low node overhead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Web interface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Aggregate data from multiple </a:t>
            </a:r>
            <a:r>
              <a:rPr lang="en" u="sng"/>
              <a:t>geographic </a:t>
            </a:r>
            <a:r>
              <a:rPr lang="en"/>
              <a:t>locations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Located in 'epel' repository!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050" y="284175"/>
            <a:ext cx="14287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Ganglia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4591952"/>
            <a:ext cx="8229600" cy="197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gmond</a:t>
            </a:r>
            <a:r>
              <a:rPr lang="en"/>
              <a:t> - back-end daemon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gmetad</a:t>
            </a:r>
            <a:r>
              <a:rPr lang="en"/>
              <a:t> - front-end daemon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ganglia-web</a:t>
            </a:r>
            <a:r>
              <a:rPr lang="en"/>
              <a:t> - web interface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5" y="1570037"/>
            <a:ext cx="8156129" cy="278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96005" y="3331825"/>
            <a:ext cx="4900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Multicast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0037"/>
            <a:ext cx="8240073" cy="425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Ganglia Configuration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96005" y="3941425"/>
            <a:ext cx="4900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Unicast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Remote System Logging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Monitoring Software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Name at least three reasons for using a monitoring solution.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Name two reasons why one would want to setup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r>
              <a:rPr lang="en"/>
              <a:t> filtering on each child node?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Why is it important to setup compression and rotation of your log files?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Name at least three criteria for selecting a monitoring solution.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Remote System Logging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Monitoring Software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Cluster Monitoring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Design feedback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did we design it right?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should use this design again?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how do we scale for next generation?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Auditing and accounting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are we using the hardware fully?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Malicious use detection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Failure detection / prediction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automatic recovery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allocation exclusion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All of this produces lots of data!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Failure Detection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Overall system health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hardware failures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fan speeds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CPU voltages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temperatures (CPU, mobo)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hard drive errors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network connections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...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software failures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kernel errors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service errors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application errors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via rsyslog</a:t>
            </a:r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Remote System Logging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Remote System Logging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rsyslog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Transmits local system logs to a central log server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facilitates faster problem and trend finding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easier to backup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Filtering reduces transmission overhead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 need to send uninteresting information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Lot of data will still make it to the central server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log compression and rotation is mandatory!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Remote System Logging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rsyslog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480"/>
              </a:spcBef>
              <a:buFont typeface="Arial"/>
              <a:buChar char="●"/>
            </a:pPr>
            <a:r>
              <a:rPr lang="en"/>
              <a:t>Logged events can be placed in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/>
              <a:t>flat files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/>
              <a:t>databases</a:t>
            </a:r>
          </a:p>
          <a:p>
            <a:pPr indent="-228600" lvl="2" marL="1371600" rtl="0">
              <a:spcBef>
                <a:spcPts val="480"/>
              </a:spcBef>
              <a:buFont typeface="Wingdings"/>
              <a:buChar char="§"/>
            </a:pPr>
            <a:r>
              <a:rPr lang="en"/>
              <a:t>good for larger clusters</a:t>
            </a:r>
            <a:br>
              <a:rPr lang="en"/>
            </a:br>
          </a:p>
          <a:p>
            <a:pPr indent="-228600" lvl="0" marL="457200" rtl="0">
              <a:spcBef>
                <a:spcPts val="480"/>
              </a:spcBef>
              <a:buFont typeface="Arial"/>
              <a:buChar char="●"/>
            </a:pPr>
            <a:r>
              <a:rPr lang="en"/>
              <a:t>Traffic can be encrypted for sensitive environments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/>
              <a:t>prevents spoofing and intercepts</a:t>
            </a:r>
          </a:p>
          <a:p>
            <a:pPr lvl="0" rtl="0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Monitoring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