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en.wikipedia.org/wiki/Ipmi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image: http://warewulf.lbl.gov/images/wwheader-2.png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Intelligent Platform Management Interface (IPMI) 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http://en.wikipedia.org/wiki/Ipmi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Could you just mount an NFS share to root?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Yes.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Why wouldn't you want to do this?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Doesn't scale well:  network traffic goes up; speed goes down; 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150" name="Shape 150"/>
          <p:cNvSpPr txBox="1"/>
          <p:nvPr>
            <p:ph idx="2" type="body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rgbClr val="000000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rgbClr val="000000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rgbClr val="000000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b="1" baseline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Provisioning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Warewulf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Warewulf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Automated provisioning tool package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AKA cluster management software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Basically everything you did by hand can be done automatically by a single package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setting up DNS (</a:t>
            </a:r>
            <a:r>
              <a:rPr i="1" lang="en"/>
              <a:t>sort of</a:t>
            </a:r>
            <a:r>
              <a:rPr lang="en"/>
              <a:t>) and DHCP servers</a:t>
            </a:r>
          </a:p>
          <a:p>
            <a:pPr indent="-228600" lvl="2" marL="1371600" rtl="0">
              <a:spcBef>
                <a:spcPts val="0"/>
              </a:spcBef>
              <a:buFont typeface="Wingdings"/>
              <a:buChar char="§"/>
            </a:pPr>
            <a:r>
              <a:rPr lang="en"/>
              <a:t>and DDNS (</a:t>
            </a:r>
            <a:r>
              <a:rPr i="1" lang="en"/>
              <a:t>sort of</a:t>
            </a:r>
            <a:r>
              <a:rPr lang="en"/>
              <a:t>)!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collecting mac addresses as nodes come online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600" y="463000"/>
            <a:ext cx="3678199" cy="7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Warewulf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OS image deployment and management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homogeneous &amp; heterogeneous images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typically diskless, but supports stateful</a:t>
            </a:r>
            <a:br>
              <a:rPr lang="en"/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Commands can be performed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at the command-line using `wwsh`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in its own CLI shell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Courier New"/>
              <a:buChar char="o"/>
            </a:pPr>
            <a:r>
              <a:rPr lang="en"/>
              <a:t>using `wwsh` as a script interpreter</a:t>
            </a:r>
            <a:br>
              <a:rPr lang="en"/>
            </a:b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Includes mechanisms for monitoring and scheduling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Warewulf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Where is it Useful?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Small to medium sized clusters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Very large clusters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Multiple clusters (!)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Multiple sites (!)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Cloud environments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Warewulf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Node Provisioning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Nodes are treated as objects with attributes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Node attributes can include: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name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network devices it has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groups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boot images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VNFS image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Warewulf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Virtual Node File System (VNFS)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Contains entire node filesystem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single file as image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Some are already freely available and can be customized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You can create your own from scratch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which should be simple since you've already got the installation infrastructure in place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scripts are available for automating much of it using `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yum</a:t>
            </a:r>
            <a:r>
              <a:rPr lang="en"/>
              <a:t>`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0555"/>
              <a:buFont typeface="Arial"/>
              <a:buNone/>
            </a:pPr>
            <a:r>
              <a:rPr lang="en"/>
              <a:t>Summary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Cluster Provisioning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Diskless Nodes</a:t>
            </a: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Warewulf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Quiz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Cluster Provisioning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Diskless Nodes</a:t>
            </a: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/>
              <a:buChar char="●"/>
            </a:pPr>
            <a:r>
              <a:rPr lang="en"/>
              <a:t>Warewulf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Cluster Provisioning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Provisioning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We've been playing at small scales, but everything you've learned thus far applies at large scales too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Specialized deployment schemes are sometimes needed by specialized hardware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Provisioning can be automated with a single package of tools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Cluster Provisioning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Thus far we've been performing disk-full provisioning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where the OS is installed and configured via the network onto disk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which is then booted directly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We'll be playing with disk-less provisioning for the remainder of the course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where the OS is installed and configured into a single image on the head node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which is then network booted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subTitle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Diskless Nodes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Diskless Nodes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Advantages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Reduces node hardware cost and complexity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Increases reliability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Reduces node power consumption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which reduces cooling requirements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Easier to synchronize filesystem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just update the image and reboot all the nodes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Data security is easier to manage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Diskless Nodes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Disadvantages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Reduces memory available to user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even more reason to have a lightweight installation!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No swap space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Things can get really complicated quickly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luckily there are applications to make our life easier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Drastic increase in network traffic for certain operations (i.e. booting)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Diskless Nodes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Node Provisioning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2400"/>
              <a:t>There are other ways of doing this, but...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Specialized initrd.img and kernel for network booting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Entire node filesystem in a compressed image file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downloaded from server, decompressed, and moved into ramdisk</a:t>
            </a:r>
            <a:br>
              <a:rPr lang="en"/>
            </a:br>
          </a:p>
          <a:p>
            <a:pPr indent="-228600" lvl="0" marL="457200" rtl="0">
              <a:spcBef>
                <a:spcPts val="0"/>
              </a:spcBef>
              <a:buFont typeface="Arial"/>
              <a:buChar char="●"/>
            </a:pPr>
            <a:r>
              <a:rPr lang="en"/>
              <a:t>Augment filesystem with NFS mounts</a:t>
            </a:r>
          </a:p>
          <a:p>
            <a:pPr indent="-228600" lvl="1" marL="914400" rtl="0">
              <a:spcBef>
                <a:spcPts val="0"/>
              </a:spcBef>
              <a:buFont typeface="Courier New"/>
              <a:buChar char="o"/>
            </a:pPr>
            <a:r>
              <a:rPr lang="en"/>
              <a:t>usually anything that can be mounted as read-only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