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image:  http://nvie.com/posts/a-successful-git-branching-model/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image: http://git-scm.com/images/logo@2x.png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Configuration Management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Configuration Management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CFEngine [1993]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Puppet [2005]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Chef [2009]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Salt [2011]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Ansible [2012]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[…]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Puppet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Completely automate configuration of your entire IT infrastructure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Scripts are based on Ruby syntax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but has own quirks/bugs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steep learning curve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Provided virtual environment for testing and learning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i="1" lang="en" sz="2400"/>
              <a:t>In my experience, if you're only doing simple things, it's awesome.  But, when you try to do something complicated, it breaks down quickly.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659" y="274650"/>
            <a:ext cx="4348141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7454925" y="-46350"/>
            <a:ext cx="1897199" cy="6950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Puppet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Puppet Master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69297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Server nodes are called 'masters'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be queried by child node to get configuration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usually done at a regular interval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push changes immediately to child nodes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Uses Git for version control (typ.)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25" y="274637"/>
            <a:ext cx="15240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Puppet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Core Types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Ensure that users exist on a system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and have certain credentials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including sudo permissions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Ensure that a package is installed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works with yum, aptitude and others!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Ensure that a service is running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file changes can trigger service restarts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Ensure that configuration files have proper content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Execute remote commands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Setup `cron` jobs to run at regular intervals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Puppet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Syntax Class Declarations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2400"/>
              <a:t>Simplified syntax works well with simple cases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Package['ntp'] -&gt; File['/etc/ntp.conf'] ~&gt; Service['ntpd']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2400"/>
              <a:t>More complex stuff requires full definitions</a:t>
            </a:r>
          </a:p>
          <a:p>
            <a:pPr indent="0" lvl="0" marL="457200" rtl="0">
              <a:spcBef>
                <a:spcPts val="600"/>
              </a:spcBef>
              <a:buSzPct val="78571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sshd {</a:t>
            </a:r>
          </a:p>
          <a:p>
            <a:pPr indent="0" lvl="0" marL="457200" rtl="0">
              <a:spcBef>
                <a:spcPts val="600"/>
              </a:spcBef>
              <a:buSzPct val="78571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file { 'sshdconfig':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path =&gt; $operatingsystem ?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solaris =&gt; '/usr/local/etc/ssh/sshd_config',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default =&gt; '/etc/ssh/sshd_config', },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owner =&gt; 'root',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group =&gt; 'root',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mode  =&gt; '0644', }</a:t>
            </a:r>
          </a:p>
          <a:p>
            <a:pPr indent="0" lvl="0" marL="457200" rtl="0">
              <a:spcBef>
                <a:spcPts val="600"/>
              </a:spcBef>
              <a:buSzPct val="78571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service { 'sshd':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require =&gt; File['sshdconfig', 'sshconfig', 'authorized_keys'],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require +&gt; Package['openssh-server'], }</a:t>
            </a:r>
          </a:p>
          <a:p>
            <a:pPr indent="0" lvl="0" marL="457200" rtl="0">
              <a:spcBef>
                <a:spcPts val="600"/>
              </a:spcBef>
              <a:buSzPct val="78571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Puppet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Syntax Node Definitions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compute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include common         # common has sshd, dhclient, etc.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include modulecmd, openmpi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head inherits compute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include named, dhcpd, apache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include autotools, gcc, intel-compiler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/^hn\d+$/ inherits head {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/^cn\d+$/ inherits compute {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Summary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Overview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Version Control Systems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Puppet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Version Control Systems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Puppet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Version Control Systems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Version Control Systems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Keeps track of changes over time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You see it everywhere and probably don't realize it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document editors; spreadsheets; wiki; content management systems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Two main types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centralized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distributed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Version Control Systems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Centralized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CVS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Subversion (SVN)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...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Distributed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Mercurial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Bazaar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Version Control Systems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Distributed Workflow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50360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Revolves around branching and merging changes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Can get complicated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but makes sense once you understand what's going 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834" y="1600200"/>
            <a:ext cx="3041965" cy="405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Developed by Linus Torvalds</a:t>
            </a:r>
          </a:p>
          <a:p>
            <a:pPr indent="-228600" lvl="1" marL="914400" rtl="0">
              <a:spcBef>
                <a:spcPts val="480"/>
              </a:spcBef>
              <a:buFont typeface="Courier New"/>
              <a:buChar char="o"/>
            </a:pPr>
            <a:r>
              <a:rPr lang="en" sz="2400"/>
              <a:t>claims he named it after himself</a:t>
            </a:r>
            <a:br>
              <a:rPr lang="en" sz="2400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Written for high-performance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Distributed development</a:t>
            </a:r>
            <a:br>
              <a:rPr lang="en"/>
            </a:b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Efficient with large projects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Really good merge algorithms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300" y="408000"/>
            <a:ext cx="20955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6242275" y="1694800"/>
            <a:ext cx="2570699" cy="1181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60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: A foolish or worthless person"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Mirriam-Webster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Even More Features!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/>
              <a:t>Very</a:t>
            </a:r>
            <a:r>
              <a:rPr lang="en"/>
              <a:t> portable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windows, linux, mac</a:t>
            </a:r>
            <a:br>
              <a:rPr lang="en"/>
            </a:br>
          </a:p>
          <a:p>
            <a:pPr indent="-228600" lvl="0" marL="457200" rtl="0">
              <a:spcBef>
                <a:spcPts val="480"/>
              </a:spcBef>
            </a:pPr>
            <a:r>
              <a:rPr lang="en"/>
              <a:t>Lots of good hosting options</a:t>
            </a:r>
          </a:p>
          <a:p>
            <a:pPr indent="-228600" lvl="1" marL="914400" rtl="0">
              <a:spcBef>
                <a:spcPts val="480"/>
              </a:spcBef>
            </a:pPr>
            <a:r>
              <a:rPr lang="en"/>
              <a:t>github, gitorious, sourceforge, google code</a:t>
            </a:r>
            <a:br>
              <a:rPr lang="en"/>
            </a:br>
          </a:p>
          <a:p>
            <a:pPr indent="-228600" lvl="0" marL="457200" rtl="0">
              <a:spcBef>
                <a:spcPts val="600"/>
              </a:spcBef>
              <a:buSzPct val="100000"/>
            </a:pPr>
            <a:r>
              <a:rPr lang="en" sz="3000"/>
              <a:t>Works with </a:t>
            </a:r>
            <a:r>
              <a:rPr lang="en" sz="3000" u="sng"/>
              <a:t>many</a:t>
            </a:r>
            <a:r>
              <a:rPr lang="en" sz="3000"/>
              <a:t> protocols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http, rsync, ftp, ssh, email, and 'git'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Has event 'hooks'</a:t>
            </a:r>
          </a:p>
          <a:p>
            <a:pPr lvl="0">
              <a:spcBef>
                <a:spcPts val="48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Puppet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