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image: http://cea-hpc.github.io/clustershell/images/background.jpg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Event-driven == something is triggered by an event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II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ClusterShell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ClusterShell 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ClusterShell Commands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Runs commands on groups of nodes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400"/>
              <a:t>node grouping can be defined</a:t>
            </a:r>
            <a:br>
              <a:rPr lang="en" sz="2400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Python-based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Event-driven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Uses SSH for remote execution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ClusterShell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3279" l="32776" r="5556" t="3279"/>
          <a:stretch/>
        </p:blipFill>
        <p:spPr>
          <a:xfrm>
            <a:off x="5009425" y="188100"/>
            <a:ext cx="3677375" cy="13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ClusterShell Overview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Installation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the EPEL repository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packages: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clustershell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vim-clustershell (syntax highlighting)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Groups are defined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/etc/clustershell/groups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ClusterShell Commands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clush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parallel command execution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parallel file transfers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stdout/stderr redirection to a node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clubak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aggregates output into similar groups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nodeset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working with sets of nodes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predefined node groups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easy node syntax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ClusterShell 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ClusterShell Commands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