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http://www.dorii.eu/_media/resources:adaptation:middleware:openmpi_architect.png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question: does anybody know how to make the MODULESHOME and MODULEPATH variables default for everybody using bash?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http://www2.imm.dtu.dk/~bd/SciComp/openmp_lg_transparent.gif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image: http://en.wikipedia.org/wiki/OpenMP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http://media01.linkedin.com/media/p/1/000/105/26d/1289032.png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image: http://www.open-mpi.org/images/open-mpi-logo.png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Programming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MPI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4809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Plugin-based system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OMPI - MPI API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ORTE - Run Time Environment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OPAL -  Portable Access Layer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Tunable through parameter settings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user tunable!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75" y="236537"/>
            <a:ext cx="12287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619" y="2088725"/>
            <a:ext cx="3753316" cy="248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Open MPI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Pros and Cons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Runs on shared and distributed memory architectures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Use on wide range of problems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compared to OpenMP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Local variables for each rank are easier to manage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Can launch itself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given a list of hosts and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using `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orterun</a:t>
            </a:r>
            <a:r>
              <a:rPr lang="en" sz="1800"/>
              <a:t>` over SSH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Can integrate with many schedulers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Steep learning curve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Difficult to upgrade existing code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Difficult to debug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requires special tools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Network bottlenecks are a headache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75" y="236537"/>
            <a:ext cx="12287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MPI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Installing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59993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Don’t forget to configure your Infiniband fabric!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7350" y="4616735"/>
            <a:ext cx="8349299" cy="1950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sudo yum install -y environment-modules openmpi openmpi-devel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/usr/share/Modules/bin/add.modules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echo "export MODULESHOME='/etc/modulefiles'" &gt;&gt; ~/.bashrc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echo "export MODULEPATH='/etc/modulefiles'" &gt;&gt; ~/.bashrc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#Reload your shell, or `source` your ~/.bashrc script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module load openmpi-x86_64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75" y="236537"/>
            <a:ext cx="12287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MPI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Directly call and use API functions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MPI_Init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MPI_*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MPI_Finalize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Compile using 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mpicc</a:t>
            </a:r>
            <a:r>
              <a:rPr lang="en"/>
              <a:t>`/`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mpic++</a:t>
            </a:r>
            <a:r>
              <a:rPr lang="en"/>
              <a:t>`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or 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mpif77</a:t>
            </a:r>
            <a:r>
              <a:rPr lang="en"/>
              <a:t>`/`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mpif90</a:t>
            </a:r>
            <a:r>
              <a:rPr lang="en"/>
              <a:t>`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Execute using 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mpirun</a:t>
            </a:r>
            <a:r>
              <a:rPr lang="en"/>
              <a:t>`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75" y="236537"/>
            <a:ext cx="12287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OpenMP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Shared memory multiprocessing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Part API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linked with libgomp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Part language extension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inline preprocessor directives tell compiler to parallelize a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583" y="274637"/>
            <a:ext cx="1868216" cy="66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OpenMP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98137"/>
            <a:ext cx="76200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583" y="274637"/>
            <a:ext cx="1868216" cy="66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OpenMP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Very portable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Easy to use and learn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esp. compared to MPI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Easy to upgrade areas incrementally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Pragma directives are ignored if library isn't available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Easy to shoot your foot off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beware race conditions!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Hard to debug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Localized to single shared memory architectures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Error handling unreliable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Not as efficient as MPI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Can slow down code that's unfit for parallelism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583" y="274637"/>
            <a:ext cx="1868216" cy="66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OpenHMPP / OpenACC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OpenHMPP / OpenACC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Uses similar syntax (directives) as OpenMP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Parallelizes code to use hardware accelerators (GPGPUs)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Portable code works with many architectures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Greatly simplifies GPU programming!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19" y="274637"/>
            <a:ext cx="1356080" cy="67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Open MPI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OpenMP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OpenHMPP / OpenACC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OpenHMPP / OpenACC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OpenHMPP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"Hybrid Multicore Parallel Programming"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directly compile to binary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also compile to CUDA/OpenCL source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great for upgrading legacy 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OpenACC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directly compile to binary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19" y="274637"/>
            <a:ext cx="1356080" cy="67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OpenHMPP / OpenACC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Pros and Cons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Easy to use and learn</a:t>
            </a:r>
          </a:p>
          <a:p>
            <a:pPr indent="-228600" lvl="1" marL="914400" rtl="0">
              <a:spcBef>
                <a:spcPts val="480"/>
              </a:spcBef>
              <a:buSzPct val="100000"/>
            </a:pPr>
            <a:r>
              <a:rPr lang="en" sz="1800"/>
              <a:t>esp. compared to CUDA/OpenCL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Easy to upgrade areas incrementally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Pragma directives are ignored if library isn't available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Allows asynchronous transfers to GPU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Really hard to debug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Can slow down code that's unfit for GPU parallelism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massive parallelism (tens of thousands of threads)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Limited to CAPS, PGI and Cray compilers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none are free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none are cheap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19" y="274637"/>
            <a:ext cx="1356080" cy="67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Open MPI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OpenMP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OpenHMPP / OpenACC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Parallel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Main Goal: </a:t>
            </a:r>
            <a:r>
              <a:rPr b="1" lang="en"/>
              <a:t>reduce execution time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Performance is not always linearly scaled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sometimes there's a lot of waiting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bottlenecks at resources (network, memory, disk)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some codes have a limit to its scale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Parallelizing unfit code can actually cause it to slow down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Programming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Mechanisms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Hyperthreading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Core/CPU multi-threading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GPGPU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Clusters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many machines networked together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Symmetric multiprocessing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shared memory; specialized network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Grid parallelism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many machines (sometimes whole clusters) networked over large geographic area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Cloud parallelism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computing as a service (AKA parallelism for rent)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Programming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Complications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Limited resources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NUMA restrictions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bandwidth (memory, network, I/O, ...)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data storage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Scheduling limited resources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thread scheduling (kernel level)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job scheduling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Security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cleanup between jobs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physical security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Reliability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 we scale up, probability of hardware failure increases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Programming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Cluster Hardware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Sometimes you're limited by what is available to you: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Hardware variance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homogeneous-hardware cluster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heterogeneous-hardware cluster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usually general CPUs mixed with GPUs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Networking Designs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Hardware: Ethernet; InfiniBand; ...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Topology: fat tree; torus; hypercube; 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MPI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MPI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Message Passing Interface (MPI)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Used on some of the most powerful machines on the planet!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Cross-platform and many job schedulers supported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Pretty good support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esp. at LANL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75" y="236537"/>
            <a:ext cx="12287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