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5" r:id="rId8"/>
    <p:sldId id="264" r:id="rId9"/>
    <p:sldId id="260" r:id="rId10"/>
    <p:sldId id="261" r:id="rId11"/>
    <p:sldId id="268" r:id="rId12"/>
    <p:sldId id="266" r:id="rId13"/>
    <p:sldId id="267" r:id="rId14"/>
    <p:sldId id="262" r:id="rId15"/>
    <p:sldId id="263" r:id="rId16"/>
    <p:sldId id="25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30CF2-1651-EC75-3F9A-BF15BB976A43}" v="3" dt="2022-12-13T19:01:58.158"/>
    <p1510:client id="{FB935C7B-D2C6-F743-5963-7C3C904D8127}" v="4" dt="2022-12-13T19:01:26.454"/>
    <p1510:client id="{FE23421B-2806-FA19-DBA4-DB19B1AEAD6C}" v="3" dt="2022-12-13T19:00:23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userId="S::urn:spo:anon#c21aa064f6b037e808333e4fc9852f22ce5938d85897ad3b169e211112e15355::" providerId="AD" clId="Web-{FB935C7B-D2C6-F743-5963-7C3C904D8127}"/>
    <pc:docChg chg="modSld">
      <pc:chgData name="Usuário Convidado" userId="S::urn:spo:anon#c21aa064f6b037e808333e4fc9852f22ce5938d85897ad3b169e211112e15355::" providerId="AD" clId="Web-{FB935C7B-D2C6-F743-5963-7C3C904D8127}" dt="2022-12-13T19:01:26.454" v="3" actId="20577"/>
      <pc:docMkLst>
        <pc:docMk/>
      </pc:docMkLst>
      <pc:sldChg chg="modSp">
        <pc:chgData name="Usuário Convidado" userId="S::urn:spo:anon#c21aa064f6b037e808333e4fc9852f22ce5938d85897ad3b169e211112e15355::" providerId="AD" clId="Web-{FB935C7B-D2C6-F743-5963-7C3C904D8127}" dt="2022-12-13T19:01:26.454" v="3" actId="20577"/>
        <pc:sldMkLst>
          <pc:docMk/>
          <pc:sldMk cId="140512102" sldId="258"/>
        </pc:sldMkLst>
        <pc:spChg chg="mod">
          <ac:chgData name="Usuário Convidado" userId="S::urn:spo:anon#c21aa064f6b037e808333e4fc9852f22ce5938d85897ad3b169e211112e15355::" providerId="AD" clId="Web-{FB935C7B-D2C6-F743-5963-7C3C904D8127}" dt="2022-12-13T19:01:26.454" v="3" actId="20577"/>
          <ac:spMkLst>
            <pc:docMk/>
            <pc:sldMk cId="140512102" sldId="258"/>
            <ac:spMk id="2" creationId="{E0F2311B-553B-4162-BC8E-8C9444CA31A4}"/>
          </ac:spMkLst>
        </pc:spChg>
      </pc:sldChg>
    </pc:docChg>
  </pc:docChgLst>
  <pc:docChgLst>
    <pc:chgData name="Usuário Convidado" userId="S::urn:spo:anon#c21aa064f6b037e808333e4fc9852f22ce5938d85897ad3b169e211112e15355::" providerId="AD" clId="Web-{B8730CF2-1651-EC75-3F9A-BF15BB976A43}"/>
    <pc:docChg chg="modSld">
      <pc:chgData name="Usuário Convidado" userId="S::urn:spo:anon#c21aa064f6b037e808333e4fc9852f22ce5938d85897ad3b169e211112e15355::" providerId="AD" clId="Web-{B8730CF2-1651-EC75-3F9A-BF15BB976A43}" dt="2022-12-13T19:01:58.158" v="2" actId="20577"/>
      <pc:docMkLst>
        <pc:docMk/>
      </pc:docMkLst>
      <pc:sldChg chg="modSp">
        <pc:chgData name="Usuário Convidado" userId="S::urn:spo:anon#c21aa064f6b037e808333e4fc9852f22ce5938d85897ad3b169e211112e15355::" providerId="AD" clId="Web-{B8730CF2-1651-EC75-3F9A-BF15BB976A43}" dt="2022-12-13T19:01:58.158" v="2" actId="20577"/>
        <pc:sldMkLst>
          <pc:docMk/>
          <pc:sldMk cId="140512102" sldId="258"/>
        </pc:sldMkLst>
        <pc:spChg chg="mod">
          <ac:chgData name="Usuário Convidado" userId="S::urn:spo:anon#c21aa064f6b037e808333e4fc9852f22ce5938d85897ad3b169e211112e15355::" providerId="AD" clId="Web-{B8730CF2-1651-EC75-3F9A-BF15BB976A43}" dt="2022-12-13T19:01:58.158" v="2" actId="20577"/>
          <ac:spMkLst>
            <pc:docMk/>
            <pc:sldMk cId="140512102" sldId="258"/>
            <ac:spMk id="3" creationId="{78B1AFDF-621D-4D45-8BB1-E0558D7AFEBD}"/>
          </ac:spMkLst>
        </pc:spChg>
      </pc:sldChg>
    </pc:docChg>
  </pc:docChgLst>
  <pc:docChgLst>
    <pc:chgData name="Usuário Convidado" userId="S::urn:spo:anon#c21aa064f6b037e808333e4fc9852f22ce5938d85897ad3b169e211112e15355::" providerId="AD" clId="Web-{FE23421B-2806-FA19-DBA4-DB19B1AEAD6C}"/>
    <pc:docChg chg="modSld">
      <pc:chgData name="Usuário Convidado" userId="S::urn:spo:anon#c21aa064f6b037e808333e4fc9852f22ce5938d85897ad3b169e211112e15355::" providerId="AD" clId="Web-{FE23421B-2806-FA19-DBA4-DB19B1AEAD6C}" dt="2022-12-13T19:00:23.429" v="2" actId="20577"/>
      <pc:docMkLst>
        <pc:docMk/>
      </pc:docMkLst>
      <pc:sldChg chg="modSp">
        <pc:chgData name="Usuário Convidado" userId="S::urn:spo:anon#c21aa064f6b037e808333e4fc9852f22ce5938d85897ad3b169e211112e15355::" providerId="AD" clId="Web-{FE23421B-2806-FA19-DBA4-DB19B1AEAD6C}" dt="2022-12-13T19:00:23.429" v="2" actId="20577"/>
        <pc:sldMkLst>
          <pc:docMk/>
          <pc:sldMk cId="140512102" sldId="258"/>
        </pc:sldMkLst>
        <pc:spChg chg="mod">
          <ac:chgData name="Usuário Convidado" userId="S::urn:spo:anon#c21aa064f6b037e808333e4fc9852f22ce5938d85897ad3b169e211112e15355::" providerId="AD" clId="Web-{FE23421B-2806-FA19-DBA4-DB19B1AEAD6C}" dt="2022-12-13T19:00:23.429" v="2" actId="20577"/>
          <ac:spMkLst>
            <pc:docMk/>
            <pc:sldMk cId="140512102" sldId="258"/>
            <ac:spMk id="2" creationId="{E0F2311B-553B-4162-BC8E-8C9444CA31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24DA0-49DA-466D-9FC3-F72614199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3F643B-D399-42C5-AFC7-FE30957EC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591252-8416-4C9C-9BE8-24C4187B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50FFDB-8B33-4937-8F89-6C8E2930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85E353-A70D-4281-B24C-71DAA730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30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D9462-9B41-4D48-8450-AA503ECA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0FE151-23A0-42A0-98D0-5182FAD27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C9A1F-CA40-4D18-8CEC-B8E28F0D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786F55-A2ED-478E-9465-F668C890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94CC1-F12D-4B6D-8E0A-05715C2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96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DBD03D-1CBE-4C2F-9B27-DD2C1502C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452618-7B48-4C45-A254-498E68141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15E492-0B10-4DA4-8ED7-1BEBC8FC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FC55EC-B954-45F9-BD50-89F4FDD8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C52176-7965-4C0A-A1B5-BEFA8773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79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6F407-738B-4187-B432-F3567DB7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182DB-9C35-4435-A625-BFE0B909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5756A9-BA54-4E61-838F-3FF49DFB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D22E0-4A7F-4B98-BC71-E531174C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AED19E-E2D3-469E-BE7E-4B54518D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28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F59FA-B4DF-4757-AEDA-56E62D0A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5A0192-1A61-4421-8784-DA83689C3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097FE4-97C0-4A8A-ABBD-67CC387B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4F7DB6-CEC6-43D1-9D3C-48C326FE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53C9D3-643F-40AC-A0D5-F892D51C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59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B1033-E784-410D-8239-89A2CB54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D3B1FC-C486-43FB-99BE-CDB063F01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9AAEC8-4DE1-4CA3-9A59-4B5C8CF8D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D9D82-C604-47A6-A633-EAD8E6E9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1D2A29-4078-4CDF-BF7B-01D62A97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F73C10-8B42-42F5-991F-62982DA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38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60A42-B7BD-4004-B63E-3E42827E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C61A7D-A49E-43A7-8244-0DFB24D1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954CD8-8341-4107-9983-A84B36843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0A11CA-53B3-4A2F-8990-D2938DC80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C73DDD-298D-48C0-8009-8AD641517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2101E9-658C-4942-8A73-26D86179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62D3AC-71AF-469B-AB18-AA1A41E3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F1AADC-90A3-4BDF-8341-81AB94F9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32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B0DB7-5852-41E3-A795-90487426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A3A05E-8490-4C48-9110-E2CFF80C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1F22EF-3312-43C6-A3FC-7D04F7C7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5DFD46-1CE0-4617-B261-E752B55C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37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5A6424-55FE-4A3C-BDDD-60075970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81BB79-A0EE-4827-A6F0-31422B5F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B703FC-62F0-4C74-83AD-CB78184B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42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A5157-EE3E-45C8-B206-EED58EB0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BF1C53-098C-41BD-8253-07EEDB011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9DBE3B-F65C-4C01-B59B-0399AD28D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643DAF-C6BF-45E3-B48C-EE0E71BE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B20531-9C60-4585-872E-125C6BF6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BFC662-55EF-4F39-87A9-B634CCFC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0210B-CB87-4227-9775-C13BCEC6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3FCA91-4C73-4D74-A5EE-C348402B8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9DC405-EF57-4148-9DA6-327602BF9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3AD212-78DD-4E90-AAF5-CAAF5B71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1730F7-8FFF-41EA-A9B8-8731570C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DD43C2-2B80-45E3-990C-E04A2FD3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5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8C1F41-72D6-4E6D-A0DA-CFFED0A8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09CAF7-2C7E-48BC-B4B4-F58E1430D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2FD0F1-E7C5-4CD5-A18E-2161E340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A2F1D-3818-4FB7-8512-40726D054B99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17FB1D-D7D5-4067-960F-591DA5721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1942BD-A676-40DE-9ECC-5E1DC5EE0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41B9-3F66-427D-8E9D-B109EE1CE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56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CURSO TÉCNICO DE 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3600"/>
              <a:t>TCC – 2022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08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CASO DE USO - MOBILE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15" y="1139868"/>
            <a:ext cx="4468759" cy="55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1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ESCOPO DO PROJETO - MOBILE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4292716"/>
          </a:xfrm>
        </p:spPr>
        <p:txBody>
          <a:bodyPr>
            <a:normAutofit/>
          </a:bodyPr>
          <a:lstStyle/>
          <a:p>
            <a:pPr algn="l"/>
            <a:r>
              <a:rPr lang="pt-BR" sz="3600"/>
              <a:t>Durante esse ano fizemos </a:t>
            </a:r>
            <a:r>
              <a:rPr lang="pt-BR" sz="3600" err="1"/>
              <a:t>wireframes</a:t>
            </a:r>
            <a:r>
              <a:rPr lang="pt-BR" sz="3600"/>
              <a:t>, designs e modelos visuais, além da criação do banco de dados, </a:t>
            </a:r>
            <a:r>
              <a:rPr lang="pt-BR" sz="3600" err="1"/>
              <a:t>mer</a:t>
            </a:r>
            <a:r>
              <a:rPr lang="pt-BR" sz="3600"/>
              <a:t>, der, </a:t>
            </a:r>
            <a:r>
              <a:rPr lang="pt-BR" sz="3600" err="1"/>
              <a:t>uml</a:t>
            </a:r>
            <a:r>
              <a:rPr lang="pt-BR" sz="3600"/>
              <a:t>, dicionário de dados, etc. Assim durante esse próximo ano estaremos realizando a prototipação, criação e modelagem do app, realização de scripts para as funcionalidades do mesmo e outras coisas com os conhecimentos que estaremos adquirindo ao longo dos trimestres.</a:t>
            </a:r>
          </a:p>
          <a:p>
            <a:pPr algn="l"/>
            <a:endParaRPr lang="pt-BR" sz="3600"/>
          </a:p>
        </p:txBody>
      </p:sp>
    </p:spTree>
    <p:extLst>
      <p:ext uri="{BB962C8B-B14F-4D97-AF65-F5344CB8AC3E}">
        <p14:creationId xmlns:p14="http://schemas.microsoft.com/office/powerpoint/2010/main" val="71944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4264581"/>
          </a:xfrm>
        </p:spPr>
        <p:txBody>
          <a:bodyPr>
            <a:normAutofit/>
          </a:bodyPr>
          <a:lstStyle/>
          <a:p>
            <a:pPr algn="l"/>
            <a:r>
              <a:rPr lang="pt-BR" sz="3600"/>
              <a:t>O projeto tem dois sistemas, web e mobile, sendo no web possível realizar login ou se cadastrar como funcionário, visualizar e alterar o perfil e a agenda, realizar check-in e contagem de ganhos. No mobile, é possível realizar login ou se cadastrar como um cliente, atualizar perfil, escolher e agendar serviços, também selecionar uma forma de pagamento.</a:t>
            </a:r>
          </a:p>
          <a:p>
            <a:endParaRPr lang="pt-BR" sz="3600"/>
          </a:p>
        </p:txBody>
      </p:sp>
    </p:spTree>
    <p:extLst>
      <p:ext uri="{BB962C8B-B14F-4D97-AF65-F5344CB8AC3E}">
        <p14:creationId xmlns:p14="http://schemas.microsoft.com/office/powerpoint/2010/main" val="335617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86EF671-4CF1-4983-A159-8A311DF5D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0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0725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pt-BR">
                <a:solidFill>
                  <a:srgbClr val="000000"/>
                </a:solidFill>
                <a:latin typeface="Calibri Light"/>
                <a:cs typeface="Calibri Light"/>
              </a:rPr>
              <a:t>BARBEARIA: DON</a:t>
            </a:r>
            <a:r>
              <a:rPr lang="pt-BR" b="0" i="0">
                <a:solidFill>
                  <a:srgbClr val="000000"/>
                </a:solidFill>
                <a:effectLst/>
                <a:latin typeface="Calibri Light"/>
                <a:cs typeface="Calibri Light"/>
              </a:rPr>
              <a:t> KING </a:t>
            </a:r>
            <a:r>
              <a:rPr lang="pt-BR">
                <a:solidFill>
                  <a:srgbClr val="000000"/>
                </a:solidFill>
                <a:latin typeface="Calibri Light"/>
                <a:cs typeface="Calibri Light"/>
              </a:rPr>
              <a:t>BARBER</a:t>
            </a:r>
            <a:endParaRPr lang="pt-BR">
              <a:cs typeface="Calibri Ligh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8462"/>
            <a:ext cx="9144000" cy="3868615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algn="l" rtl="0" fontAlgn="base"/>
            <a:r>
              <a:rPr lang="it-IT" sz="6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Equipe 4 – Turma INF2CM</a:t>
            </a:r>
            <a:r>
              <a:rPr lang="en-US" sz="6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60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it-IT" sz="6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it-IT" sz="60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it-IT" sz="6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Integrantes:</a:t>
            </a:r>
            <a:r>
              <a:rPr lang="en-US" sz="6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60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it-IT" sz="6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it-IT" sz="60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r>
              <a:rPr lang="it-IT" sz="6000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Nº </a:t>
            </a:r>
            <a:r>
              <a:rPr lang="it-IT" sz="6000">
                <a:solidFill>
                  <a:srgbClr val="000000"/>
                </a:solidFill>
                <a:latin typeface="Calibri"/>
                <a:cs typeface="Calibri"/>
              </a:rPr>
              <a:t>02 -</a:t>
            </a:r>
            <a:r>
              <a:rPr lang="it-IT" sz="6000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  <a:r>
              <a:rPr lang="it-IT" sz="6000" b="1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Aquiles </a:t>
            </a:r>
            <a:r>
              <a:rPr lang="it-IT" sz="6000" b="1" i="0" u="none" strike="noStrike" err="1">
                <a:solidFill>
                  <a:srgbClr val="000000"/>
                </a:solidFill>
                <a:effectLst/>
                <a:latin typeface="Calibri"/>
                <a:cs typeface="Calibri"/>
              </a:rPr>
              <a:t>Rugna</a:t>
            </a:r>
            <a:r>
              <a:rPr lang="it-IT" sz="6000" b="1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 Beltran Rodrigues</a:t>
            </a:r>
            <a:r>
              <a:rPr lang="it-IT" sz="60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algn="l" rtl="0" fontAlgn="base"/>
            <a:r>
              <a:rPr lang="it-IT" sz="6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Nº 14 - </a:t>
            </a:r>
            <a:r>
              <a:rPr lang="it-IT" sz="60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Guilherme Rosendo dos Santos</a:t>
            </a:r>
            <a:r>
              <a:rPr lang="it-IT" sz="6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6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60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it-IT" sz="6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Nº 16 - </a:t>
            </a:r>
            <a:r>
              <a:rPr lang="it-IT" sz="60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Gustavo dos Santos Santana</a:t>
            </a:r>
            <a:r>
              <a:rPr lang="it-IT" sz="6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it-IT" sz="60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it-IT" sz="6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Nº 22 - </a:t>
            </a:r>
            <a:r>
              <a:rPr lang="it-IT" sz="60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Jhonata dos Santos Martins</a:t>
            </a:r>
            <a:r>
              <a:rPr lang="en-US" sz="6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60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r>
              <a:rPr lang="it-IT" sz="6000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Nº </a:t>
            </a:r>
            <a:r>
              <a:rPr lang="it-IT" sz="6000">
                <a:solidFill>
                  <a:srgbClr val="000000"/>
                </a:solidFill>
                <a:latin typeface="Calibri"/>
                <a:cs typeface="Calibri"/>
              </a:rPr>
              <a:t>28 -</a:t>
            </a:r>
            <a:r>
              <a:rPr lang="it-IT" sz="6000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  <a:r>
              <a:rPr lang="it-IT" sz="6000" b="1" i="0" u="none" strike="noStrike" err="1">
                <a:solidFill>
                  <a:srgbClr val="000000"/>
                </a:solidFill>
                <a:effectLst/>
                <a:latin typeface="Calibri"/>
                <a:cs typeface="Calibri"/>
              </a:rPr>
              <a:t>Kaiky</a:t>
            </a:r>
            <a:r>
              <a:rPr lang="it-IT" sz="6000" b="1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 Rodrigues Mendes</a:t>
            </a:r>
            <a:r>
              <a:rPr lang="it-IT" sz="6000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  <a:r>
              <a:rPr lang="en-US" sz="60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algn="l" fontAlgn="base"/>
            <a:r>
              <a:rPr lang="it-IT" sz="6000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Nº </a:t>
            </a:r>
            <a:r>
              <a:rPr lang="it-IT" sz="6000">
                <a:solidFill>
                  <a:srgbClr val="000000"/>
                </a:solidFill>
                <a:latin typeface="Calibri"/>
                <a:cs typeface="Calibri"/>
              </a:rPr>
              <a:t>32 -</a:t>
            </a:r>
            <a:r>
              <a:rPr lang="it-IT" sz="6000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  <a:r>
              <a:rPr lang="it-IT" sz="6000" b="1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Lucas Nogueira Correia da Silva</a:t>
            </a:r>
            <a:endParaRPr lang="it-IT" sz="6000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1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OBJETIVO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4194243"/>
          </a:xfrm>
        </p:spPr>
        <p:txBody>
          <a:bodyPr>
            <a:normAutofit/>
          </a:bodyPr>
          <a:lstStyle/>
          <a:p>
            <a:pPr algn="l"/>
            <a:r>
              <a:rPr lang="pt-BR" sz="36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Tem como objetivo auxiliar no atendimento e gestação da barbearia, possibilitando que o cliente faça o agendamento de serviços, como corte, barba e sobrancelha. O barbeiro também pode visualizar e editar tanto sua agenda, quanto o perfil, e também pode visualizar seus ganhos. O cliente assim como o barbeiro tem um perfil personalizável. </a:t>
            </a:r>
            <a:endParaRPr lang="pt-BR" sz="3600"/>
          </a:p>
        </p:txBody>
      </p:sp>
    </p:spTree>
    <p:extLst>
      <p:ext uri="{BB962C8B-B14F-4D97-AF65-F5344CB8AC3E}">
        <p14:creationId xmlns:p14="http://schemas.microsoft.com/office/powerpoint/2010/main" val="101716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JUSTIFICATIVA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4222378"/>
          </a:xfrm>
        </p:spPr>
        <p:txBody>
          <a:bodyPr>
            <a:normAutofit/>
          </a:bodyPr>
          <a:lstStyle/>
          <a:p>
            <a:pPr algn="l"/>
            <a:r>
              <a:rPr lang="pt-BR" sz="36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Tendo em vista a grande demanda e filas de espera na barbearia, o projeto está sendo realizado para evitar os mesmos na hora de trabalho e realização de algum serviço, possibilitando uma agenda com mais organização e com a listagem de serviços exatos, horários exatos e mais informações sobre o cliente, também para a melhor divulgação e satisfação dos clientes.</a:t>
            </a:r>
            <a:endParaRPr lang="pt-BR" sz="3600"/>
          </a:p>
        </p:txBody>
      </p:sp>
    </p:spTree>
    <p:extLst>
      <p:ext uri="{BB962C8B-B14F-4D97-AF65-F5344CB8AC3E}">
        <p14:creationId xmlns:p14="http://schemas.microsoft.com/office/powerpoint/2010/main" val="137509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DESCRIÇÃO DO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429271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BR" sz="3600"/>
              <a:t>Possibilitar o agendamento de serviços, armazenamento de dados, documentação, organização e gerenciamento da barbearia.</a:t>
            </a:r>
            <a:br>
              <a:rPr lang="pt-BR" sz="3600"/>
            </a:br>
            <a:br>
              <a:rPr lang="pt-BR" sz="3600"/>
            </a:br>
            <a:r>
              <a:rPr lang="pt-BR" sz="3600"/>
              <a:t>Quais as funcionalidades principais do sistema:</a:t>
            </a:r>
            <a:br>
              <a:rPr lang="pt-BR" sz="3600"/>
            </a:br>
            <a:r>
              <a:rPr lang="pt-BR" sz="3600"/>
              <a:t>- Criação de conta;</a:t>
            </a:r>
            <a:br>
              <a:rPr lang="pt-BR" sz="3600"/>
            </a:br>
            <a:r>
              <a:rPr lang="pt-BR" sz="3600"/>
              <a:t>- Agendamento de serviços;</a:t>
            </a:r>
            <a:br>
              <a:rPr lang="pt-BR" sz="3600"/>
            </a:br>
            <a:r>
              <a:rPr lang="pt-BR" sz="3600"/>
              <a:t>- Gerenciamento de serviços e agendas.</a:t>
            </a:r>
            <a:br>
              <a:rPr lang="pt-BR" sz="3600"/>
            </a:br>
            <a:br>
              <a:rPr lang="pt-BR" sz="3600"/>
            </a:br>
            <a:r>
              <a:rPr lang="pt-BR" sz="3600"/>
              <a:t>Quais as ações de CRUD está ocorrendo:</a:t>
            </a:r>
            <a:br>
              <a:rPr lang="pt-BR" sz="3600"/>
            </a:br>
            <a:r>
              <a:rPr lang="pt-BR" sz="3600"/>
              <a:t>- CRUD de contas e perfis;</a:t>
            </a:r>
            <a:br>
              <a:rPr lang="pt-BR" sz="3600"/>
            </a:br>
            <a:r>
              <a:rPr lang="pt-BR" sz="3600"/>
              <a:t>- CRUD de serviços;</a:t>
            </a:r>
            <a:br>
              <a:rPr lang="pt-BR" sz="3600"/>
            </a:br>
            <a:r>
              <a:rPr lang="pt-BR" sz="3600"/>
              <a:t>- CRUD de agendas.</a:t>
            </a:r>
          </a:p>
          <a:p>
            <a:endParaRPr lang="pt-BR" sz="3600"/>
          </a:p>
        </p:txBody>
      </p:sp>
    </p:spTree>
    <p:extLst>
      <p:ext uri="{BB962C8B-B14F-4D97-AF65-F5344CB8AC3E}">
        <p14:creationId xmlns:p14="http://schemas.microsoft.com/office/powerpoint/2010/main" val="267028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9" y="949533"/>
            <a:ext cx="10800522" cy="5184015"/>
          </a:xfrm>
        </p:spPr>
        <p:txBody>
          <a:bodyPr>
            <a:normAutofit fontScale="92500"/>
          </a:bodyPr>
          <a:lstStyle/>
          <a:p>
            <a:pPr algn="l"/>
            <a:br>
              <a:rPr lang="pt-BR" sz="3600"/>
            </a:br>
            <a:r>
              <a:rPr lang="pt-BR" sz="3600"/>
              <a:t>- CANVA;                                                     - Android Studio;</a:t>
            </a:r>
            <a:br>
              <a:rPr lang="pt-BR" sz="3600"/>
            </a:br>
            <a:r>
              <a:rPr lang="pt-BR" sz="3600"/>
              <a:t>- SQL Server Management Studio;         - DRAW.IO;</a:t>
            </a:r>
            <a:br>
              <a:rPr lang="pt-BR" sz="3600"/>
            </a:br>
            <a:r>
              <a:rPr lang="pt-BR" sz="3600"/>
              <a:t>- STS WORKSPACE;                                    - Visual Studio, etc.</a:t>
            </a:r>
            <a:br>
              <a:rPr lang="pt-BR" sz="3600"/>
            </a:br>
            <a:br>
              <a:rPr lang="pt-BR" sz="3600"/>
            </a:br>
            <a:r>
              <a:rPr lang="pt-BR" sz="3600"/>
              <a:t>- O sistema web será direcionado aos funcionários, para a administração, CRUD de contas, serviços e agendas.</a:t>
            </a:r>
            <a:br>
              <a:rPr lang="pt-BR" sz="3600"/>
            </a:br>
            <a:r>
              <a:rPr lang="pt-BR" sz="3600"/>
              <a:t>- O sistema mobile será direcionado aos cliente, para a criação de contas, agendamento de serviços e escolha de forma de pagamentos.</a:t>
            </a:r>
            <a:br>
              <a:rPr lang="pt-BR" sz="3600"/>
            </a:br>
            <a:endParaRPr lang="pt-BR" sz="3600"/>
          </a:p>
        </p:txBody>
      </p:sp>
    </p:spTree>
    <p:extLst>
      <p:ext uri="{BB962C8B-B14F-4D97-AF65-F5344CB8AC3E}">
        <p14:creationId xmlns:p14="http://schemas.microsoft.com/office/powerpoint/2010/main" val="15602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MER/DER</a:t>
            </a:r>
          </a:p>
        </p:txBody>
      </p:sp>
      <p:pic>
        <p:nvPicPr>
          <p:cNvPr id="1027" name="Picture 3" descr="C:\Users\User\Documents\Lightshot\Screenshot_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357" y="1135628"/>
            <a:ext cx="7135813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05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CASO DE USO - WEB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04" y="1202291"/>
            <a:ext cx="3158513" cy="534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8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ESCOPO DO PROJETO -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4222378"/>
          </a:xfrm>
        </p:spPr>
        <p:txBody>
          <a:bodyPr>
            <a:normAutofit/>
          </a:bodyPr>
          <a:lstStyle/>
          <a:p>
            <a:pPr algn="l"/>
            <a:r>
              <a:rPr lang="pt-BR" sz="3600"/>
              <a:t>Durante esse ano fizemos </a:t>
            </a:r>
            <a:r>
              <a:rPr lang="pt-BR" sz="3600" err="1"/>
              <a:t>wireframes</a:t>
            </a:r>
            <a:r>
              <a:rPr lang="pt-BR" sz="3600"/>
              <a:t>, designs e modelos visuais, além da criação do banco de dados, </a:t>
            </a:r>
            <a:r>
              <a:rPr lang="pt-BR" sz="3600" err="1"/>
              <a:t>mer</a:t>
            </a:r>
            <a:r>
              <a:rPr lang="pt-BR" sz="3600"/>
              <a:t>, der, </a:t>
            </a:r>
            <a:r>
              <a:rPr lang="pt-BR" sz="3600" err="1"/>
              <a:t>uml</a:t>
            </a:r>
            <a:r>
              <a:rPr lang="pt-BR" sz="3600"/>
              <a:t>, dicionário de dados, etc. Assim durante esse próximo ano estaremos realizando a prototipação, criação e modelagem do site, realização de scripts para as suas funcionalidades entre demais coisas com os conhecimentos que estaremos adquirindo ao longo dos trimestres.</a:t>
            </a:r>
          </a:p>
        </p:txBody>
      </p:sp>
    </p:spTree>
    <p:extLst>
      <p:ext uri="{BB962C8B-B14F-4D97-AF65-F5344CB8AC3E}">
        <p14:creationId xmlns:p14="http://schemas.microsoft.com/office/powerpoint/2010/main" val="819762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f27ef2e-62c9-4b3c-beee-3b73b75eda19" xsi:nil="true"/>
    <lcf76f155ced4ddcb4097134ff3c332f xmlns="5bae85f8-2306-4175-8078-abd6ead26d0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73490D3BA2C064486A73244B60C55D2" ma:contentTypeVersion="10" ma:contentTypeDescription="Crie um novo documento." ma:contentTypeScope="" ma:versionID="b039c523fa2af56d0615c3ee2a38368f">
  <xsd:schema xmlns:xsd="http://www.w3.org/2001/XMLSchema" xmlns:xs="http://www.w3.org/2001/XMLSchema" xmlns:p="http://schemas.microsoft.com/office/2006/metadata/properties" xmlns:ns2="5bae85f8-2306-4175-8078-abd6ead26d07" xmlns:ns3="1f27ef2e-62c9-4b3c-beee-3b73b75eda19" targetNamespace="http://schemas.microsoft.com/office/2006/metadata/properties" ma:root="true" ma:fieldsID="c40e315c856f9893a8bc3e1489afc8b1" ns2:_="" ns3:_="">
    <xsd:import namespace="5bae85f8-2306-4175-8078-abd6ead26d07"/>
    <xsd:import namespace="1f27ef2e-62c9-4b3c-beee-3b73b75eda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e85f8-2306-4175-8078-abd6ead26d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3ac11028-f456-4ae7-8bbc-3df380d880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27ef2e-62c9-4b3c-beee-3b73b75eda1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febcb22d-ec5b-44bc-bf4d-a58d27d7219d}" ma:internalName="TaxCatchAll" ma:showField="CatchAllData" ma:web="1f27ef2e-62c9-4b3c-beee-3b73b75eda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25BAAC-6838-435A-9E99-4C1F98DED975}">
  <ds:schemaRefs>
    <ds:schemaRef ds:uri="1f27ef2e-62c9-4b3c-beee-3b73b75eda19"/>
    <ds:schemaRef ds:uri="5bae85f8-2306-4175-8078-abd6ead26d0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1D4EAE5-FA81-4005-B112-4870CC6BE5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0EDB55-4D86-4644-93E1-42EC01A7DF36}">
  <ds:schemaRefs>
    <ds:schemaRef ds:uri="1f27ef2e-62c9-4b3c-beee-3b73b75eda19"/>
    <ds:schemaRef ds:uri="5bae85f8-2306-4175-8078-abd6ead26d0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 do Office</vt:lpstr>
      <vt:lpstr>CURSO TÉCNICO DE INFORMÁTICA</vt:lpstr>
      <vt:lpstr>BARBEARIA: DON KING BARBER</vt:lpstr>
      <vt:lpstr>OBJETIVO</vt:lpstr>
      <vt:lpstr>JUSTIFICATIVA</vt:lpstr>
      <vt:lpstr>DESCRIÇÃO DO PROJETO</vt:lpstr>
      <vt:lpstr>DESENVOLVIMENTO</vt:lpstr>
      <vt:lpstr>MER/DER</vt:lpstr>
      <vt:lpstr>CASO DE USO - WEB</vt:lpstr>
      <vt:lpstr>ESCOPO DO PROJETO - WEB</vt:lpstr>
      <vt:lpstr>CASO DE USO - MOBILE</vt:lpstr>
      <vt:lpstr>ESCOPO DO PROJETO - MOBILE</vt:lpstr>
      <vt:lpstr>CONCLUSÃO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Souza de Araujo</dc:creator>
  <cp:revision>1</cp:revision>
  <dcterms:created xsi:type="dcterms:W3CDTF">2022-02-17T16:09:12Z</dcterms:created>
  <dcterms:modified xsi:type="dcterms:W3CDTF">2022-12-13T19:02:23Z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0x010100159DBA5643510C449DFD25100E858405</vt:lpwstr>
  </property>
</Properties>
</file>