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8" r:id="rId13"/>
    <p:sldId id="271" r:id="rId14"/>
    <p:sldId id="270" r:id="rId15"/>
    <p:sldId id="272" r:id="rId16"/>
    <p:sldId id="276" r:id="rId17"/>
    <p:sldId id="274" r:id="rId18"/>
    <p:sldId id="273" r:id="rId19"/>
    <p:sldId id="275" r:id="rId20"/>
    <p:sldId id="278" r:id="rId21"/>
    <p:sldId id="279" r:id="rId22"/>
    <p:sldId id="25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f429MQlA+ONdMzALSfjqQDbtD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C5C62-53E5-4205-A973-1422CCB94115}" v="39" dt="2023-04-08T16:16:27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tos" userId="333a3617cdc7ca17" providerId="LiveId" clId="{772C5C62-53E5-4205-A973-1422CCB94115}"/>
    <pc:docChg chg="undo custSel addSld delSld modSld">
      <pc:chgData name="Gustavo Santos" userId="333a3617cdc7ca17" providerId="LiveId" clId="{772C5C62-53E5-4205-A973-1422CCB94115}" dt="2023-04-08T16:16:27.753" v="898"/>
      <pc:docMkLst>
        <pc:docMk/>
      </pc:docMkLst>
      <pc:sldChg chg="setBg">
        <pc:chgData name="Gustavo Santos" userId="333a3617cdc7ca17" providerId="LiveId" clId="{772C5C62-53E5-4205-A973-1422CCB94115}" dt="2023-04-08T15:57:31.716" v="421"/>
        <pc:sldMkLst>
          <pc:docMk/>
          <pc:sldMk cId="0" sldId="256"/>
        </pc:sldMkLst>
      </pc:sldChg>
      <pc:sldChg chg="setBg">
        <pc:chgData name="Gustavo Santos" userId="333a3617cdc7ca17" providerId="LiveId" clId="{772C5C62-53E5-4205-A973-1422CCB94115}" dt="2023-04-08T15:57:18.982" v="419"/>
        <pc:sldMkLst>
          <pc:docMk/>
          <pc:sldMk cId="0" sldId="257"/>
        </pc:sldMkLst>
      </pc:sldChg>
      <pc:sldChg chg="addSp delSp modSp mod setBg">
        <pc:chgData name="Gustavo Santos" userId="333a3617cdc7ca17" providerId="LiveId" clId="{772C5C62-53E5-4205-A973-1422CCB94115}" dt="2023-04-08T16:00:25.068" v="431" actId="1076"/>
        <pc:sldMkLst>
          <pc:docMk/>
          <pc:sldMk cId="0" sldId="258"/>
        </pc:sldMkLst>
        <pc:picChg chg="add mod">
          <ac:chgData name="Gustavo Santos" userId="333a3617cdc7ca17" providerId="LiveId" clId="{772C5C62-53E5-4205-A973-1422CCB94115}" dt="2023-04-08T16:00:25.068" v="431" actId="1076"/>
          <ac:picMkLst>
            <pc:docMk/>
            <pc:sldMk cId="0" sldId="258"/>
            <ac:picMk id="3" creationId="{ADC441DD-17C9-6B55-7FD6-7ED869EADCFD}"/>
          </ac:picMkLst>
        </pc:picChg>
        <pc:picChg chg="del">
          <ac:chgData name="Gustavo Santos" userId="333a3617cdc7ca17" providerId="LiveId" clId="{772C5C62-53E5-4205-A973-1422CCB94115}" dt="2023-04-08T15:59:52.804" v="424" actId="478"/>
          <ac:picMkLst>
            <pc:docMk/>
            <pc:sldMk cId="0" sldId="258"/>
            <ac:picMk id="5" creationId="{C6F86F54-A1EE-7F3E-B3EA-ED6675C416A9}"/>
          </ac:picMkLst>
        </pc:picChg>
      </pc:sldChg>
      <pc:sldChg chg="setBg">
        <pc:chgData name="Gustavo Santos" userId="333a3617cdc7ca17" providerId="LiveId" clId="{772C5C62-53E5-4205-A973-1422CCB94115}" dt="2023-04-08T16:16:27.753" v="898"/>
        <pc:sldMkLst>
          <pc:docMk/>
          <pc:sldMk cId="0" sldId="259"/>
        </pc:sldMkLst>
      </pc:sldChg>
      <pc:sldChg chg="setBg">
        <pc:chgData name="Gustavo Santos" userId="333a3617cdc7ca17" providerId="LiveId" clId="{772C5C62-53E5-4205-A973-1422CCB94115}" dt="2023-04-08T16:00:37.765" v="432"/>
        <pc:sldMkLst>
          <pc:docMk/>
          <pc:sldMk cId="2157345183" sldId="260"/>
        </pc:sldMkLst>
      </pc:sldChg>
      <pc:sldChg chg="setBg">
        <pc:chgData name="Gustavo Santos" userId="333a3617cdc7ca17" providerId="LiveId" clId="{772C5C62-53E5-4205-A973-1422CCB94115}" dt="2023-04-08T16:01:55.620" v="434"/>
        <pc:sldMkLst>
          <pc:docMk/>
          <pc:sldMk cId="2141509380" sldId="261"/>
        </pc:sldMkLst>
      </pc:sldChg>
      <pc:sldChg chg="del">
        <pc:chgData name="Gustavo Santos" userId="333a3617cdc7ca17" providerId="LiveId" clId="{772C5C62-53E5-4205-A973-1422CCB94115}" dt="2023-04-08T16:02:17.277" v="436" actId="2696"/>
        <pc:sldMkLst>
          <pc:docMk/>
          <pc:sldMk cId="1910608618" sldId="262"/>
        </pc:sldMkLst>
      </pc:sldChg>
      <pc:sldChg chg="setBg">
        <pc:chgData name="Gustavo Santos" userId="333a3617cdc7ca17" providerId="LiveId" clId="{772C5C62-53E5-4205-A973-1422CCB94115}" dt="2023-04-08T16:02:06.607" v="435"/>
        <pc:sldMkLst>
          <pc:docMk/>
          <pc:sldMk cId="1919195522" sldId="263"/>
        </pc:sldMkLst>
      </pc:sldChg>
      <pc:sldChg chg="setBg">
        <pc:chgData name="Gustavo Santos" userId="333a3617cdc7ca17" providerId="LiveId" clId="{772C5C62-53E5-4205-A973-1422CCB94115}" dt="2023-04-08T16:02:25.214" v="437"/>
        <pc:sldMkLst>
          <pc:docMk/>
          <pc:sldMk cId="3472467437" sldId="264"/>
        </pc:sldMkLst>
      </pc:sldChg>
      <pc:sldChg chg="setBg">
        <pc:chgData name="Gustavo Santos" userId="333a3617cdc7ca17" providerId="LiveId" clId="{772C5C62-53E5-4205-A973-1422CCB94115}" dt="2023-04-08T16:02:35.073" v="438"/>
        <pc:sldMkLst>
          <pc:docMk/>
          <pc:sldMk cId="696011585" sldId="265"/>
        </pc:sldMkLst>
      </pc:sldChg>
      <pc:sldChg chg="addSp delSp modSp mod setBg">
        <pc:chgData name="Gustavo Santos" userId="333a3617cdc7ca17" providerId="LiveId" clId="{772C5C62-53E5-4205-A973-1422CCB94115}" dt="2023-04-08T16:04:21.081" v="444"/>
        <pc:sldMkLst>
          <pc:docMk/>
          <pc:sldMk cId="3975328630" sldId="266"/>
        </pc:sldMkLst>
        <pc:picChg chg="del">
          <ac:chgData name="Gustavo Santos" userId="333a3617cdc7ca17" providerId="LiveId" clId="{772C5C62-53E5-4205-A973-1422CCB94115}" dt="2023-04-08T16:03:57.939" v="439" actId="478"/>
          <ac:picMkLst>
            <pc:docMk/>
            <pc:sldMk cId="3975328630" sldId="266"/>
            <ac:picMk id="5" creationId="{FD8778E9-A7B7-BE50-CC62-3B9D0833A19E}"/>
          </ac:picMkLst>
        </pc:picChg>
        <pc:picChg chg="add mod">
          <ac:chgData name="Gustavo Santos" userId="333a3617cdc7ca17" providerId="LiveId" clId="{772C5C62-53E5-4205-A973-1422CCB94115}" dt="2023-04-08T16:04:15.355" v="443" actId="1076"/>
          <ac:picMkLst>
            <pc:docMk/>
            <pc:sldMk cId="3975328630" sldId="266"/>
            <ac:picMk id="6" creationId="{6C7EB8AF-BBA6-71D3-456C-DF41666FADDB}"/>
          </ac:picMkLst>
        </pc:picChg>
      </pc:sldChg>
      <pc:sldChg chg="setBg">
        <pc:chgData name="Gustavo Santos" userId="333a3617cdc7ca17" providerId="LiveId" clId="{772C5C62-53E5-4205-A973-1422CCB94115}" dt="2023-04-08T16:00:50.428" v="433"/>
        <pc:sldMkLst>
          <pc:docMk/>
          <pc:sldMk cId="3940094199" sldId="267"/>
        </pc:sldMkLst>
      </pc:sldChg>
      <pc:sldChg chg="addSp delSp modSp mod setBg">
        <pc:chgData name="Gustavo Santos" userId="333a3617cdc7ca17" providerId="LiveId" clId="{772C5C62-53E5-4205-A973-1422CCB94115}" dt="2023-04-08T16:06:25.725" v="452" actId="1076"/>
        <pc:sldMkLst>
          <pc:docMk/>
          <pc:sldMk cId="3628761862" sldId="268"/>
        </pc:sldMkLst>
        <pc:picChg chg="add mod">
          <ac:chgData name="Gustavo Santos" userId="333a3617cdc7ca17" providerId="LiveId" clId="{772C5C62-53E5-4205-A973-1422CCB94115}" dt="2023-04-08T16:06:25.725" v="452" actId="1076"/>
          <ac:picMkLst>
            <pc:docMk/>
            <pc:sldMk cId="3628761862" sldId="268"/>
            <ac:picMk id="5" creationId="{BEE04C62-FF04-166A-91D4-628A567133DB}"/>
          </ac:picMkLst>
        </pc:picChg>
        <pc:picChg chg="del">
          <ac:chgData name="Gustavo Santos" userId="333a3617cdc7ca17" providerId="LiveId" clId="{772C5C62-53E5-4205-A973-1422CCB94115}" dt="2023-04-08T16:05:53.903" v="446" actId="478"/>
          <ac:picMkLst>
            <pc:docMk/>
            <pc:sldMk cId="3628761862" sldId="268"/>
            <ac:picMk id="7" creationId="{E13C5F7A-9940-560F-769A-DAFDF715D41F}"/>
          </ac:picMkLst>
        </pc:picChg>
      </pc:sldChg>
      <pc:sldChg chg="modSp mod setBg">
        <pc:chgData name="Gustavo Santos" userId="333a3617cdc7ca17" providerId="LiveId" clId="{772C5C62-53E5-4205-A973-1422CCB94115}" dt="2023-04-08T16:07:16.239" v="456"/>
        <pc:sldMkLst>
          <pc:docMk/>
          <pc:sldMk cId="177836002" sldId="270"/>
        </pc:sldMkLst>
        <pc:spChg chg="mod">
          <ac:chgData name="Gustavo Santos" userId="333a3617cdc7ca17" providerId="LiveId" clId="{772C5C62-53E5-4205-A973-1422CCB94115}" dt="2023-04-08T16:07:13.878" v="455" actId="207"/>
          <ac:spMkLst>
            <pc:docMk/>
            <pc:sldMk cId="177836002" sldId="270"/>
            <ac:spMk id="3" creationId="{C289929A-2F2C-3A81-A884-06759CDBA031}"/>
          </ac:spMkLst>
        </pc:spChg>
      </pc:sldChg>
      <pc:sldChg chg="setBg">
        <pc:chgData name="Gustavo Santos" userId="333a3617cdc7ca17" providerId="LiveId" clId="{772C5C62-53E5-4205-A973-1422CCB94115}" dt="2023-04-08T16:07:04.861" v="453"/>
        <pc:sldMkLst>
          <pc:docMk/>
          <pc:sldMk cId="4173752607" sldId="271"/>
        </pc:sldMkLst>
      </pc:sldChg>
      <pc:sldChg chg="setBg">
        <pc:chgData name="Gustavo Santos" userId="333a3617cdc7ca17" providerId="LiveId" clId="{772C5C62-53E5-4205-A973-1422CCB94115}" dt="2023-04-08T16:07:20.891" v="457"/>
        <pc:sldMkLst>
          <pc:docMk/>
          <pc:sldMk cId="3548451111" sldId="272"/>
        </pc:sldMkLst>
      </pc:sldChg>
      <pc:sldChg chg="setBg">
        <pc:chgData name="Gustavo Santos" userId="333a3617cdc7ca17" providerId="LiveId" clId="{772C5C62-53E5-4205-A973-1422CCB94115}" dt="2023-04-08T16:08:04.814" v="463"/>
        <pc:sldMkLst>
          <pc:docMk/>
          <pc:sldMk cId="423591047" sldId="273"/>
        </pc:sldMkLst>
      </pc:sldChg>
      <pc:sldChg chg="setBg">
        <pc:chgData name="Gustavo Santos" userId="333a3617cdc7ca17" providerId="LiveId" clId="{772C5C62-53E5-4205-A973-1422CCB94115}" dt="2023-04-08T16:07:58.311" v="462"/>
        <pc:sldMkLst>
          <pc:docMk/>
          <pc:sldMk cId="892119670" sldId="274"/>
        </pc:sldMkLst>
      </pc:sldChg>
      <pc:sldChg chg="addSp delSp modSp mod setBg">
        <pc:chgData name="Gustavo Santos" userId="333a3617cdc7ca17" providerId="LiveId" clId="{772C5C62-53E5-4205-A973-1422CCB94115}" dt="2023-04-08T16:14:41.661" v="888"/>
        <pc:sldMkLst>
          <pc:docMk/>
          <pc:sldMk cId="192800657" sldId="275"/>
        </pc:sldMkLst>
        <pc:spChg chg="mod">
          <ac:chgData name="Gustavo Santos" userId="333a3617cdc7ca17" providerId="LiveId" clId="{772C5C62-53E5-4205-A973-1422CCB94115}" dt="2023-04-08T16:14:24.032" v="884" actId="14100"/>
          <ac:spMkLst>
            <pc:docMk/>
            <pc:sldMk cId="192800657" sldId="275"/>
            <ac:spMk id="3" creationId="{176D25BB-3638-41AE-A5C0-D13420BB9CC5}"/>
          </ac:spMkLst>
        </pc:spChg>
        <pc:picChg chg="add del">
          <ac:chgData name="Gustavo Santos" userId="333a3617cdc7ca17" providerId="LiveId" clId="{772C5C62-53E5-4205-A973-1422CCB94115}" dt="2023-04-08T16:10:30.906" v="533" actId="22"/>
          <ac:picMkLst>
            <pc:docMk/>
            <pc:sldMk cId="192800657" sldId="275"/>
            <ac:picMk id="5" creationId="{5B9B8627-B862-B82C-AF30-B32DF488138D}"/>
          </ac:picMkLst>
        </pc:picChg>
        <pc:picChg chg="add mod">
          <ac:chgData name="Gustavo Santos" userId="333a3617cdc7ca17" providerId="LiveId" clId="{772C5C62-53E5-4205-A973-1422CCB94115}" dt="2023-04-08T16:14:35.503" v="887" actId="1076"/>
          <ac:picMkLst>
            <pc:docMk/>
            <pc:sldMk cId="192800657" sldId="275"/>
            <ac:picMk id="7" creationId="{EE26993A-AFAF-8E86-94D7-B4F3D2064B8B}"/>
          </ac:picMkLst>
        </pc:picChg>
      </pc:sldChg>
      <pc:sldChg chg="modSp mod setBg">
        <pc:chgData name="Gustavo Santos" userId="333a3617cdc7ca17" providerId="LiveId" clId="{772C5C62-53E5-4205-A973-1422CCB94115}" dt="2023-04-08T16:07:47.416" v="461" actId="1076"/>
        <pc:sldMkLst>
          <pc:docMk/>
          <pc:sldMk cId="2487442939" sldId="276"/>
        </pc:sldMkLst>
        <pc:picChg chg="mod">
          <ac:chgData name="Gustavo Santos" userId="333a3617cdc7ca17" providerId="LiveId" clId="{772C5C62-53E5-4205-A973-1422CCB94115}" dt="2023-04-08T16:07:47.416" v="461" actId="1076"/>
          <ac:picMkLst>
            <pc:docMk/>
            <pc:sldMk cId="2487442939" sldId="276"/>
            <ac:picMk id="4" creationId="{9693DA8A-2B0D-B132-90F3-5C8E21B99D31}"/>
          </ac:picMkLst>
        </pc:picChg>
      </pc:sldChg>
      <pc:sldChg chg="modSp new mod setBg">
        <pc:chgData name="Gustavo Santos" userId="333a3617cdc7ca17" providerId="LiveId" clId="{772C5C62-53E5-4205-A973-1422CCB94115}" dt="2023-04-08T15:57:44.745" v="422"/>
        <pc:sldMkLst>
          <pc:docMk/>
          <pc:sldMk cId="2921953967" sldId="277"/>
        </pc:sldMkLst>
        <pc:spChg chg="mod">
          <ac:chgData name="Gustavo Santos" userId="333a3617cdc7ca17" providerId="LiveId" clId="{772C5C62-53E5-4205-A973-1422CCB94115}" dt="2023-04-08T14:33:58.156" v="25" actId="20577"/>
          <ac:spMkLst>
            <pc:docMk/>
            <pc:sldMk cId="2921953967" sldId="277"/>
            <ac:spMk id="2" creationId="{B0BD2342-FA7F-E18B-20E3-1CFDCCA4B084}"/>
          </ac:spMkLst>
        </pc:spChg>
        <pc:spChg chg="mod">
          <ac:chgData name="Gustavo Santos" userId="333a3617cdc7ca17" providerId="LiveId" clId="{772C5C62-53E5-4205-A973-1422CCB94115}" dt="2023-04-08T14:36:20.619" v="409" actId="20577"/>
          <ac:spMkLst>
            <pc:docMk/>
            <pc:sldMk cId="2921953967" sldId="277"/>
            <ac:spMk id="3" creationId="{56B2B1BE-3E11-2252-B119-51B46E2C76F1}"/>
          </ac:spMkLst>
        </pc:spChg>
      </pc:sldChg>
      <pc:sldChg chg="addSp modSp add mod setBg">
        <pc:chgData name="Gustavo Santos" userId="333a3617cdc7ca17" providerId="LiveId" clId="{772C5C62-53E5-4205-A973-1422CCB94115}" dt="2023-04-08T16:16:13.277" v="895"/>
        <pc:sldMkLst>
          <pc:docMk/>
          <pc:sldMk cId="975134987" sldId="278"/>
        </pc:sldMkLst>
        <pc:spChg chg="mod">
          <ac:chgData name="Gustavo Santos" userId="333a3617cdc7ca17" providerId="LiveId" clId="{772C5C62-53E5-4205-A973-1422CCB94115}" dt="2023-04-08T16:16:01.258" v="894" actId="14100"/>
          <ac:spMkLst>
            <pc:docMk/>
            <pc:sldMk cId="975134987" sldId="278"/>
            <ac:spMk id="3" creationId="{176D25BB-3638-41AE-A5C0-D13420BB9CC5}"/>
          </ac:spMkLst>
        </pc:spChg>
        <pc:picChg chg="add mod">
          <ac:chgData name="Gustavo Santos" userId="333a3617cdc7ca17" providerId="LiveId" clId="{772C5C62-53E5-4205-A973-1422CCB94115}" dt="2023-04-08T16:15:56.525" v="893" actId="14100"/>
          <ac:picMkLst>
            <pc:docMk/>
            <pc:sldMk cId="975134987" sldId="278"/>
            <ac:picMk id="5" creationId="{427E5CC7-AC85-E9E9-726A-108C32E7836D}"/>
          </ac:picMkLst>
        </pc:picChg>
      </pc:sldChg>
      <pc:sldChg chg="new del">
        <pc:chgData name="Gustavo Santos" userId="333a3617cdc7ca17" providerId="LiveId" clId="{772C5C62-53E5-4205-A973-1422CCB94115}" dt="2023-04-08T16:10:43.146" v="535" actId="47"/>
        <pc:sldMkLst>
          <pc:docMk/>
          <pc:sldMk cId="1591557574" sldId="278"/>
        </pc:sldMkLst>
      </pc:sldChg>
      <pc:sldChg chg="modSp add mod setBg">
        <pc:chgData name="Gustavo Santos" userId="333a3617cdc7ca17" providerId="LiveId" clId="{772C5C62-53E5-4205-A973-1422CCB94115}" dt="2023-04-08T16:16:19.788" v="896"/>
        <pc:sldMkLst>
          <pc:docMk/>
          <pc:sldMk cId="261352853" sldId="279"/>
        </pc:sldMkLst>
        <pc:spChg chg="mod">
          <ac:chgData name="Gustavo Santos" userId="333a3617cdc7ca17" providerId="LiveId" clId="{772C5C62-53E5-4205-A973-1422CCB94115}" dt="2023-04-08T16:13:29.858" v="842" actId="5793"/>
          <ac:spMkLst>
            <pc:docMk/>
            <pc:sldMk cId="261352853" sldId="279"/>
            <ac:spMk id="3" creationId="{176D25BB-3638-41AE-A5C0-D13420BB9CC5}"/>
          </ac:spMkLst>
        </pc:spChg>
      </pc:sldChg>
      <pc:sldChg chg="new del">
        <pc:chgData name="Gustavo Santos" userId="333a3617cdc7ca17" providerId="LiveId" clId="{772C5C62-53E5-4205-A973-1422CCB94115}" dt="2023-04-08T16:12:02.137" v="747" actId="680"/>
        <pc:sldMkLst>
          <pc:docMk/>
          <pc:sldMk cId="372513542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de3c65709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1de3c65709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e3c65709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e3c65709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de3c657099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de3c657099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2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Party BSB5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>
            <a:spLocks noGrp="1"/>
          </p:cNvSpPr>
          <p:nvPr>
            <p:ph type="ctrTitle"/>
          </p:nvPr>
        </p:nvSpPr>
        <p:spPr>
          <a:xfrm>
            <a:off x="1524000" y="18081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"/>
              <a:buNone/>
              <a:defRPr sz="6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ubTitle" idx="1"/>
          </p:nvPr>
        </p:nvSpPr>
        <p:spPr>
          <a:xfrm>
            <a:off x="1524000" y="42878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1226925" y="822325"/>
            <a:ext cx="9220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838200" y="22828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990600" y="66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944575" y="11949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10683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10683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990600" y="66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990600" y="669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990600" y="2130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9" name="Google Shape;9;p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975400" y="5894750"/>
            <a:ext cx="1653450" cy="8267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0F4E6-D20B-846D-0C36-E8DA54A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Branches</a:t>
            </a:r>
            <a:r>
              <a:rPr lang="pt-BR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669BE7-35F8-984F-1BE2-C922547A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25" y="1951992"/>
            <a:ext cx="5105344" cy="4351200"/>
          </a:xfrm>
        </p:spPr>
        <p:txBody>
          <a:bodyPr/>
          <a:lstStyle/>
          <a:p>
            <a:r>
              <a:rPr lang="pt-BR" dirty="0"/>
              <a:t>Ramificações, ou </a:t>
            </a:r>
            <a:r>
              <a:rPr lang="pt-BR" dirty="0" err="1"/>
              <a:t>branches</a:t>
            </a:r>
            <a:r>
              <a:rPr lang="pt-BR" dirty="0"/>
              <a:t>, são um apontamento para o projeto, sem que seja alterado o código que está na Branch principal (</a:t>
            </a:r>
            <a:r>
              <a:rPr lang="pt-BR" dirty="0" err="1"/>
              <a:t>main</a:t>
            </a:r>
            <a:r>
              <a:rPr lang="pt-BR" dirty="0"/>
              <a:t>).</a:t>
            </a:r>
          </a:p>
          <a:p>
            <a:r>
              <a:rPr lang="pt-BR" dirty="0"/>
              <a:t>Para criar uma Branch, use a sintaxe </a:t>
            </a:r>
            <a:r>
              <a:rPr lang="pt-BR" b="1" i="1" dirty="0"/>
              <a:t>$ </a:t>
            </a:r>
            <a:r>
              <a:rPr lang="pt-BR" b="1" i="1" dirty="0" err="1"/>
              <a:t>git</a:t>
            </a:r>
            <a:r>
              <a:rPr lang="pt-BR" b="1" i="1" dirty="0"/>
              <a:t> checkout –b &lt;&lt;nome da Branch&gt;&gt;. 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036FAEE-7854-5468-AE9A-78762E48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34" y="2148025"/>
            <a:ext cx="5928206" cy="34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1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E2A94-8D0B-A6EC-5EB2-047AAAB7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requests</a:t>
            </a:r>
            <a:r>
              <a:rPr lang="pt-BR" dirty="0"/>
              <a:t> (</a:t>
            </a:r>
            <a:r>
              <a:rPr lang="pt-BR" dirty="0" err="1"/>
              <a:t>PRs</a:t>
            </a:r>
            <a:r>
              <a:rPr lang="pt-BR" dirty="0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4E377B-7DCB-AC70-1AD3-638DF3666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82825"/>
            <a:ext cx="5257800" cy="4351200"/>
          </a:xfrm>
        </p:spPr>
        <p:txBody>
          <a:bodyPr/>
          <a:lstStyle/>
          <a:p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é a ação de abrir uma solicitação para que as alterações da sua </a:t>
            </a:r>
            <a:r>
              <a:rPr lang="pt-BR" dirty="0" err="1"/>
              <a:t>branch</a:t>
            </a:r>
            <a:r>
              <a:rPr lang="pt-BR" dirty="0"/>
              <a:t> seja adicionada à </a:t>
            </a:r>
            <a:r>
              <a:rPr lang="pt-BR" dirty="0" err="1"/>
              <a:t>branch</a:t>
            </a:r>
            <a:r>
              <a:rPr lang="pt-BR" dirty="0"/>
              <a:t> principal. 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C7EB8AF-BBA6-71D3-456C-DF41666F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635" y="190500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2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CF6E4-980C-73D6-6EB9-1257D28D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Merge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D31CD2-A81D-0121-B22A-EDF7138A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82825"/>
            <a:ext cx="5257800" cy="4351200"/>
          </a:xfrm>
        </p:spPr>
        <p:txBody>
          <a:bodyPr/>
          <a:lstStyle/>
          <a:p>
            <a:r>
              <a:rPr lang="pt-BR" dirty="0"/>
              <a:t>Finalmente, o merge é o processo de unir o código da sua </a:t>
            </a:r>
            <a:r>
              <a:rPr lang="pt-BR" dirty="0" err="1"/>
              <a:t>branch</a:t>
            </a:r>
            <a:r>
              <a:rPr lang="pt-BR" dirty="0"/>
              <a:t> com a </a:t>
            </a:r>
            <a:r>
              <a:rPr lang="pt-BR" dirty="0" err="1"/>
              <a:t>branch</a:t>
            </a:r>
            <a:r>
              <a:rPr lang="pt-BR" dirty="0"/>
              <a:t> principal.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BEE04C62-FF04-166A-91D4-628A5671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147828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A4AA1-95F2-0B93-D740-59CD1D37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D3E5A2-654A-5887-C764-2CCC60DA2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73D47D4-BBEC-5887-55B1-4142A6D2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9" y="111987"/>
            <a:ext cx="11793822" cy="66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52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86264-DBA6-C3F4-E926-7080930C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HANDS-ON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89929A-2F2C-3A81-A884-06759CDBA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 sua </a:t>
            </a:r>
            <a:r>
              <a:rPr lang="pt-BR" dirty="0" err="1"/>
              <a:t>branch</a:t>
            </a:r>
            <a:r>
              <a:rPr lang="pt-BR" dirty="0"/>
              <a:t> e fazendo seu primeiro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 no projeto que você clonou.</a:t>
            </a:r>
          </a:p>
        </p:txBody>
      </p:sp>
    </p:spTree>
    <p:extLst>
      <p:ext uri="{BB962C8B-B14F-4D97-AF65-F5344CB8AC3E}">
        <p14:creationId xmlns:p14="http://schemas.microsoft.com/office/powerpoint/2010/main" val="17783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2E9C-9B04-0A3B-B5A1-4C7652E1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... mais alguns comandos essenciais: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8E3F9FED-7F3D-9B7D-A8FB-8CCDC7FB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8728" y="2282825"/>
            <a:ext cx="7815072" cy="58521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dirty="0"/>
              <a:t>Lista de todos os </a:t>
            </a:r>
            <a:r>
              <a:rPr lang="pt-BR" dirty="0" err="1"/>
              <a:t>commits</a:t>
            </a:r>
            <a:r>
              <a:rPr lang="pt-BR" dirty="0"/>
              <a:t> realizados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9D90B6C-496A-5DDC-5FF4-92CC38C8CE54}"/>
              </a:ext>
            </a:extLst>
          </p:cNvPr>
          <p:cNvSpPr/>
          <p:nvPr/>
        </p:nvSpPr>
        <p:spPr>
          <a:xfrm>
            <a:off x="838199" y="2282825"/>
            <a:ext cx="2476395" cy="5852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log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B8550ED8-BB3E-C5B6-7EC2-BA674AE1135F}"/>
              </a:ext>
            </a:extLst>
          </p:cNvPr>
          <p:cNvSpPr txBox="1">
            <a:spLocks/>
          </p:cNvSpPr>
          <p:nvPr/>
        </p:nvSpPr>
        <p:spPr>
          <a:xfrm>
            <a:off x="3538728" y="3136392"/>
            <a:ext cx="7815072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dirty="0"/>
              <a:t>Lista as alterações feitas mas não foram adicionadas</a:t>
            </a:r>
            <a:endParaRPr lang="pt-BR" i="1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9B34912-7277-4A47-3770-9A99FC7B22D9}"/>
              </a:ext>
            </a:extLst>
          </p:cNvPr>
          <p:cNvSpPr/>
          <p:nvPr/>
        </p:nvSpPr>
        <p:spPr>
          <a:xfrm>
            <a:off x="838200" y="3136392"/>
            <a:ext cx="2476395" cy="5852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diff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F28B8C95-EF93-A2AA-5ADE-68ABD3F90D22}"/>
              </a:ext>
            </a:extLst>
          </p:cNvPr>
          <p:cNvSpPr txBox="1">
            <a:spLocks/>
          </p:cNvSpPr>
          <p:nvPr/>
        </p:nvSpPr>
        <p:spPr>
          <a:xfrm>
            <a:off x="3538728" y="3989959"/>
            <a:ext cx="7815072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dirty="0"/>
              <a:t>Lista todas as </a:t>
            </a:r>
            <a:r>
              <a:rPr lang="pt-BR" dirty="0" err="1"/>
              <a:t>branches</a:t>
            </a:r>
            <a:r>
              <a:rPr lang="pt-BR" dirty="0"/>
              <a:t> ativas no projeto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375951E-5AD8-583D-5802-511E9CB3F489}"/>
              </a:ext>
            </a:extLst>
          </p:cNvPr>
          <p:cNvSpPr/>
          <p:nvPr/>
        </p:nvSpPr>
        <p:spPr>
          <a:xfrm>
            <a:off x="838200" y="3989959"/>
            <a:ext cx="2476395" cy="5852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branch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A9CB224A-024E-D93A-86E2-63D3C0D356AD}"/>
              </a:ext>
            </a:extLst>
          </p:cNvPr>
          <p:cNvSpPr txBox="1">
            <a:spLocks/>
          </p:cNvSpPr>
          <p:nvPr/>
        </p:nvSpPr>
        <p:spPr>
          <a:xfrm>
            <a:off x="3538728" y="4723256"/>
            <a:ext cx="7815072" cy="91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dirty="0"/>
              <a:t>Comando para alterar para outra Branch existente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9A77AC1-949C-1F80-35B1-CFDC74458150}"/>
              </a:ext>
            </a:extLst>
          </p:cNvPr>
          <p:cNvSpPr/>
          <p:nvPr/>
        </p:nvSpPr>
        <p:spPr>
          <a:xfrm>
            <a:off x="838200" y="4843526"/>
            <a:ext cx="2476395" cy="5852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switch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5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CF1A4-041F-B631-3059-B8036408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 repositório remoto para o repositório local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2AC5B7-536F-6CFC-27B6-031283C6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82825"/>
            <a:ext cx="5257800" cy="4351200"/>
          </a:xfrm>
        </p:spPr>
        <p:txBody>
          <a:bodyPr/>
          <a:lstStyle/>
          <a:p>
            <a:r>
              <a:rPr lang="pt-BR" dirty="0"/>
              <a:t>Use o comando </a:t>
            </a:r>
            <a:r>
              <a:rPr lang="pt-BR" b="1" i="1" dirty="0" err="1"/>
              <a:t>git</a:t>
            </a:r>
            <a:r>
              <a:rPr lang="pt-BR" b="1" i="1" dirty="0"/>
              <a:t> </a:t>
            </a:r>
            <a:r>
              <a:rPr lang="pt-BR" b="1" i="1" dirty="0" err="1"/>
              <a:t>pull</a:t>
            </a:r>
            <a:r>
              <a:rPr lang="pt-BR" b="1" i="1" dirty="0"/>
              <a:t> </a:t>
            </a:r>
            <a:r>
              <a:rPr lang="pt-BR" dirty="0"/>
              <a:t>para trazer todas as alterações na </a:t>
            </a:r>
            <a:r>
              <a:rPr lang="pt-BR" dirty="0" err="1"/>
              <a:t>branch</a:t>
            </a:r>
            <a:r>
              <a:rPr lang="pt-BR" dirty="0"/>
              <a:t> principal (</a:t>
            </a:r>
            <a:r>
              <a:rPr lang="pt-BR" dirty="0" err="1"/>
              <a:t>main</a:t>
            </a:r>
            <a:r>
              <a:rPr lang="pt-BR" dirty="0"/>
              <a:t>).</a:t>
            </a:r>
          </a:p>
          <a:p>
            <a:r>
              <a:rPr lang="pt-BR" b="1" i="1" dirty="0"/>
              <a:t>Não confunda </a:t>
            </a:r>
            <a:r>
              <a:rPr lang="pt-BR" b="1" i="1" dirty="0" err="1"/>
              <a:t>git</a:t>
            </a:r>
            <a:r>
              <a:rPr lang="pt-BR" b="1" i="1" dirty="0"/>
              <a:t> </a:t>
            </a:r>
            <a:r>
              <a:rPr lang="pt-BR" b="1" i="1" dirty="0" err="1"/>
              <a:t>pull</a:t>
            </a:r>
            <a:r>
              <a:rPr lang="pt-BR" b="1" i="1" dirty="0"/>
              <a:t> e </a:t>
            </a:r>
            <a:r>
              <a:rPr lang="pt-BR" b="1" i="1" dirty="0" err="1"/>
              <a:t>git</a:t>
            </a:r>
            <a:r>
              <a:rPr lang="pt-BR" b="1" i="1" dirty="0"/>
              <a:t> </a:t>
            </a:r>
            <a:r>
              <a:rPr lang="pt-BR" b="1" i="1" dirty="0" err="1"/>
              <a:t>push</a:t>
            </a:r>
            <a:r>
              <a:rPr lang="pt-BR" b="1" i="1" dirty="0"/>
              <a:t>!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9693DA8A-2B0D-B132-90F3-5C8E21B99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3" r="12446"/>
          <a:stretch/>
        </p:blipFill>
        <p:spPr>
          <a:xfrm>
            <a:off x="6370320" y="1717021"/>
            <a:ext cx="5356288" cy="41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4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3F0C5-79E5-C242-6E63-00787DF3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</a:t>
            </a:r>
            <a:r>
              <a:rPr lang="pt-BR" dirty="0" err="1"/>
              <a:t>Codespaces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9CDAD7-CC04-3577-72AA-72F96184B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Ambiente de desenvolvimento (no próprio GitHub!) com suporte à várias linguagens para usar nos seus projetos. </a:t>
            </a:r>
          </a:p>
          <a:p>
            <a:r>
              <a:rPr lang="pt-BR" dirty="0"/>
              <a:t>Veja mais em https://github.com/codespaces</a:t>
            </a:r>
          </a:p>
        </p:txBody>
      </p:sp>
    </p:spTree>
    <p:extLst>
      <p:ext uri="{BB962C8B-B14F-4D97-AF65-F5344CB8AC3E}">
        <p14:creationId xmlns:p14="http://schemas.microsoft.com/office/powerpoint/2010/main" val="89211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4D5F-2535-1E1C-F3A6-D827510A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GitHub: outras plataformas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D25BB-3638-41AE-A5C0-D13420BB9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GitHub Enterprise</a:t>
            </a:r>
            <a:r>
              <a:rPr lang="pt-BR" dirty="0"/>
              <a:t>: versão do GitHub para organizações;</a:t>
            </a:r>
          </a:p>
          <a:p>
            <a:r>
              <a:rPr lang="pt-BR" b="1" dirty="0"/>
              <a:t>GitHub </a:t>
            </a:r>
            <a:r>
              <a:rPr lang="pt-BR" b="1" dirty="0" err="1"/>
              <a:t>Education</a:t>
            </a:r>
            <a:r>
              <a:rPr lang="pt-BR" dirty="0"/>
              <a:t>: versão do GitHub para estudantes;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9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4D5F-2535-1E1C-F3A6-D827510A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GitHub: outras 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D25BB-3638-41AE-A5C0-D13420BB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13305"/>
            <a:ext cx="3114040" cy="4351200"/>
          </a:xfrm>
        </p:spPr>
        <p:txBody>
          <a:bodyPr/>
          <a:lstStyle/>
          <a:p>
            <a:r>
              <a:rPr lang="pt-BR" b="1" dirty="0"/>
              <a:t>GitHub </a:t>
            </a:r>
            <a:r>
              <a:rPr lang="pt-BR" b="1" dirty="0" err="1"/>
              <a:t>Co-pilot</a:t>
            </a:r>
            <a:r>
              <a:rPr lang="pt-BR" b="1" dirty="0"/>
              <a:t>: ferramenta para sugestão de código-fonte;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26993A-AFAF-8E86-94D7-B4F3D206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97" y="2148025"/>
            <a:ext cx="7113702" cy="35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F7DD425-5216-1B70-6EAC-CE7DEB97725F}"/>
              </a:ext>
            </a:extLst>
          </p:cNvPr>
          <p:cNvSpPr/>
          <p:nvPr/>
        </p:nvSpPr>
        <p:spPr>
          <a:xfrm>
            <a:off x="1655826" y="2172879"/>
            <a:ext cx="8880348" cy="251224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A73CB-9DCE-DCC8-19CD-385EE512F177}"/>
              </a:ext>
            </a:extLst>
          </p:cNvPr>
          <p:cNvSpPr txBox="1"/>
          <p:nvPr/>
        </p:nvSpPr>
        <p:spPr>
          <a:xfrm>
            <a:off x="4558953" y="2767279"/>
            <a:ext cx="4629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Montserrat" panose="000005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WORKSHOP GIT E GITHUB</a:t>
            </a:r>
          </a:p>
          <a:p>
            <a:endParaRPr lang="pt-BR" sz="2000" dirty="0">
              <a:latin typeface="Montserrat" panose="00000500000000000000" pitchFamily="2" charset="0"/>
            </a:endParaRPr>
          </a:p>
          <a:p>
            <a:pPr algn="ctr"/>
            <a:r>
              <a:rPr lang="pt-BR" sz="2000" dirty="0">
                <a:latin typeface="Montserrat" panose="00000500000000000000" pitchFamily="2" charset="0"/>
                <a:ea typeface="Roboto" panose="020B0604020202020204" pitchFamily="2" charset="0"/>
                <a:cs typeface="Roboto" panose="020B0604020202020204" pitchFamily="2" charset="0"/>
              </a:rPr>
              <a:t>dê os primeiros passos no versionamento de código</a:t>
            </a:r>
            <a:r>
              <a:rPr lang="pt-BR" sz="2000" dirty="0">
                <a:latin typeface="Montserrat" panose="00000500000000000000" pitchFamily="2" charset="0"/>
              </a:rPr>
              <a:t>!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A0150C10-C905-8040-75ED-F6FC0520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16" y="3458188"/>
            <a:ext cx="922253" cy="922253"/>
          </a:xfrm>
          <a:prstGeom prst="rect">
            <a:avLst/>
          </a:prstGeom>
        </p:spPr>
      </p:pic>
      <p:pic>
        <p:nvPicPr>
          <p:cNvPr id="10" name="Imagem 9" descr="Logotipo&#10;&#10;Descrição gerada automaticamente com confiança média">
            <a:extLst>
              <a:ext uri="{FF2B5EF4-FFF2-40B4-BE49-F238E27FC236}">
                <a16:creationId xmlns:a16="http://schemas.microsoft.com/office/drawing/2014/main" id="{1D30A8FF-87C8-6E93-9C34-7219095A6E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7" t="28931" r="53226" b="27974"/>
          <a:stretch/>
        </p:blipFill>
        <p:spPr>
          <a:xfrm>
            <a:off x="2913719" y="2327104"/>
            <a:ext cx="1102448" cy="11018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4D5F-2535-1E1C-F3A6-D827510A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GitHub: outras 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D25BB-3638-41AE-A5C0-D13420BB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13305"/>
            <a:ext cx="4963160" cy="4351200"/>
          </a:xfrm>
        </p:spPr>
        <p:txBody>
          <a:bodyPr/>
          <a:lstStyle/>
          <a:p>
            <a:r>
              <a:rPr lang="pt-BR" b="1" dirty="0"/>
              <a:t>GitHub </a:t>
            </a:r>
            <a:r>
              <a:rPr lang="pt-BR" b="1" dirty="0" err="1"/>
              <a:t>Gist</a:t>
            </a:r>
            <a:r>
              <a:rPr lang="pt-BR" b="1" dirty="0"/>
              <a:t>: ferramenta para compartilhar código do </a:t>
            </a:r>
            <a:r>
              <a:rPr lang="pt-BR" b="1" dirty="0" err="1"/>
              <a:t>Git</a:t>
            </a:r>
            <a:r>
              <a:rPr lang="pt-BR" b="1" dirty="0"/>
              <a:t>;</a:t>
            </a:r>
            <a:endParaRPr lang="pt-BR" dirty="0"/>
          </a:p>
        </p:txBody>
      </p:sp>
      <p:pic>
        <p:nvPicPr>
          <p:cNvPr id="5" name="Imagem 4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427E5CC7-AC85-E9E9-726A-108C32E7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515" y="3108960"/>
            <a:ext cx="5271965" cy="14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3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4D5F-2535-1E1C-F3A6-D827510A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GitHub: outras ferramentas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6D25BB-3638-41AE-A5C0-D13420BB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13305"/>
            <a:ext cx="10368280" cy="4351200"/>
          </a:xfrm>
        </p:spPr>
        <p:txBody>
          <a:bodyPr/>
          <a:lstStyle/>
          <a:p>
            <a:r>
              <a:rPr lang="pt-BR" b="1" dirty="0"/>
              <a:t>GitHub Desktop: versão para desktop do </a:t>
            </a:r>
            <a:r>
              <a:rPr lang="pt-BR" b="1" dirty="0" err="1"/>
              <a:t>Github</a:t>
            </a:r>
            <a:r>
              <a:rPr lang="pt-BR" b="1" dirty="0"/>
              <a:t>;</a:t>
            </a:r>
          </a:p>
          <a:p>
            <a:r>
              <a:rPr lang="pt-BR" dirty="0"/>
              <a:t>https://github.com/desktop/desktop</a:t>
            </a:r>
            <a:endParaRPr lang="pt-BR" b="1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5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2342-FA7F-E18B-20E3-1CFDCCA4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versionamento de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2B1BE-3E11-2252-B119-51B46E2C7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processo de registrar a versão de um código-fonte hoje é comumente usado em projetos open-</a:t>
            </a:r>
            <a:r>
              <a:rPr lang="pt-BR" dirty="0" err="1"/>
              <a:t>source</a:t>
            </a:r>
            <a:r>
              <a:rPr lang="pt-BR" dirty="0"/>
              <a:t> embora hoje também muito usado em equipes de TI em companhias e empresas.</a:t>
            </a:r>
          </a:p>
        </p:txBody>
      </p:sp>
    </p:spTree>
    <p:extLst>
      <p:ext uri="{BB962C8B-B14F-4D97-AF65-F5344CB8AC3E}">
        <p14:creationId xmlns:p14="http://schemas.microsoft.com/office/powerpoint/2010/main" val="292195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e3c657099_1_4"/>
          <p:cNvSpPr txBox="1">
            <a:spLocks noGrp="1"/>
          </p:cNvSpPr>
          <p:nvPr>
            <p:ph type="title"/>
          </p:nvPr>
        </p:nvSpPr>
        <p:spPr>
          <a:xfrm>
            <a:off x="1226925" y="822325"/>
            <a:ext cx="9220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Mas a final, o que é </a:t>
            </a:r>
            <a:r>
              <a:rPr lang="pt-BR" dirty="0" err="1"/>
              <a:t>Git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59" name="Google Shape;59;g1de3c657099_1_4"/>
          <p:cNvSpPr txBox="1">
            <a:spLocks noGrp="1"/>
          </p:cNvSpPr>
          <p:nvPr>
            <p:ph type="body" idx="1"/>
          </p:nvPr>
        </p:nvSpPr>
        <p:spPr>
          <a:xfrm>
            <a:off x="838201" y="2282825"/>
            <a:ext cx="5257800" cy="33903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 err="1"/>
              <a:t>Git</a:t>
            </a:r>
            <a:r>
              <a:rPr lang="pt-BR" dirty="0"/>
              <a:t> é um sistema de controle de versões distribuído, criado pelo Linus Torvalds (sim, o mesmo desenvolvedor do núcleo do Linux!).</a:t>
            </a:r>
            <a:endParaRPr dirty="0"/>
          </a:p>
        </p:txBody>
      </p:sp>
      <p:pic>
        <p:nvPicPr>
          <p:cNvPr id="3" name="Imagem 2" descr="Logotipo, Ícone&#10;&#10;Descrição gerada automaticamente">
            <a:extLst>
              <a:ext uri="{FF2B5EF4-FFF2-40B4-BE49-F238E27FC236}">
                <a16:creationId xmlns:a16="http://schemas.microsoft.com/office/drawing/2014/main" id="{ADC441DD-17C9-6B55-7FD6-7ED869EA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86" y="2520995"/>
            <a:ext cx="4348865" cy="1816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e3c657099_1_4"/>
          <p:cNvSpPr txBox="1">
            <a:spLocks noGrp="1"/>
          </p:cNvSpPr>
          <p:nvPr>
            <p:ph type="title"/>
          </p:nvPr>
        </p:nvSpPr>
        <p:spPr>
          <a:xfrm>
            <a:off x="1226925" y="822325"/>
            <a:ext cx="92202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como funciona?</a:t>
            </a:r>
            <a:endParaRPr dirty="0"/>
          </a:p>
        </p:txBody>
      </p:sp>
      <p:sp>
        <p:nvSpPr>
          <p:cNvPr id="59" name="Google Shape;59;g1de3c657099_1_4"/>
          <p:cNvSpPr txBox="1">
            <a:spLocks noGrp="1"/>
          </p:cNvSpPr>
          <p:nvPr>
            <p:ph type="body" idx="1"/>
          </p:nvPr>
        </p:nvSpPr>
        <p:spPr>
          <a:xfrm>
            <a:off x="838201" y="2148025"/>
            <a:ext cx="5257800" cy="293984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/>
              <a:t>O fluxo básico de versionamento é:</a:t>
            </a:r>
          </a:p>
          <a:p>
            <a:pPr marL="514350" lvl="0" indent="-514350" algn="l" rtl="0"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Seu diretório</a:t>
            </a:r>
          </a:p>
          <a:p>
            <a:pPr marL="971550" lvl="1" indent="-5143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pt-BR" dirty="0"/>
              <a:t>Repositório local</a:t>
            </a:r>
          </a:p>
          <a:p>
            <a:pPr marL="1428750" lvl="2" indent="-514350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pt-BR" dirty="0"/>
              <a:t>Repositório remoto</a:t>
            </a:r>
            <a:endParaRPr dirty="0"/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0E24A264-646C-F26A-5FC4-EE4B6945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89" y="1693705"/>
            <a:ext cx="4545760" cy="42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266BF-ADEE-0E66-AF4E-2B2AFC81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GitHub?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A2E91F-F1A8-69FD-3025-EF7943E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82825"/>
            <a:ext cx="5257800" cy="4351200"/>
          </a:xfrm>
        </p:spPr>
        <p:txBody>
          <a:bodyPr/>
          <a:lstStyle/>
          <a:p>
            <a:r>
              <a:rPr lang="pt-BR" dirty="0"/>
              <a:t>É a plataforma de hospedagem do seu código-fonte e os versionamentos que você realiza com o </a:t>
            </a:r>
            <a:r>
              <a:rPr lang="pt-BR" dirty="0" err="1"/>
              <a:t>git</a:t>
            </a:r>
            <a:r>
              <a:rPr lang="pt-BR" dirty="0"/>
              <a:t>. 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7982BD8-E10B-B468-9382-F97ED32C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65" y="2353959"/>
            <a:ext cx="2197860" cy="21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FF71-380E-9911-3838-AD5362D6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FD12D-B911-A768-E52D-7D9785ED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8728" y="2282825"/>
            <a:ext cx="7815072" cy="585216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pt-BR" dirty="0"/>
              <a:t>Inicia um repositório </a:t>
            </a:r>
            <a:r>
              <a:rPr lang="pt-BR" dirty="0" err="1"/>
              <a:t>git</a:t>
            </a:r>
            <a:r>
              <a:rPr lang="pt-BR" dirty="0"/>
              <a:t> e cria um arquivo .</a:t>
            </a:r>
            <a:r>
              <a:rPr lang="pt-BR" dirty="0" err="1"/>
              <a:t>git</a:t>
            </a:r>
            <a:r>
              <a:rPr lang="pt-BR" dirty="0"/>
              <a:t> na pasta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696CE40-B833-CC99-9B30-9D9FC7F46170}"/>
              </a:ext>
            </a:extLst>
          </p:cNvPr>
          <p:cNvSpPr/>
          <p:nvPr/>
        </p:nvSpPr>
        <p:spPr>
          <a:xfrm>
            <a:off x="838200" y="2282825"/>
            <a:ext cx="2476395" cy="5852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init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A8EC76F3-2A37-FD41-0ACF-A5771DF67D38}"/>
              </a:ext>
            </a:extLst>
          </p:cNvPr>
          <p:cNvSpPr txBox="1">
            <a:spLocks/>
          </p:cNvSpPr>
          <p:nvPr/>
        </p:nvSpPr>
        <p:spPr>
          <a:xfrm>
            <a:off x="3538728" y="3136392"/>
            <a:ext cx="7815072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dirty="0"/>
              <a:t>Adiciona suas alterações para a </a:t>
            </a:r>
            <a:r>
              <a:rPr lang="pt-BR" i="1" dirty="0" err="1"/>
              <a:t>staging</a:t>
            </a:r>
            <a:r>
              <a:rPr lang="pt-BR" i="1" dirty="0"/>
              <a:t> </a:t>
            </a:r>
            <a:r>
              <a:rPr lang="pt-BR" i="1" dirty="0" err="1"/>
              <a:t>area</a:t>
            </a:r>
            <a:endParaRPr lang="pt-BR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058B63-2AFD-1D02-0AE4-C0B946375DB2}"/>
              </a:ext>
            </a:extLst>
          </p:cNvPr>
          <p:cNvSpPr/>
          <p:nvPr/>
        </p:nvSpPr>
        <p:spPr>
          <a:xfrm>
            <a:off x="838200" y="3136392"/>
            <a:ext cx="2476395" cy="5852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add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C68AF7BB-058D-F78A-B842-23B2A4FA0D7A}"/>
              </a:ext>
            </a:extLst>
          </p:cNvPr>
          <p:cNvSpPr txBox="1">
            <a:spLocks/>
          </p:cNvSpPr>
          <p:nvPr/>
        </p:nvSpPr>
        <p:spPr>
          <a:xfrm>
            <a:off x="3538728" y="3989959"/>
            <a:ext cx="7815072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dirty="0"/>
              <a:t>Envia suas alterações para o repositório local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11F6B00-D0E5-AF66-37FB-4046795E185E}"/>
              </a:ext>
            </a:extLst>
          </p:cNvPr>
          <p:cNvSpPr/>
          <p:nvPr/>
        </p:nvSpPr>
        <p:spPr>
          <a:xfrm>
            <a:off x="838200" y="3989959"/>
            <a:ext cx="2476395" cy="5852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commit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CB92E677-2192-C0A4-E200-D8959108E902}"/>
              </a:ext>
            </a:extLst>
          </p:cNvPr>
          <p:cNvSpPr txBox="1">
            <a:spLocks/>
          </p:cNvSpPr>
          <p:nvPr/>
        </p:nvSpPr>
        <p:spPr>
          <a:xfrm>
            <a:off x="3538728" y="4723256"/>
            <a:ext cx="7815072" cy="91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dirty="0"/>
              <a:t>Envia as alterações do repositório local para o repositório remoto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BBC556D-E6C6-A789-5DF1-38ED857B75CC}"/>
              </a:ext>
            </a:extLst>
          </p:cNvPr>
          <p:cNvSpPr/>
          <p:nvPr/>
        </p:nvSpPr>
        <p:spPr>
          <a:xfrm>
            <a:off x="838200" y="4843526"/>
            <a:ext cx="2476395" cy="585216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push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0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DFF71-380E-9911-3838-AD5362D6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FD12D-B911-A768-E52D-7D9785ED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8728" y="2282825"/>
            <a:ext cx="7815072" cy="585216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dirty="0"/>
              <a:t>Lista quais alterações foram feitas no código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696CE40-B833-CC99-9B30-9D9FC7F46170}"/>
              </a:ext>
            </a:extLst>
          </p:cNvPr>
          <p:cNvSpPr/>
          <p:nvPr/>
        </p:nvSpPr>
        <p:spPr>
          <a:xfrm>
            <a:off x="838200" y="2282825"/>
            <a:ext cx="2476395" cy="5852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status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A8EC76F3-2A37-FD41-0ACF-A5771DF67D38}"/>
              </a:ext>
            </a:extLst>
          </p:cNvPr>
          <p:cNvSpPr txBox="1">
            <a:spLocks/>
          </p:cNvSpPr>
          <p:nvPr/>
        </p:nvSpPr>
        <p:spPr>
          <a:xfrm>
            <a:off x="3538728" y="3136392"/>
            <a:ext cx="7815072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pt-BR" dirty="0"/>
              <a:t>Comando para fazer suas configurações no </a:t>
            </a:r>
            <a:r>
              <a:rPr lang="pt-BR" dirty="0" err="1"/>
              <a:t>git</a:t>
            </a:r>
            <a:endParaRPr lang="pt-BR" i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058B63-2AFD-1D02-0AE4-C0B946375DB2}"/>
              </a:ext>
            </a:extLst>
          </p:cNvPr>
          <p:cNvSpPr/>
          <p:nvPr/>
        </p:nvSpPr>
        <p:spPr>
          <a:xfrm>
            <a:off x="838200" y="3136392"/>
            <a:ext cx="2476395" cy="58521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git</a:t>
            </a:r>
            <a:r>
              <a:rPr lang="pt-BR" sz="2000" b="1" i="1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2000" b="1" i="1" dirty="0" err="1">
                <a:solidFill>
                  <a:srgbClr val="000000"/>
                </a:solidFill>
                <a:latin typeface="Montserrat" panose="00000500000000000000" pitchFamily="2" charset="0"/>
              </a:rPr>
              <a:t>config</a:t>
            </a:r>
            <a:endParaRPr lang="pt-BR" b="1" i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9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1A852-EA43-B35E-B4F5-9C559F1B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um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7585CB-94C6-C9E6-187A-BDC44D7A5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fazer o download de um repositório já existente, basta usar o comando </a:t>
            </a:r>
            <a:r>
              <a:rPr lang="pt-BR" b="1" i="1" dirty="0"/>
              <a:t>$ </a:t>
            </a:r>
            <a:r>
              <a:rPr lang="pt-BR" b="1" i="1" dirty="0" err="1"/>
              <a:t>git</a:t>
            </a:r>
            <a:r>
              <a:rPr lang="pt-BR" b="1" i="1" dirty="0"/>
              <a:t> clone &lt;&lt;link do repositório&gt;&gt;</a:t>
            </a:r>
          </a:p>
        </p:txBody>
      </p:sp>
    </p:spTree>
    <p:extLst>
      <p:ext uri="{BB962C8B-B14F-4D97-AF65-F5344CB8AC3E}">
        <p14:creationId xmlns:p14="http://schemas.microsoft.com/office/powerpoint/2010/main" val="3472467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FFFFFF"/>
      </a:dk1>
      <a:lt1>
        <a:srgbClr val="CEDC00"/>
      </a:lt1>
      <a:dk2>
        <a:srgbClr val="E10098"/>
      </a:dk2>
      <a:lt2>
        <a:srgbClr val="E4A9BB"/>
      </a:lt2>
      <a:accent1>
        <a:srgbClr val="FFFFFF"/>
      </a:accent1>
      <a:accent2>
        <a:srgbClr val="2C5697"/>
      </a:accent2>
      <a:accent3>
        <a:srgbClr val="4E008E"/>
      </a:accent3>
      <a:accent4>
        <a:srgbClr val="00919D"/>
      </a:accent4>
      <a:accent5>
        <a:srgbClr val="2CD5C4"/>
      </a:accent5>
      <a:accent6>
        <a:srgbClr val="FF6D7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500</Words>
  <Application>Microsoft Office PowerPoint</Application>
  <PresentationFormat>Widescreen</PresentationFormat>
  <Paragraphs>64</Paragraphs>
  <Slides>22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Wingdings</vt:lpstr>
      <vt:lpstr>Arial</vt:lpstr>
      <vt:lpstr>Montserrat</vt:lpstr>
      <vt:lpstr>Calibri</vt:lpstr>
      <vt:lpstr>Tema do Office</vt:lpstr>
      <vt:lpstr>Apresentação do PowerPoint</vt:lpstr>
      <vt:lpstr>Apresentação do PowerPoint</vt:lpstr>
      <vt:lpstr>O versionamento de código</vt:lpstr>
      <vt:lpstr>Mas a final, o que é Git?</vt:lpstr>
      <vt:lpstr>E como funciona?</vt:lpstr>
      <vt:lpstr>E GitHub?</vt:lpstr>
      <vt:lpstr>Iniciando um repositório</vt:lpstr>
      <vt:lpstr>Iniciando um repositório</vt:lpstr>
      <vt:lpstr>Clonando um repositório</vt:lpstr>
      <vt:lpstr>O que são Branches?</vt:lpstr>
      <vt:lpstr>Pull requests (PRs)</vt:lpstr>
      <vt:lpstr>Merge</vt:lpstr>
      <vt:lpstr>Apresentação do PowerPoint</vt:lpstr>
      <vt:lpstr>HANDS-ON </vt:lpstr>
      <vt:lpstr>... mais alguns comandos essenciais:</vt:lpstr>
      <vt:lpstr>Do repositório remoto para o repositório local</vt:lpstr>
      <vt:lpstr>GitHub Codespaces</vt:lpstr>
      <vt:lpstr>GitHub: outras plataformas</vt:lpstr>
      <vt:lpstr>GitHub: outras ferramentas</vt:lpstr>
      <vt:lpstr>GitHub: outras ferramentas</vt:lpstr>
      <vt:lpstr>GitHub: outras ferramentas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Clara Paganoto Dias</dc:creator>
  <cp:lastModifiedBy>Gustavo Santos</cp:lastModifiedBy>
  <cp:revision>2</cp:revision>
  <dcterms:created xsi:type="dcterms:W3CDTF">2023-03-06T18:19:15Z</dcterms:created>
  <dcterms:modified xsi:type="dcterms:W3CDTF">2023-04-08T16:16:33Z</dcterms:modified>
</cp:coreProperties>
</file>